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8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818" r:id="rId4"/>
    <p:sldMasterId id="2147483826" r:id="rId5"/>
    <p:sldMasterId id="2147483831" r:id="rId6"/>
    <p:sldMasterId id="2147483856" r:id="rId7"/>
    <p:sldMasterId id="2147483870" r:id="rId8"/>
    <p:sldMasterId id="2147483875" r:id="rId9"/>
  </p:sldMasterIdLst>
  <p:notesMasterIdLst>
    <p:notesMasterId r:id="rId70"/>
  </p:notesMasterIdLst>
  <p:sldIdLst>
    <p:sldId id="256" r:id="rId10"/>
    <p:sldId id="1029" r:id="rId11"/>
    <p:sldId id="951" r:id="rId12"/>
    <p:sldId id="1258" r:id="rId13"/>
    <p:sldId id="1333" r:id="rId14"/>
    <p:sldId id="1000" r:id="rId15"/>
    <p:sldId id="1146" r:id="rId16"/>
    <p:sldId id="1147" r:id="rId17"/>
    <p:sldId id="866" r:id="rId18"/>
    <p:sldId id="1230" r:id="rId19"/>
    <p:sldId id="878" r:id="rId20"/>
    <p:sldId id="1229" r:id="rId21"/>
    <p:sldId id="1296" r:id="rId22"/>
    <p:sldId id="1266" r:id="rId23"/>
    <p:sldId id="1297" r:id="rId24"/>
    <p:sldId id="1234" r:id="rId25"/>
    <p:sldId id="1298" r:id="rId26"/>
    <p:sldId id="1236" r:id="rId27"/>
    <p:sldId id="1299" r:id="rId28"/>
    <p:sldId id="1238" r:id="rId29"/>
    <p:sldId id="1159" r:id="rId30"/>
    <p:sldId id="1239" r:id="rId31"/>
    <p:sldId id="1241" r:id="rId32"/>
    <p:sldId id="1242" r:id="rId33"/>
    <p:sldId id="1124" r:id="rId34"/>
    <p:sldId id="1243" r:id="rId35"/>
    <p:sldId id="1244" r:id="rId36"/>
    <p:sldId id="1245" r:id="rId37"/>
    <p:sldId id="1006" r:id="rId38"/>
    <p:sldId id="1209" r:id="rId39"/>
    <p:sldId id="1246" r:id="rId40"/>
    <p:sldId id="1217" r:id="rId41"/>
    <p:sldId id="1247" r:id="rId42"/>
    <p:sldId id="1211" r:id="rId43"/>
    <p:sldId id="1248" r:id="rId44"/>
    <p:sldId id="1213" r:id="rId45"/>
    <p:sldId id="1251" r:id="rId46"/>
    <p:sldId id="1221" r:id="rId47"/>
    <p:sldId id="1252" r:id="rId48"/>
    <p:sldId id="1219" r:id="rId49"/>
    <p:sldId id="1253" r:id="rId50"/>
    <p:sldId id="1223" r:id="rId51"/>
    <p:sldId id="1254" r:id="rId52"/>
    <p:sldId id="1008" r:id="rId53"/>
    <p:sldId id="964" r:id="rId54"/>
    <p:sldId id="1009" r:id="rId55"/>
    <p:sldId id="1010" r:id="rId56"/>
    <p:sldId id="1272" r:id="rId57"/>
    <p:sldId id="1273" r:id="rId58"/>
    <p:sldId id="1274" r:id="rId59"/>
    <p:sldId id="1275" r:id="rId60"/>
    <p:sldId id="1288" r:id="rId61"/>
    <p:sldId id="1289" r:id="rId62"/>
    <p:sldId id="1290" r:id="rId63"/>
    <p:sldId id="1231" r:id="rId64"/>
    <p:sldId id="1291" r:id="rId65"/>
    <p:sldId id="1292" r:id="rId66"/>
    <p:sldId id="1281" r:id="rId67"/>
    <p:sldId id="1282" r:id="rId68"/>
    <p:sldId id="1295" r:id="rId69"/>
  </p:sldIdLst>
  <p:sldSz cx="9144000" cy="6858000" type="screen4x3"/>
  <p:notesSz cx="6735763" cy="9866313"/>
  <p:embeddedFontLst>
    <p:embeddedFont>
      <p:font typeface="Dosis" pitchFamily="2" charset="0"/>
      <p:regular r:id="rId71"/>
      <p:bold r:id="rId72"/>
    </p:embeddedFont>
    <p:embeddedFont>
      <p:font typeface="Dosis ExtraBold" pitchFamily="2" charset="0"/>
      <p:bold r:id="rId73"/>
    </p:embeddedFont>
    <p:embeddedFont>
      <p:font typeface="Dosis Medium" pitchFamily="2" charset="0"/>
      <p:regular r:id="rId74"/>
    </p:embeddedFont>
    <p:embeddedFont>
      <p:font typeface="Dosis SemiBold" pitchFamily="2" charset="0"/>
      <p:bold r:id="rId75"/>
    </p:embeddedFont>
    <p:embeddedFont>
      <p:font typeface="Mistral" panose="03090702030407020403" pitchFamily="66" charset="0"/>
      <p:regular r:id="rId7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D90"/>
    <a:srgbClr val="565F88"/>
    <a:srgbClr val="4B5377"/>
    <a:srgbClr val="424D7B"/>
    <a:srgbClr val="2196B1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F7F759-39B4-4CDA-96F9-AA3722914C28}" v="90" dt="2026-06-07T11:52:00.9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76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slide" Target="slides/slide57.xml"/><Relationship Id="rId74" Type="http://schemas.openxmlformats.org/officeDocument/2006/relationships/font" Target="fonts/font4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82" Type="http://schemas.microsoft.com/office/2015/10/relationships/revisionInfo" Target="revisionInfo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font" Target="fonts/font3.fntdata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font" Target="fonts/font2.fntdata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undo custSel addSld delSld modSld delMainMaster">
      <pc:chgData name="Salima  Ben Najem" userId="5d5d9c33-4a8f-4fad-a74b-e23ae769dead" providerId="ADAL" clId="{3B2DA2D5-F576-45EC-96B1-60930CA05631}" dt="2026-06-07T11:52:28.837" v="2446" actId="2711"/>
      <pc:docMkLst>
        <pc:docMk/>
      </pc:docMkLst>
      <pc:sldChg chg="addSp delSp modSp mod">
        <pc:chgData name="Salima  Ben Najem" userId="5d5d9c33-4a8f-4fad-a74b-e23ae769dead" providerId="ADAL" clId="{3B2DA2D5-F576-45EC-96B1-60930CA05631}" dt="2026-06-07T11:08:54.634" v="1104" actId="1076"/>
        <pc:sldMkLst>
          <pc:docMk/>
          <pc:sldMk cId="19607800" sldId="256"/>
        </pc:sldMkLst>
        <pc:spChg chg="add mod">
          <ac:chgData name="Salima  Ben Najem" userId="5d5d9c33-4a8f-4fad-a74b-e23ae769dead" providerId="ADAL" clId="{3B2DA2D5-F576-45EC-96B1-60930CA05631}" dt="2026-06-07T11:08:54.634" v="1104" actId="1076"/>
          <ac:spMkLst>
            <pc:docMk/>
            <pc:sldMk cId="19607800" sldId="256"/>
            <ac:spMk id="3" creationId="{A8C8CB2B-932F-0864-F053-98AC346AECF1}"/>
          </ac:spMkLst>
        </pc:spChg>
        <pc:picChg chg="del">
          <ac:chgData name="Salima  Ben Najem" userId="5d5d9c33-4a8f-4fad-a74b-e23ae769dead" providerId="ADAL" clId="{3B2DA2D5-F576-45EC-96B1-60930CA05631}" dt="2026-06-06T14:18:07.321" v="0" actId="478"/>
          <ac:picMkLst>
            <pc:docMk/>
            <pc:sldMk cId="19607800" sldId="256"/>
            <ac:picMk id="4" creationId="{D92A75E2-9715-EC6D-06F9-6A4E859F7BCE}"/>
          </ac:picMkLst>
        </pc:picChg>
      </pc:sldChg>
      <pc:sldChg chg="add">
        <pc:chgData name="Salima  Ben Najem" userId="5d5d9c33-4a8f-4fad-a74b-e23ae769dead" providerId="ADAL" clId="{3B2DA2D5-F576-45EC-96B1-60930CA05631}" dt="2026-06-06T14:22:22.420" v="45"/>
        <pc:sldMkLst>
          <pc:docMk/>
          <pc:sldMk cId="4282494359" sldId="866"/>
        </pc:sldMkLst>
      </pc:sldChg>
      <pc:sldChg chg="add">
        <pc:chgData name="Salima  Ben Najem" userId="5d5d9c33-4a8f-4fad-a74b-e23ae769dead" providerId="ADAL" clId="{3B2DA2D5-F576-45EC-96B1-60930CA05631}" dt="2026-06-06T14:23:25.571" v="49"/>
        <pc:sldMkLst>
          <pc:docMk/>
          <pc:sldMk cId="3417006895" sldId="878"/>
        </pc:sldMkLst>
      </pc:sldChg>
      <pc:sldChg chg="addSp delSp modSp mod">
        <pc:chgData name="Salima  Ben Najem" userId="5d5d9c33-4a8f-4fad-a74b-e23ae769dead" providerId="ADAL" clId="{3B2DA2D5-F576-45EC-96B1-60930CA05631}" dt="2026-06-07T11:10:33.222" v="1116" actId="27636"/>
        <pc:sldMkLst>
          <pc:docMk/>
          <pc:sldMk cId="2676537396" sldId="964"/>
        </pc:sldMkLst>
        <pc:spChg chg="add mod">
          <ac:chgData name="Salima  Ben Najem" userId="5d5d9c33-4a8f-4fad-a74b-e23ae769dead" providerId="ADAL" clId="{3B2DA2D5-F576-45EC-96B1-60930CA05631}" dt="2026-06-06T16:11:58.780" v="1103" actId="20577"/>
          <ac:spMkLst>
            <pc:docMk/>
            <pc:sldMk cId="2676537396" sldId="964"/>
            <ac:spMk id="4" creationId="{6ABF3674-8FFC-2637-2010-780A10728D33}"/>
          </ac:spMkLst>
        </pc:spChg>
        <pc:spChg chg="mod">
          <ac:chgData name="Salima  Ben Najem" userId="5d5d9c33-4a8f-4fad-a74b-e23ae769dead" providerId="ADAL" clId="{3B2DA2D5-F576-45EC-96B1-60930CA05631}" dt="2026-06-07T11:10:33.222" v="1116" actId="27636"/>
          <ac:spMkLst>
            <pc:docMk/>
            <pc:sldMk cId="2676537396" sldId="964"/>
            <ac:spMk id="8" creationId="{230A86AB-BFB2-6904-BF28-51993985EA66}"/>
          </ac:spMkLst>
        </pc:spChg>
        <pc:picChg chg="del">
          <ac:chgData name="Salima  Ben Najem" userId="5d5d9c33-4a8f-4fad-a74b-e23ae769dead" providerId="ADAL" clId="{3B2DA2D5-F576-45EC-96B1-60930CA05631}" dt="2026-06-06T16:11:13.045" v="1075" actId="478"/>
          <ac:picMkLst>
            <pc:docMk/>
            <pc:sldMk cId="2676537396" sldId="964"/>
            <ac:picMk id="2" creationId="{46F2EB38-E62F-F481-C2AF-61E8B405EDEF}"/>
          </ac:picMkLst>
        </pc:picChg>
      </pc:sldChg>
      <pc:sldChg chg="delSp mod">
        <pc:chgData name="Salima  Ben Najem" userId="5d5d9c33-4a8f-4fad-a74b-e23ae769dead" providerId="ADAL" clId="{3B2DA2D5-F576-45EC-96B1-60930CA05631}" dt="2026-06-07T11:10:46.367" v="1117" actId="478"/>
        <pc:sldMkLst>
          <pc:docMk/>
          <pc:sldMk cId="3471369106" sldId="1010"/>
        </pc:sldMkLst>
        <pc:picChg chg="del">
          <ac:chgData name="Salima  Ben Najem" userId="5d5d9c33-4a8f-4fad-a74b-e23ae769dead" providerId="ADAL" clId="{3B2DA2D5-F576-45EC-96B1-60930CA05631}" dt="2026-06-07T11:10:46.367" v="1117" actId="478"/>
          <ac:picMkLst>
            <pc:docMk/>
            <pc:sldMk cId="3471369106" sldId="1010"/>
            <ac:picMk id="2" creationId="{2265E34A-768D-776D-C473-F1B88DBE26EB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6:06:04.152" v="974" actId="108"/>
        <pc:sldMkLst>
          <pc:docMk/>
          <pc:sldMk cId="621462727" sldId="1209"/>
        </pc:sldMkLst>
        <pc:spChg chg="add mod">
          <ac:chgData name="Salima  Ben Najem" userId="5d5d9c33-4a8f-4fad-a74b-e23ae769dead" providerId="ADAL" clId="{3B2DA2D5-F576-45EC-96B1-60930CA05631}" dt="2026-06-06T16:06:04.152" v="974" actId="108"/>
          <ac:spMkLst>
            <pc:docMk/>
            <pc:sldMk cId="621462727" sldId="1209"/>
            <ac:spMk id="3" creationId="{F65FB002-3F5F-9ECF-D0C8-683F6D0CC2D0}"/>
          </ac:spMkLst>
        </pc:spChg>
        <pc:spChg chg="del">
          <ac:chgData name="Salima  Ben Najem" userId="5d5d9c33-4a8f-4fad-a74b-e23ae769dead" providerId="ADAL" clId="{3B2DA2D5-F576-45EC-96B1-60930CA05631}" dt="2026-06-06T15:21:45.317" v="294" actId="478"/>
          <ac:spMkLst>
            <pc:docMk/>
            <pc:sldMk cId="621462727" sldId="1209"/>
            <ac:spMk id="5" creationId="{AC127E98-3C43-FA47-118D-68A92470F722}"/>
          </ac:spMkLst>
        </pc:spChg>
        <pc:spChg chg="add mod">
          <ac:chgData name="Salima  Ben Najem" userId="5d5d9c33-4a8f-4fad-a74b-e23ae769dead" providerId="ADAL" clId="{3B2DA2D5-F576-45EC-96B1-60930CA05631}" dt="2026-06-06T16:05:59.521" v="973" actId="108"/>
          <ac:spMkLst>
            <pc:docMk/>
            <pc:sldMk cId="621462727" sldId="1209"/>
            <ac:spMk id="7" creationId="{728C4E88-19E4-1175-B3D2-FCE1DD180BA3}"/>
          </ac:spMkLst>
        </pc:spChg>
        <pc:spChg chg="del">
          <ac:chgData name="Salima  Ben Najem" userId="5d5d9c33-4a8f-4fad-a74b-e23ae769dead" providerId="ADAL" clId="{3B2DA2D5-F576-45EC-96B1-60930CA05631}" dt="2026-06-06T15:21:45.317" v="294" actId="478"/>
          <ac:spMkLst>
            <pc:docMk/>
            <pc:sldMk cId="621462727" sldId="1209"/>
            <ac:spMk id="9" creationId="{85D6B120-80A8-19BB-80A4-0F6EC9622E8C}"/>
          </ac:spMkLst>
        </pc:spChg>
        <pc:spChg chg="add mod">
          <ac:chgData name="Salima  Ben Najem" userId="5d5d9c33-4a8f-4fad-a74b-e23ae769dead" providerId="ADAL" clId="{3B2DA2D5-F576-45EC-96B1-60930CA05631}" dt="2026-06-06T15:26:03.829" v="311" actId="1076"/>
          <ac:spMkLst>
            <pc:docMk/>
            <pc:sldMk cId="621462727" sldId="1209"/>
            <ac:spMk id="10" creationId="{A2EB82DD-0968-5FDB-25C1-42CFEB161385}"/>
          </ac:spMkLst>
        </pc:spChg>
        <pc:spChg chg="del">
          <ac:chgData name="Salima  Ben Najem" userId="5d5d9c33-4a8f-4fad-a74b-e23ae769dead" providerId="ADAL" clId="{3B2DA2D5-F576-45EC-96B1-60930CA05631}" dt="2026-06-06T15:21:45.317" v="294" actId="478"/>
          <ac:spMkLst>
            <pc:docMk/>
            <pc:sldMk cId="621462727" sldId="1209"/>
            <ac:spMk id="16" creationId="{B485B0E4-B5A3-CD19-B60B-B3344105748E}"/>
          </ac:spMkLst>
        </pc:spChg>
        <pc:picChg chg="add mod">
          <ac:chgData name="Salima  Ben Najem" userId="5d5d9c33-4a8f-4fad-a74b-e23ae769dead" providerId="ADAL" clId="{3B2DA2D5-F576-45EC-96B1-60930CA05631}" dt="2026-06-06T15:22:44.564" v="296" actId="1076"/>
          <ac:picMkLst>
            <pc:docMk/>
            <pc:sldMk cId="621462727" sldId="1209"/>
            <ac:picMk id="4" creationId="{19E229C6-68C7-938B-63F6-B9AA020543AB}"/>
          </ac:picMkLst>
        </pc:picChg>
        <pc:picChg chg="add mod">
          <ac:chgData name="Salima  Ben Najem" userId="5d5d9c33-4a8f-4fad-a74b-e23ae769dead" providerId="ADAL" clId="{3B2DA2D5-F576-45EC-96B1-60930CA05631}" dt="2026-06-06T15:23:31.065" v="302" actId="1076"/>
          <ac:picMkLst>
            <pc:docMk/>
            <pc:sldMk cId="621462727" sldId="1209"/>
            <ac:picMk id="8" creationId="{4C62E088-A1C5-A482-A39F-9643ACC6EF60}"/>
          </ac:picMkLst>
        </pc:picChg>
        <pc:picChg chg="add mod">
          <ac:chgData name="Salima  Ben Najem" userId="5d5d9c33-4a8f-4fad-a74b-e23ae769dead" providerId="ADAL" clId="{3B2DA2D5-F576-45EC-96B1-60930CA05631}" dt="2026-06-06T15:25:56.977" v="310" actId="1076"/>
          <ac:picMkLst>
            <pc:docMk/>
            <pc:sldMk cId="621462727" sldId="1209"/>
            <ac:picMk id="11" creationId="{DAED5840-6BB1-A2FB-BD42-38D0F06489D6}"/>
          </ac:picMkLst>
        </pc:picChg>
        <pc:picChg chg="del">
          <ac:chgData name="Salima  Ben Najem" userId="5d5d9c33-4a8f-4fad-a74b-e23ae769dead" providerId="ADAL" clId="{3B2DA2D5-F576-45EC-96B1-60930CA05631}" dt="2026-06-06T15:21:45.317" v="294" actId="478"/>
          <ac:picMkLst>
            <pc:docMk/>
            <pc:sldMk cId="621462727" sldId="1209"/>
            <ac:picMk id="14" creationId="{B4E9C436-6F1C-4238-1770-87681FD2E655}"/>
          </ac:picMkLst>
        </pc:picChg>
        <pc:picChg chg="del">
          <ac:chgData name="Salima  Ben Najem" userId="5d5d9c33-4a8f-4fad-a74b-e23ae769dead" providerId="ADAL" clId="{3B2DA2D5-F576-45EC-96B1-60930CA05631}" dt="2026-06-06T15:21:45.317" v="294" actId="478"/>
          <ac:picMkLst>
            <pc:docMk/>
            <pc:sldMk cId="621462727" sldId="1209"/>
            <ac:picMk id="15" creationId="{11B473CF-25B7-355C-2E8C-B381067E53DA}"/>
          </ac:picMkLst>
        </pc:picChg>
        <pc:picChg chg="del">
          <ac:chgData name="Salima  Ben Najem" userId="5d5d9c33-4a8f-4fad-a74b-e23ae769dead" providerId="ADAL" clId="{3B2DA2D5-F576-45EC-96B1-60930CA05631}" dt="2026-06-06T15:21:45.317" v="294" actId="478"/>
          <ac:picMkLst>
            <pc:docMk/>
            <pc:sldMk cId="621462727" sldId="1209"/>
            <ac:picMk id="17" creationId="{1FE428AD-3341-1259-B6C9-571C7FDF296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39:03.951" v="576" actId="1076"/>
        <pc:sldMkLst>
          <pc:docMk/>
          <pc:sldMk cId="993004377" sldId="1211"/>
        </pc:sldMkLst>
        <pc:spChg chg="del">
          <ac:chgData name="Salima  Ben Najem" userId="5d5d9c33-4a8f-4fad-a74b-e23ae769dead" providerId="ADAL" clId="{3B2DA2D5-F576-45EC-96B1-60930CA05631}" dt="2026-06-06T15:35:34.033" v="566" actId="478"/>
          <ac:spMkLst>
            <pc:docMk/>
            <pc:sldMk cId="993004377" sldId="1211"/>
            <ac:spMk id="3" creationId="{00AA4591-7087-3C4E-9289-6A361218FE7E}"/>
          </ac:spMkLst>
        </pc:spChg>
        <pc:spChg chg="del">
          <ac:chgData name="Salima  Ben Najem" userId="5d5d9c33-4a8f-4fad-a74b-e23ae769dead" providerId="ADAL" clId="{3B2DA2D5-F576-45EC-96B1-60930CA05631}" dt="2026-06-06T15:35:34.033" v="566" actId="478"/>
          <ac:spMkLst>
            <pc:docMk/>
            <pc:sldMk cId="993004377" sldId="1211"/>
            <ac:spMk id="4" creationId="{8B862D61-43F7-4B35-19C9-ABD7E74D10DD}"/>
          </ac:spMkLst>
        </pc:spChg>
        <pc:spChg chg="add mod">
          <ac:chgData name="Salima  Ben Najem" userId="5d5d9c33-4a8f-4fad-a74b-e23ae769dead" providerId="ADAL" clId="{3B2DA2D5-F576-45EC-96B1-60930CA05631}" dt="2026-06-06T15:36:28.561" v="569"/>
          <ac:spMkLst>
            <pc:docMk/>
            <pc:sldMk cId="993004377" sldId="1211"/>
            <ac:spMk id="5" creationId="{B983410F-1217-9E27-40C4-53E1F1F3F889}"/>
          </ac:spMkLst>
        </pc:spChg>
        <pc:spChg chg="del">
          <ac:chgData name="Salima  Ben Najem" userId="5d5d9c33-4a8f-4fad-a74b-e23ae769dead" providerId="ADAL" clId="{3B2DA2D5-F576-45EC-96B1-60930CA05631}" dt="2026-06-06T15:35:34.033" v="566" actId="478"/>
          <ac:spMkLst>
            <pc:docMk/>
            <pc:sldMk cId="993004377" sldId="1211"/>
            <ac:spMk id="12" creationId="{997C0F6E-F258-C102-64C1-089AB281CF27}"/>
          </ac:spMkLst>
        </pc:spChg>
        <pc:picChg chg="add mod">
          <ac:chgData name="Salima  Ben Najem" userId="5d5d9c33-4a8f-4fad-a74b-e23ae769dead" providerId="ADAL" clId="{3B2DA2D5-F576-45EC-96B1-60930CA05631}" dt="2026-06-06T15:36:24.466" v="568"/>
          <ac:picMkLst>
            <pc:docMk/>
            <pc:sldMk cId="993004377" sldId="1211"/>
            <ac:picMk id="7" creationId="{425A254A-F127-4413-398F-21EDE0843F62}"/>
          </ac:picMkLst>
        </pc:picChg>
        <pc:picChg chg="add mod">
          <ac:chgData name="Salima  Ben Najem" userId="5d5d9c33-4a8f-4fad-a74b-e23ae769dead" providerId="ADAL" clId="{3B2DA2D5-F576-45EC-96B1-60930CA05631}" dt="2026-06-06T15:36:37.188" v="571" actId="1076"/>
          <ac:picMkLst>
            <pc:docMk/>
            <pc:sldMk cId="993004377" sldId="1211"/>
            <ac:picMk id="9" creationId="{2AB28978-BE6F-3001-B43F-357CD74B872A}"/>
          </ac:picMkLst>
        </pc:picChg>
        <pc:picChg chg="del">
          <ac:chgData name="Salima  Ben Najem" userId="5d5d9c33-4a8f-4fad-a74b-e23ae769dead" providerId="ADAL" clId="{3B2DA2D5-F576-45EC-96B1-60930CA05631}" dt="2026-06-06T15:35:34.033" v="566" actId="478"/>
          <ac:picMkLst>
            <pc:docMk/>
            <pc:sldMk cId="993004377" sldId="1211"/>
            <ac:picMk id="10" creationId="{11D35E91-B57F-09E8-7DF0-7903CB96849E}"/>
          </ac:picMkLst>
        </pc:picChg>
        <pc:picChg chg="del">
          <ac:chgData name="Salima  Ben Najem" userId="5d5d9c33-4a8f-4fad-a74b-e23ae769dead" providerId="ADAL" clId="{3B2DA2D5-F576-45EC-96B1-60930CA05631}" dt="2026-06-06T15:35:34.033" v="566" actId="478"/>
          <ac:picMkLst>
            <pc:docMk/>
            <pc:sldMk cId="993004377" sldId="1211"/>
            <ac:picMk id="11" creationId="{DF7AEE17-B382-4DF5-D194-EBA0F4CC6E3D}"/>
          </ac:picMkLst>
        </pc:picChg>
        <pc:picChg chg="del">
          <ac:chgData name="Salima  Ben Najem" userId="5d5d9c33-4a8f-4fad-a74b-e23ae769dead" providerId="ADAL" clId="{3B2DA2D5-F576-45EC-96B1-60930CA05631}" dt="2026-06-06T15:35:34.033" v="566" actId="478"/>
          <ac:picMkLst>
            <pc:docMk/>
            <pc:sldMk cId="993004377" sldId="1211"/>
            <ac:picMk id="13" creationId="{A37B2416-7E14-F361-199C-AFDD8300E75A}"/>
          </ac:picMkLst>
        </pc:picChg>
        <pc:picChg chg="add mod">
          <ac:chgData name="Salima  Ben Najem" userId="5d5d9c33-4a8f-4fad-a74b-e23ae769dead" providerId="ADAL" clId="{3B2DA2D5-F576-45EC-96B1-60930CA05631}" dt="2026-06-06T15:37:22.056" v="573" actId="1076"/>
          <ac:picMkLst>
            <pc:docMk/>
            <pc:sldMk cId="993004377" sldId="1211"/>
            <ac:picMk id="15" creationId="{19511778-6D90-B349-8E40-CCDF3DB93E3B}"/>
          </ac:picMkLst>
        </pc:picChg>
        <pc:picChg chg="add mod">
          <ac:chgData name="Salima  Ben Najem" userId="5d5d9c33-4a8f-4fad-a74b-e23ae769dead" providerId="ADAL" clId="{3B2DA2D5-F576-45EC-96B1-60930CA05631}" dt="2026-06-06T15:39:03.951" v="576" actId="1076"/>
          <ac:picMkLst>
            <pc:docMk/>
            <pc:sldMk cId="993004377" sldId="1211"/>
            <ac:picMk id="17" creationId="{E8E1EFAE-D5C0-A307-2809-C1FFFD06F634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44:50.343" v="653" actId="1076"/>
        <pc:sldMkLst>
          <pc:docMk/>
          <pc:sldMk cId="510540683" sldId="1213"/>
        </pc:sldMkLst>
        <pc:spChg chg="add mod">
          <ac:chgData name="Salima  Ben Najem" userId="5d5d9c33-4a8f-4fad-a74b-e23ae769dead" providerId="ADAL" clId="{3B2DA2D5-F576-45EC-96B1-60930CA05631}" dt="2026-06-06T15:43:28.825" v="649" actId="207"/>
          <ac:spMkLst>
            <pc:docMk/>
            <pc:sldMk cId="510540683" sldId="1213"/>
            <ac:spMk id="3" creationId="{8D97D54C-29A9-DF0C-FC6E-EFAC70DB8296}"/>
          </ac:spMkLst>
        </pc:spChg>
        <pc:spChg chg="add mod">
          <ac:chgData name="Salima  Ben Najem" userId="5d5d9c33-4a8f-4fad-a74b-e23ae769dead" providerId="ADAL" clId="{3B2DA2D5-F576-45EC-96B1-60930CA05631}" dt="2026-06-06T15:44:09.337" v="651" actId="1076"/>
          <ac:spMkLst>
            <pc:docMk/>
            <pc:sldMk cId="510540683" sldId="1213"/>
            <ac:spMk id="5" creationId="{37CBECDD-69A9-30B3-8F27-084585CCE6D5}"/>
          </ac:spMkLst>
        </pc:spChg>
        <pc:spChg chg="del">
          <ac:chgData name="Salima  Ben Najem" userId="5d5d9c33-4a8f-4fad-a74b-e23ae769dead" providerId="ADAL" clId="{3B2DA2D5-F576-45EC-96B1-60930CA05631}" dt="2026-06-06T15:42:32.568" v="641" actId="478"/>
          <ac:spMkLst>
            <pc:docMk/>
            <pc:sldMk cId="510540683" sldId="1213"/>
            <ac:spMk id="8" creationId="{48CA1097-AC95-E62D-1B08-913F50A1B1C8}"/>
          </ac:spMkLst>
        </pc:spChg>
        <pc:spChg chg="add mod">
          <ac:chgData name="Salima  Ben Najem" userId="5d5d9c33-4a8f-4fad-a74b-e23ae769dead" providerId="ADAL" clId="{3B2DA2D5-F576-45EC-96B1-60930CA05631}" dt="2026-06-06T15:44:50.343" v="653" actId="1076"/>
          <ac:spMkLst>
            <pc:docMk/>
            <pc:sldMk cId="510540683" sldId="1213"/>
            <ac:spMk id="9" creationId="{8FF3A690-D3D7-367C-5F6B-E2CD1B11AC7C}"/>
          </ac:spMkLst>
        </pc:spChg>
        <pc:spChg chg="del">
          <ac:chgData name="Salima  Ben Najem" userId="5d5d9c33-4a8f-4fad-a74b-e23ae769dead" providerId="ADAL" clId="{3B2DA2D5-F576-45EC-96B1-60930CA05631}" dt="2026-06-06T15:42:32.568" v="641" actId="478"/>
          <ac:spMkLst>
            <pc:docMk/>
            <pc:sldMk cId="510540683" sldId="1213"/>
            <ac:spMk id="10" creationId="{84076ACB-5DA2-29EC-0B01-7A7566383EAC}"/>
          </ac:spMkLst>
        </pc:spChg>
        <pc:spChg chg="del">
          <ac:chgData name="Salima  Ben Najem" userId="5d5d9c33-4a8f-4fad-a74b-e23ae769dead" providerId="ADAL" clId="{3B2DA2D5-F576-45EC-96B1-60930CA05631}" dt="2026-06-06T15:42:32.568" v="641" actId="478"/>
          <ac:spMkLst>
            <pc:docMk/>
            <pc:sldMk cId="510540683" sldId="1213"/>
            <ac:spMk id="12" creationId="{CD5678C6-05BB-832F-3A5D-933704497122}"/>
          </ac:spMkLst>
        </pc:spChg>
        <pc:picChg chg="add mod">
          <ac:chgData name="Salima  Ben Najem" userId="5d5d9c33-4a8f-4fad-a74b-e23ae769dead" providerId="ADAL" clId="{3B2DA2D5-F576-45EC-96B1-60930CA05631}" dt="2026-06-06T15:43:04.289" v="643" actId="1076"/>
          <ac:picMkLst>
            <pc:docMk/>
            <pc:sldMk cId="510540683" sldId="1213"/>
            <ac:picMk id="4" creationId="{27972F76-2E91-A878-09C2-FAFE618DD7EC}"/>
          </ac:picMkLst>
        </pc:picChg>
        <pc:picChg chg="add mod">
          <ac:chgData name="Salima  Ben Najem" userId="5d5d9c33-4a8f-4fad-a74b-e23ae769dead" providerId="ADAL" clId="{3B2DA2D5-F576-45EC-96B1-60930CA05631}" dt="2026-06-06T15:44:09.337" v="651" actId="1076"/>
          <ac:picMkLst>
            <pc:docMk/>
            <pc:sldMk cId="510540683" sldId="1213"/>
            <ac:picMk id="7" creationId="{9319F070-045A-C593-49D3-D5BBC3E9AB07}"/>
          </ac:picMkLst>
        </pc:picChg>
        <pc:picChg chg="add mod">
          <ac:chgData name="Salima  Ben Najem" userId="5d5d9c33-4a8f-4fad-a74b-e23ae769dead" providerId="ADAL" clId="{3B2DA2D5-F576-45EC-96B1-60930CA05631}" dt="2026-06-06T15:44:50.343" v="653" actId="1076"/>
          <ac:picMkLst>
            <pc:docMk/>
            <pc:sldMk cId="510540683" sldId="1213"/>
            <ac:picMk id="11" creationId="{0B668462-84EF-3CA1-2DA8-88C74D97085D}"/>
          </ac:picMkLst>
        </pc:picChg>
        <pc:picChg chg="del">
          <ac:chgData name="Salima  Ben Najem" userId="5d5d9c33-4a8f-4fad-a74b-e23ae769dead" providerId="ADAL" clId="{3B2DA2D5-F576-45EC-96B1-60930CA05631}" dt="2026-06-06T15:42:32.568" v="641" actId="478"/>
          <ac:picMkLst>
            <pc:docMk/>
            <pc:sldMk cId="510540683" sldId="1213"/>
            <ac:picMk id="13" creationId="{20F0EE33-4B48-7BB5-BC74-F3785D408EEF}"/>
          </ac:picMkLst>
        </pc:picChg>
        <pc:picChg chg="del">
          <ac:chgData name="Salima  Ben Najem" userId="5d5d9c33-4a8f-4fad-a74b-e23ae769dead" providerId="ADAL" clId="{3B2DA2D5-F576-45EC-96B1-60930CA05631}" dt="2026-06-06T15:42:32.568" v="641" actId="478"/>
          <ac:picMkLst>
            <pc:docMk/>
            <pc:sldMk cId="510540683" sldId="1213"/>
            <ac:picMk id="14" creationId="{06212E9A-6155-8347-A818-79F1AA86D85F}"/>
          </ac:picMkLst>
        </pc:picChg>
        <pc:picChg chg="del">
          <ac:chgData name="Salima  Ben Najem" userId="5d5d9c33-4a8f-4fad-a74b-e23ae769dead" providerId="ADAL" clId="{3B2DA2D5-F576-45EC-96B1-60930CA05631}" dt="2026-06-06T15:42:32.568" v="641" actId="478"/>
          <ac:picMkLst>
            <pc:docMk/>
            <pc:sldMk cId="510540683" sldId="1213"/>
            <ac:picMk id="15" creationId="{E4942D77-90BC-8713-0C3B-30C192A737EC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33:00.106" v="454" actId="1076"/>
        <pc:sldMkLst>
          <pc:docMk/>
          <pc:sldMk cId="4234287532" sldId="1217"/>
        </pc:sldMkLst>
        <pc:spChg chg="add mod">
          <ac:chgData name="Salima  Ben Najem" userId="5d5d9c33-4a8f-4fad-a74b-e23ae769dead" providerId="ADAL" clId="{3B2DA2D5-F576-45EC-96B1-60930CA05631}" dt="2026-06-06T15:32:56.225" v="453" actId="1076"/>
          <ac:spMkLst>
            <pc:docMk/>
            <pc:sldMk cId="4234287532" sldId="1217"/>
            <ac:spMk id="3" creationId="{058242F4-5C15-5B89-4AFE-21A1847E1835}"/>
          </ac:spMkLst>
        </pc:spChg>
        <pc:spChg chg="add mod">
          <ac:chgData name="Salima  Ben Najem" userId="5d5d9c33-4a8f-4fad-a74b-e23ae769dead" providerId="ADAL" clId="{3B2DA2D5-F576-45EC-96B1-60930CA05631}" dt="2026-06-06T15:33:00.106" v="454" actId="1076"/>
          <ac:spMkLst>
            <pc:docMk/>
            <pc:sldMk cId="4234287532" sldId="1217"/>
            <ac:spMk id="5" creationId="{92415E82-5478-EBD2-D7A1-057668729748}"/>
          </ac:spMkLst>
        </pc:spChg>
        <pc:spChg chg="del">
          <ac:chgData name="Salima  Ben Najem" userId="5d5d9c33-4a8f-4fad-a74b-e23ae769dead" providerId="ADAL" clId="{3B2DA2D5-F576-45EC-96B1-60930CA05631}" dt="2026-06-06T15:28:14.009" v="394" actId="478"/>
          <ac:spMkLst>
            <pc:docMk/>
            <pc:sldMk cId="4234287532" sldId="1217"/>
            <ac:spMk id="7" creationId="{367B1D5E-A4DF-4228-1D50-AA51B63EC4A9}"/>
          </ac:spMkLst>
        </pc:spChg>
        <pc:spChg chg="del">
          <ac:chgData name="Salima  Ben Najem" userId="5d5d9c33-4a8f-4fad-a74b-e23ae769dead" providerId="ADAL" clId="{3B2DA2D5-F576-45EC-96B1-60930CA05631}" dt="2026-06-06T15:28:14.009" v="394" actId="478"/>
          <ac:spMkLst>
            <pc:docMk/>
            <pc:sldMk cId="4234287532" sldId="1217"/>
            <ac:spMk id="8" creationId="{87B703C5-E6D3-3C92-3CF1-8B369BF38700}"/>
          </ac:spMkLst>
        </pc:spChg>
        <pc:spChg chg="add mod">
          <ac:chgData name="Salima  Ben Najem" userId="5d5d9c33-4a8f-4fad-a74b-e23ae769dead" providerId="ADAL" clId="{3B2DA2D5-F576-45EC-96B1-60930CA05631}" dt="2026-06-06T15:32:50.021" v="452" actId="12"/>
          <ac:spMkLst>
            <pc:docMk/>
            <pc:sldMk cId="4234287532" sldId="1217"/>
            <ac:spMk id="10" creationId="{F8756AE2-6DB2-9DBA-E6E5-D5E4876A07C2}"/>
          </ac:spMkLst>
        </pc:spChg>
        <pc:spChg chg="del">
          <ac:chgData name="Salima  Ben Najem" userId="5d5d9c33-4a8f-4fad-a74b-e23ae769dead" providerId="ADAL" clId="{3B2DA2D5-F576-45EC-96B1-60930CA05631}" dt="2026-06-06T15:28:14.009" v="394" actId="478"/>
          <ac:spMkLst>
            <pc:docMk/>
            <pc:sldMk cId="4234287532" sldId="1217"/>
            <ac:spMk id="16" creationId="{2D75AEB4-ADB0-DE5D-8FBD-895C2DD5F76F}"/>
          </ac:spMkLst>
        </pc:spChg>
        <pc:picChg chg="add mod">
          <ac:chgData name="Salima  Ben Najem" userId="5d5d9c33-4a8f-4fad-a74b-e23ae769dead" providerId="ADAL" clId="{3B2DA2D5-F576-45EC-96B1-60930CA05631}" dt="2026-06-06T15:29:06.018" v="442" actId="1036"/>
          <ac:picMkLst>
            <pc:docMk/>
            <pc:sldMk cId="4234287532" sldId="1217"/>
            <ac:picMk id="4" creationId="{53673ED6-735C-A2D6-B1C3-E6E5D00BC282}"/>
          </ac:picMkLst>
        </pc:picChg>
        <pc:picChg chg="add mod">
          <ac:chgData name="Salima  Ben Najem" userId="5d5d9c33-4a8f-4fad-a74b-e23ae769dead" providerId="ADAL" clId="{3B2DA2D5-F576-45EC-96B1-60930CA05631}" dt="2026-06-06T15:30:00.256" v="444" actId="1076"/>
          <ac:picMkLst>
            <pc:docMk/>
            <pc:sldMk cId="4234287532" sldId="1217"/>
            <ac:picMk id="9" creationId="{9A870550-BB65-0742-3BEE-E0A5595AAB39}"/>
          </ac:picMkLst>
        </pc:picChg>
        <pc:picChg chg="add mod">
          <ac:chgData name="Salima  Ben Najem" userId="5d5d9c33-4a8f-4fad-a74b-e23ae769dead" providerId="ADAL" clId="{3B2DA2D5-F576-45EC-96B1-60930CA05631}" dt="2026-06-06T15:32:38.395" v="450" actId="1076"/>
          <ac:picMkLst>
            <pc:docMk/>
            <pc:sldMk cId="4234287532" sldId="1217"/>
            <ac:picMk id="11" creationId="{2CDF141E-21F7-B297-03B0-D2C053649462}"/>
          </ac:picMkLst>
        </pc:picChg>
        <pc:picChg chg="del">
          <ac:chgData name="Salima  Ben Najem" userId="5d5d9c33-4a8f-4fad-a74b-e23ae769dead" providerId="ADAL" clId="{3B2DA2D5-F576-45EC-96B1-60930CA05631}" dt="2026-06-06T15:28:14.009" v="394" actId="478"/>
          <ac:picMkLst>
            <pc:docMk/>
            <pc:sldMk cId="4234287532" sldId="1217"/>
            <ac:picMk id="12" creationId="{BFD2D1B2-56EF-A65C-5851-C2180919BF7B}"/>
          </ac:picMkLst>
        </pc:picChg>
        <pc:picChg chg="del">
          <ac:chgData name="Salima  Ben Najem" userId="5d5d9c33-4a8f-4fad-a74b-e23ae769dead" providerId="ADAL" clId="{3B2DA2D5-F576-45EC-96B1-60930CA05631}" dt="2026-06-06T15:28:14.009" v="394" actId="478"/>
          <ac:picMkLst>
            <pc:docMk/>
            <pc:sldMk cId="4234287532" sldId="1217"/>
            <ac:picMk id="15" creationId="{37887386-C88D-54CE-9569-C10967E66B93}"/>
          </ac:picMkLst>
        </pc:picChg>
        <pc:picChg chg="del">
          <ac:chgData name="Salima  Ben Najem" userId="5d5d9c33-4a8f-4fad-a74b-e23ae769dead" providerId="ADAL" clId="{3B2DA2D5-F576-45EC-96B1-60930CA05631}" dt="2026-06-06T15:28:14.009" v="394" actId="478"/>
          <ac:picMkLst>
            <pc:docMk/>
            <pc:sldMk cId="4234287532" sldId="1217"/>
            <ac:picMk id="17" creationId="{AA2C55D9-A952-5CAE-739C-6CFDBAC632A4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58:26.126" v="895" actId="122"/>
        <pc:sldMkLst>
          <pc:docMk/>
          <pc:sldMk cId="3115283465" sldId="1219"/>
        </pc:sldMkLst>
        <pc:spChg chg="del">
          <ac:chgData name="Salima  Ben Najem" userId="5d5d9c33-4a8f-4fad-a74b-e23ae769dead" providerId="ADAL" clId="{3B2DA2D5-F576-45EC-96B1-60930CA05631}" dt="2026-06-06T15:54:17.728" v="882" actId="478"/>
          <ac:spMkLst>
            <pc:docMk/>
            <pc:sldMk cId="3115283465" sldId="1219"/>
            <ac:spMk id="3" creationId="{F0146048-CE2D-800A-0C54-1A27BC1F028E}"/>
          </ac:spMkLst>
        </pc:spChg>
        <pc:spChg chg="add mod">
          <ac:chgData name="Salima  Ben Najem" userId="5d5d9c33-4a8f-4fad-a74b-e23ae769dead" providerId="ADAL" clId="{3B2DA2D5-F576-45EC-96B1-60930CA05631}" dt="2026-06-06T15:55:55.842" v="884" actId="1076"/>
          <ac:spMkLst>
            <pc:docMk/>
            <pc:sldMk cId="3115283465" sldId="1219"/>
            <ac:spMk id="4" creationId="{7CEB254B-0AC4-654E-3C19-B9146F84CFFD}"/>
          </ac:spMkLst>
        </pc:spChg>
        <pc:spChg chg="del">
          <ac:chgData name="Salima  Ben Najem" userId="5d5d9c33-4a8f-4fad-a74b-e23ae769dead" providerId="ADAL" clId="{3B2DA2D5-F576-45EC-96B1-60930CA05631}" dt="2026-06-06T15:54:17.728" v="882" actId="478"/>
          <ac:spMkLst>
            <pc:docMk/>
            <pc:sldMk cId="3115283465" sldId="1219"/>
            <ac:spMk id="5" creationId="{FAF68467-A2B0-6886-6950-695F0C227657}"/>
          </ac:spMkLst>
        </pc:spChg>
        <pc:spChg chg="del">
          <ac:chgData name="Salima  Ben Najem" userId="5d5d9c33-4a8f-4fad-a74b-e23ae769dead" providerId="ADAL" clId="{3B2DA2D5-F576-45EC-96B1-60930CA05631}" dt="2026-06-06T15:54:17.728" v="882" actId="478"/>
          <ac:spMkLst>
            <pc:docMk/>
            <pc:sldMk cId="3115283465" sldId="1219"/>
            <ac:spMk id="7" creationId="{F6FA8FAD-F26C-8398-CC08-DA76616FD8AB}"/>
          </ac:spMkLst>
        </pc:spChg>
        <pc:spChg chg="add mod">
          <ac:chgData name="Salima  Ben Najem" userId="5d5d9c33-4a8f-4fad-a74b-e23ae769dead" providerId="ADAL" clId="{3B2DA2D5-F576-45EC-96B1-60930CA05631}" dt="2026-06-06T15:56:55.625" v="890" actId="12"/>
          <ac:spMkLst>
            <pc:docMk/>
            <pc:sldMk cId="3115283465" sldId="1219"/>
            <ac:spMk id="12" creationId="{B95BC962-A8E6-EB3F-11E9-A1A0DF015F8E}"/>
          </ac:spMkLst>
        </pc:spChg>
        <pc:spChg chg="add mod">
          <ac:chgData name="Salima  Ben Najem" userId="5d5d9c33-4a8f-4fad-a74b-e23ae769dead" providerId="ADAL" clId="{3B2DA2D5-F576-45EC-96B1-60930CA05631}" dt="2026-06-06T15:58:26.126" v="895" actId="122"/>
          <ac:spMkLst>
            <pc:docMk/>
            <pc:sldMk cId="3115283465" sldId="1219"/>
            <ac:spMk id="14" creationId="{6C2DFFD7-85BC-B84D-1447-FC9546D84BCC}"/>
          </ac:spMkLst>
        </pc:spChg>
        <pc:picChg chg="add mod">
          <ac:chgData name="Salima  Ben Najem" userId="5d5d9c33-4a8f-4fad-a74b-e23ae769dead" providerId="ADAL" clId="{3B2DA2D5-F576-45EC-96B1-60930CA05631}" dt="2026-06-06T15:55:55.842" v="884" actId="1076"/>
          <ac:picMkLst>
            <pc:docMk/>
            <pc:sldMk cId="3115283465" sldId="1219"/>
            <ac:picMk id="8" creationId="{148C682B-3B12-3779-5A98-A0DBE4450932}"/>
          </ac:picMkLst>
        </pc:picChg>
        <pc:picChg chg="del">
          <ac:chgData name="Salima  Ben Najem" userId="5d5d9c33-4a8f-4fad-a74b-e23ae769dead" providerId="ADAL" clId="{3B2DA2D5-F576-45EC-96B1-60930CA05631}" dt="2026-06-06T15:54:17.728" v="882" actId="478"/>
          <ac:picMkLst>
            <pc:docMk/>
            <pc:sldMk cId="3115283465" sldId="1219"/>
            <ac:picMk id="9" creationId="{747BFFBC-89CD-BB14-116C-57106C5BE649}"/>
          </ac:picMkLst>
        </pc:picChg>
        <pc:picChg chg="del">
          <ac:chgData name="Salima  Ben Najem" userId="5d5d9c33-4a8f-4fad-a74b-e23ae769dead" providerId="ADAL" clId="{3B2DA2D5-F576-45EC-96B1-60930CA05631}" dt="2026-06-06T15:54:17.728" v="882" actId="478"/>
          <ac:picMkLst>
            <pc:docMk/>
            <pc:sldMk cId="3115283465" sldId="1219"/>
            <ac:picMk id="10" creationId="{618483B1-5281-62BA-AC85-E243B87E5C34}"/>
          </ac:picMkLst>
        </pc:picChg>
        <pc:picChg chg="del">
          <ac:chgData name="Salima  Ben Najem" userId="5d5d9c33-4a8f-4fad-a74b-e23ae769dead" providerId="ADAL" clId="{3B2DA2D5-F576-45EC-96B1-60930CA05631}" dt="2026-06-06T15:54:17.728" v="882" actId="478"/>
          <ac:picMkLst>
            <pc:docMk/>
            <pc:sldMk cId="3115283465" sldId="1219"/>
            <ac:picMk id="11" creationId="{8C46A440-B810-A5D0-8814-E6DB7B9700B4}"/>
          </ac:picMkLst>
        </pc:picChg>
        <pc:picChg chg="add mod">
          <ac:chgData name="Salima  Ben Najem" userId="5d5d9c33-4a8f-4fad-a74b-e23ae769dead" providerId="ADAL" clId="{3B2DA2D5-F576-45EC-96B1-60930CA05631}" dt="2026-06-06T15:56:38.502" v="886" actId="1076"/>
          <ac:picMkLst>
            <pc:docMk/>
            <pc:sldMk cId="3115283465" sldId="1219"/>
            <ac:picMk id="13" creationId="{A7544744-A295-CC95-91F8-1A302AA98313}"/>
          </ac:picMkLst>
        </pc:picChg>
        <pc:picChg chg="add mod">
          <ac:chgData name="Salima  Ben Najem" userId="5d5d9c33-4a8f-4fad-a74b-e23ae769dead" providerId="ADAL" clId="{3B2DA2D5-F576-45EC-96B1-60930CA05631}" dt="2026-06-06T15:58:07.766" v="892" actId="1076"/>
          <ac:picMkLst>
            <pc:docMk/>
            <pc:sldMk cId="3115283465" sldId="1219"/>
            <ac:picMk id="15" creationId="{E82CB041-3FE5-F4D4-C265-0386DE8BEDFF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7T11:09:34.628" v="1106" actId="1076"/>
        <pc:sldMkLst>
          <pc:docMk/>
          <pc:sldMk cId="520983791" sldId="1221"/>
        </pc:sldMkLst>
        <pc:spChg chg="del">
          <ac:chgData name="Salima  Ben Najem" userId="5d5d9c33-4a8f-4fad-a74b-e23ae769dead" providerId="ADAL" clId="{3B2DA2D5-F576-45EC-96B1-60930CA05631}" dt="2026-06-06T15:46:04.218" v="706" actId="478"/>
          <ac:spMkLst>
            <pc:docMk/>
            <pc:sldMk cId="520983791" sldId="1221"/>
            <ac:spMk id="2" creationId="{414E02D9-61E5-5DF1-C055-6D5E4AB7973E}"/>
          </ac:spMkLst>
        </pc:spChg>
        <pc:spChg chg="add mod">
          <ac:chgData name="Salima  Ben Najem" userId="5d5d9c33-4a8f-4fad-a74b-e23ae769dead" providerId="ADAL" clId="{3B2DA2D5-F576-45EC-96B1-60930CA05631}" dt="2026-06-07T11:09:34.628" v="1106" actId="1076"/>
          <ac:spMkLst>
            <pc:docMk/>
            <pc:sldMk cId="520983791" sldId="1221"/>
            <ac:spMk id="4" creationId="{2A7EE1C7-8DEC-FA67-7AC6-58587F53470B}"/>
          </ac:spMkLst>
        </pc:spChg>
        <pc:spChg chg="add mod">
          <ac:chgData name="Salima  Ben Najem" userId="5d5d9c33-4a8f-4fad-a74b-e23ae769dead" providerId="ADAL" clId="{3B2DA2D5-F576-45EC-96B1-60930CA05631}" dt="2026-06-06T15:48:24.678" v="718" actId="20577"/>
          <ac:spMkLst>
            <pc:docMk/>
            <pc:sldMk cId="520983791" sldId="1221"/>
            <ac:spMk id="7" creationId="{680DD5E5-8343-BADF-E746-0E2D21984C94}"/>
          </ac:spMkLst>
        </pc:spChg>
        <pc:spChg chg="del">
          <ac:chgData name="Salima  Ben Najem" userId="5d5d9c33-4a8f-4fad-a74b-e23ae769dead" providerId="ADAL" clId="{3B2DA2D5-F576-45EC-96B1-60930CA05631}" dt="2026-06-06T15:46:04.218" v="706" actId="478"/>
          <ac:spMkLst>
            <pc:docMk/>
            <pc:sldMk cId="520983791" sldId="1221"/>
            <ac:spMk id="9" creationId="{3C50C0E7-23EC-8744-63D4-1C004A40A4CF}"/>
          </ac:spMkLst>
        </pc:spChg>
        <pc:spChg chg="del">
          <ac:chgData name="Salima  Ben Najem" userId="5d5d9c33-4a8f-4fad-a74b-e23ae769dead" providerId="ADAL" clId="{3B2DA2D5-F576-45EC-96B1-60930CA05631}" dt="2026-06-06T15:46:04.218" v="706" actId="478"/>
          <ac:spMkLst>
            <pc:docMk/>
            <pc:sldMk cId="520983791" sldId="1221"/>
            <ac:spMk id="12" creationId="{77978592-42D2-25E4-28C2-69ACA998A1D1}"/>
          </ac:spMkLst>
        </pc:spChg>
        <pc:spChg chg="add mod">
          <ac:chgData name="Salima  Ben Najem" userId="5d5d9c33-4a8f-4fad-a74b-e23ae769dead" providerId="ADAL" clId="{3B2DA2D5-F576-45EC-96B1-60930CA05631}" dt="2026-06-06T15:50:08.192" v="721" actId="108"/>
          <ac:spMkLst>
            <pc:docMk/>
            <pc:sldMk cId="520983791" sldId="1221"/>
            <ac:spMk id="14" creationId="{D71BA066-E2F8-9616-508F-4A8EDCD776E5}"/>
          </ac:spMkLst>
        </pc:spChg>
        <pc:picChg chg="add mod">
          <ac:chgData name="Salima  Ben Najem" userId="5d5d9c33-4a8f-4fad-a74b-e23ae769dead" providerId="ADAL" clId="{3B2DA2D5-F576-45EC-96B1-60930CA05631}" dt="2026-06-06T15:47:09.722" v="708" actId="1076"/>
          <ac:picMkLst>
            <pc:docMk/>
            <pc:sldMk cId="520983791" sldId="1221"/>
            <ac:picMk id="5" creationId="{F7B47941-F84C-097C-660C-73FFCBFF5A6D}"/>
          </ac:picMkLst>
        </pc:picChg>
        <pc:picChg chg="add mod">
          <ac:chgData name="Salima  Ben Najem" userId="5d5d9c33-4a8f-4fad-a74b-e23ae769dead" providerId="ADAL" clId="{3B2DA2D5-F576-45EC-96B1-60930CA05631}" dt="2026-06-06T15:47:57.332" v="710" actId="1076"/>
          <ac:picMkLst>
            <pc:docMk/>
            <pc:sldMk cId="520983791" sldId="1221"/>
            <ac:picMk id="8" creationId="{E34A2894-041B-043F-90EB-5B3D3F1D2D5C}"/>
          </ac:picMkLst>
        </pc:picChg>
        <pc:picChg chg="del">
          <ac:chgData name="Salima  Ben Najem" userId="5d5d9c33-4a8f-4fad-a74b-e23ae769dead" providerId="ADAL" clId="{3B2DA2D5-F576-45EC-96B1-60930CA05631}" dt="2026-06-06T15:46:04.218" v="706" actId="478"/>
          <ac:picMkLst>
            <pc:docMk/>
            <pc:sldMk cId="520983791" sldId="1221"/>
            <ac:picMk id="10" creationId="{4DF92B35-8471-7BDD-F203-19392740A1C5}"/>
          </ac:picMkLst>
        </pc:picChg>
        <pc:picChg chg="del">
          <ac:chgData name="Salima  Ben Najem" userId="5d5d9c33-4a8f-4fad-a74b-e23ae769dead" providerId="ADAL" clId="{3B2DA2D5-F576-45EC-96B1-60930CA05631}" dt="2026-06-06T15:46:04.218" v="706" actId="478"/>
          <ac:picMkLst>
            <pc:docMk/>
            <pc:sldMk cId="520983791" sldId="1221"/>
            <ac:picMk id="11" creationId="{E2C6F0F5-01DC-9B25-4E69-2663DCB3D97A}"/>
          </ac:picMkLst>
        </pc:picChg>
        <pc:picChg chg="del">
          <ac:chgData name="Salima  Ben Najem" userId="5d5d9c33-4a8f-4fad-a74b-e23ae769dead" providerId="ADAL" clId="{3B2DA2D5-F576-45EC-96B1-60930CA05631}" dt="2026-06-06T15:46:04.218" v="706" actId="478"/>
          <ac:picMkLst>
            <pc:docMk/>
            <pc:sldMk cId="520983791" sldId="1221"/>
            <ac:picMk id="13" creationId="{406541EC-5B12-38C7-7BB7-79A997B96037}"/>
          </ac:picMkLst>
        </pc:picChg>
        <pc:picChg chg="add mod">
          <ac:chgData name="Salima  Ben Najem" userId="5d5d9c33-4a8f-4fad-a74b-e23ae769dead" providerId="ADAL" clId="{3B2DA2D5-F576-45EC-96B1-60930CA05631}" dt="2026-06-06T15:49:59.498" v="720" actId="1076"/>
          <ac:picMkLst>
            <pc:docMk/>
            <pc:sldMk cId="520983791" sldId="1221"/>
            <ac:picMk id="15" creationId="{DD468237-A1AE-C15A-D0DE-05F316C3EBFD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7T11:15:15.373" v="1163" actId="1076"/>
        <pc:sldMkLst>
          <pc:docMk/>
          <pc:sldMk cId="2448223500" sldId="1223"/>
        </pc:sldMkLst>
        <pc:spChg chg="add mod">
          <ac:chgData name="Salima  Ben Najem" userId="5d5d9c33-4a8f-4fad-a74b-e23ae769dead" providerId="ADAL" clId="{3B2DA2D5-F576-45EC-96B1-60930CA05631}" dt="2026-06-06T16:05:21.821" v="972" actId="108"/>
          <ac:spMkLst>
            <pc:docMk/>
            <pc:sldMk cId="2448223500" sldId="1223"/>
            <ac:spMk id="3" creationId="{EF8006FA-57B4-2BA9-476A-8162D4B25412}"/>
          </ac:spMkLst>
        </pc:spChg>
        <pc:spChg chg="del">
          <ac:chgData name="Salima  Ben Najem" userId="5d5d9c33-4a8f-4fad-a74b-e23ae769dead" providerId="ADAL" clId="{3B2DA2D5-F576-45EC-96B1-60930CA05631}" dt="2026-06-06T16:01:48.633" v="966" actId="478"/>
          <ac:spMkLst>
            <pc:docMk/>
            <pc:sldMk cId="2448223500" sldId="1223"/>
            <ac:spMk id="4" creationId="{EEECD816-DA10-A18A-A5A3-30E93D53E1A4}"/>
          </ac:spMkLst>
        </pc:spChg>
        <pc:spChg chg="del">
          <ac:chgData name="Salima  Ben Najem" userId="5d5d9c33-4a8f-4fad-a74b-e23ae769dead" providerId="ADAL" clId="{3B2DA2D5-F576-45EC-96B1-60930CA05631}" dt="2026-06-06T16:01:48.633" v="966" actId="478"/>
          <ac:spMkLst>
            <pc:docMk/>
            <pc:sldMk cId="2448223500" sldId="1223"/>
            <ac:spMk id="5" creationId="{0401547B-44C1-055B-026C-CD75D281FE2E}"/>
          </ac:spMkLst>
        </pc:spChg>
        <pc:spChg chg="add mod">
          <ac:chgData name="Salima  Ben Najem" userId="5d5d9c33-4a8f-4fad-a74b-e23ae769dead" providerId="ADAL" clId="{3B2DA2D5-F576-45EC-96B1-60930CA05631}" dt="2026-06-06T16:05:03.934" v="970" actId="1076"/>
          <ac:spMkLst>
            <pc:docMk/>
            <pc:sldMk cId="2448223500" sldId="1223"/>
            <ac:spMk id="7" creationId="{A44CC48B-4ACB-1123-0AB6-506C7CD7C63F}"/>
          </ac:spMkLst>
        </pc:spChg>
        <pc:spChg chg="del">
          <ac:chgData name="Salima  Ben Najem" userId="5d5d9c33-4a8f-4fad-a74b-e23ae769dead" providerId="ADAL" clId="{3B2DA2D5-F576-45EC-96B1-60930CA05631}" dt="2026-06-06T16:01:48.633" v="966" actId="478"/>
          <ac:spMkLst>
            <pc:docMk/>
            <pc:sldMk cId="2448223500" sldId="1223"/>
            <ac:spMk id="12" creationId="{4FF1AB06-338A-5CE8-CA21-5FC87DF2C045}"/>
          </ac:spMkLst>
        </pc:spChg>
        <pc:spChg chg="add mod">
          <ac:chgData name="Salima  Ben Najem" userId="5d5d9c33-4a8f-4fad-a74b-e23ae769dead" providerId="ADAL" clId="{3B2DA2D5-F576-45EC-96B1-60930CA05631}" dt="2026-06-06T16:08:57.415" v="979" actId="122"/>
          <ac:spMkLst>
            <pc:docMk/>
            <pc:sldMk cId="2448223500" sldId="1223"/>
            <ac:spMk id="14" creationId="{12DC20FB-57BA-1393-C975-F0BA04482EF9}"/>
          </ac:spMkLst>
        </pc:spChg>
        <pc:picChg chg="add mod">
          <ac:chgData name="Salima  Ben Najem" userId="5d5d9c33-4a8f-4fad-a74b-e23ae769dead" providerId="ADAL" clId="{3B2DA2D5-F576-45EC-96B1-60930CA05631}" dt="2026-06-07T11:15:15.373" v="1163" actId="1076"/>
          <ac:picMkLst>
            <pc:docMk/>
            <pc:sldMk cId="2448223500" sldId="1223"/>
            <ac:picMk id="8" creationId="{7AA9473A-DD7E-D365-FEB3-42D254C814AC}"/>
          </ac:picMkLst>
        </pc:picChg>
        <pc:picChg chg="del">
          <ac:chgData name="Salima  Ben Najem" userId="5d5d9c33-4a8f-4fad-a74b-e23ae769dead" providerId="ADAL" clId="{3B2DA2D5-F576-45EC-96B1-60930CA05631}" dt="2026-06-06T16:01:48.633" v="966" actId="478"/>
          <ac:picMkLst>
            <pc:docMk/>
            <pc:sldMk cId="2448223500" sldId="1223"/>
            <ac:picMk id="9" creationId="{5994867F-E3AE-619D-0327-07E5CCE03A47}"/>
          </ac:picMkLst>
        </pc:picChg>
        <pc:picChg chg="add mod">
          <ac:chgData name="Salima  Ben Najem" userId="5d5d9c33-4a8f-4fad-a74b-e23ae769dead" providerId="ADAL" clId="{3B2DA2D5-F576-45EC-96B1-60930CA05631}" dt="2026-06-06T16:05:13.797" v="971" actId="1076"/>
          <ac:picMkLst>
            <pc:docMk/>
            <pc:sldMk cId="2448223500" sldId="1223"/>
            <ac:picMk id="10" creationId="{CEB481AB-5275-25D8-2410-75E82DA62B05}"/>
          </ac:picMkLst>
        </pc:picChg>
        <pc:picChg chg="del">
          <ac:chgData name="Salima  Ben Najem" userId="5d5d9c33-4a8f-4fad-a74b-e23ae769dead" providerId="ADAL" clId="{3B2DA2D5-F576-45EC-96B1-60930CA05631}" dt="2026-06-06T16:01:48.633" v="966" actId="478"/>
          <ac:picMkLst>
            <pc:docMk/>
            <pc:sldMk cId="2448223500" sldId="1223"/>
            <ac:picMk id="11" creationId="{4E767EC1-BB17-639D-3B28-66752447FBCF}"/>
          </ac:picMkLst>
        </pc:picChg>
        <pc:picChg chg="del">
          <ac:chgData name="Salima  Ben Najem" userId="5d5d9c33-4a8f-4fad-a74b-e23ae769dead" providerId="ADAL" clId="{3B2DA2D5-F576-45EC-96B1-60930CA05631}" dt="2026-06-06T16:01:48.633" v="966" actId="478"/>
          <ac:picMkLst>
            <pc:docMk/>
            <pc:sldMk cId="2448223500" sldId="1223"/>
            <ac:picMk id="13" creationId="{C1EA1DCC-F483-D08A-0FD6-9F7A5DE8927E}"/>
          </ac:picMkLst>
        </pc:picChg>
        <pc:picChg chg="add mod">
          <ac:chgData name="Salima  Ben Najem" userId="5d5d9c33-4a8f-4fad-a74b-e23ae769dead" providerId="ADAL" clId="{3B2DA2D5-F576-45EC-96B1-60930CA05631}" dt="2026-06-06T16:08:43.482" v="976" actId="1076"/>
          <ac:picMkLst>
            <pc:docMk/>
            <pc:sldMk cId="2448223500" sldId="1223"/>
            <ac:picMk id="15" creationId="{9B0965A1-5662-7C78-40AD-D5DDE607145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23:48.207" v="52"/>
        <pc:sldMkLst>
          <pc:docMk/>
          <pc:sldMk cId="96201143" sldId="1229"/>
        </pc:sldMkLst>
        <pc:picChg chg="add mod">
          <ac:chgData name="Salima  Ben Najem" userId="5d5d9c33-4a8f-4fad-a74b-e23ae769dead" providerId="ADAL" clId="{3B2DA2D5-F576-45EC-96B1-60930CA05631}" dt="2026-06-06T14:23:48.207" v="52"/>
          <ac:picMkLst>
            <pc:docMk/>
            <pc:sldMk cId="96201143" sldId="1229"/>
            <ac:picMk id="3" creationId="{AFDB8A69-0D60-F736-F636-96FA761AED62}"/>
          </ac:picMkLst>
        </pc:picChg>
        <pc:picChg chg="add mod">
          <ac:chgData name="Salima  Ben Najem" userId="5d5d9c33-4a8f-4fad-a74b-e23ae769dead" providerId="ADAL" clId="{3B2DA2D5-F576-45EC-96B1-60930CA05631}" dt="2026-06-06T14:23:48.207" v="52"/>
          <ac:picMkLst>
            <pc:docMk/>
            <pc:sldMk cId="96201143" sldId="1229"/>
            <ac:picMk id="4" creationId="{C553A45D-CD2D-868F-1A59-0D3AD38123A2}"/>
          </ac:picMkLst>
        </pc:picChg>
        <pc:picChg chg="add mod">
          <ac:chgData name="Salima  Ben Najem" userId="5d5d9c33-4a8f-4fad-a74b-e23ae769dead" providerId="ADAL" clId="{3B2DA2D5-F576-45EC-96B1-60930CA05631}" dt="2026-06-06T14:23:48.207" v="52"/>
          <ac:picMkLst>
            <pc:docMk/>
            <pc:sldMk cId="96201143" sldId="1229"/>
            <ac:picMk id="6" creationId="{FD68E825-4A2F-5880-FE1D-698DC43D27E5}"/>
          </ac:picMkLst>
        </pc:picChg>
        <pc:picChg chg="add mod">
          <ac:chgData name="Salima  Ben Najem" userId="5d5d9c33-4a8f-4fad-a74b-e23ae769dead" providerId="ADAL" clId="{3B2DA2D5-F576-45EC-96B1-60930CA05631}" dt="2026-06-06T14:23:48.207" v="52"/>
          <ac:picMkLst>
            <pc:docMk/>
            <pc:sldMk cId="96201143" sldId="1229"/>
            <ac:picMk id="7" creationId="{EA4A680A-EA42-A6DF-1A4E-FEEA9E91BC18}"/>
          </ac:picMkLst>
        </pc:picChg>
        <pc:picChg chg="add mod">
          <ac:chgData name="Salima  Ben Najem" userId="5d5d9c33-4a8f-4fad-a74b-e23ae769dead" providerId="ADAL" clId="{3B2DA2D5-F576-45EC-96B1-60930CA05631}" dt="2026-06-06T14:23:48.207" v="52"/>
          <ac:picMkLst>
            <pc:docMk/>
            <pc:sldMk cId="96201143" sldId="1229"/>
            <ac:picMk id="8" creationId="{B3B54171-524E-F747-5FD9-125CBBA5B8D3}"/>
          </ac:picMkLst>
        </pc:picChg>
        <pc:picChg chg="add mod">
          <ac:chgData name="Salima  Ben Najem" userId="5d5d9c33-4a8f-4fad-a74b-e23ae769dead" providerId="ADAL" clId="{3B2DA2D5-F576-45EC-96B1-60930CA05631}" dt="2026-06-06T14:23:48.207" v="52"/>
          <ac:picMkLst>
            <pc:docMk/>
            <pc:sldMk cId="96201143" sldId="1229"/>
            <ac:picMk id="9" creationId="{36515972-0647-8842-BF69-15CC21DE0D6F}"/>
          </ac:picMkLst>
        </pc:picChg>
        <pc:picChg chg="del">
          <ac:chgData name="Salima  Ben Najem" userId="5d5d9c33-4a8f-4fad-a74b-e23ae769dead" providerId="ADAL" clId="{3B2DA2D5-F576-45EC-96B1-60930CA05631}" dt="2026-06-06T14:23:47.256" v="51" actId="478"/>
          <ac:picMkLst>
            <pc:docMk/>
            <pc:sldMk cId="96201143" sldId="1229"/>
            <ac:picMk id="10" creationId="{9D35D78A-34F7-1F94-9591-F58805E6156E}"/>
          </ac:picMkLst>
        </pc:picChg>
        <pc:picChg chg="del">
          <ac:chgData name="Salima  Ben Najem" userId="5d5d9c33-4a8f-4fad-a74b-e23ae769dead" providerId="ADAL" clId="{3B2DA2D5-F576-45EC-96B1-60930CA05631}" dt="2026-06-06T14:23:47.256" v="51" actId="478"/>
          <ac:picMkLst>
            <pc:docMk/>
            <pc:sldMk cId="96201143" sldId="1229"/>
            <ac:picMk id="11" creationId="{9D6270BA-C807-26DD-104A-8150368AED3E}"/>
          </ac:picMkLst>
        </pc:picChg>
        <pc:picChg chg="del">
          <ac:chgData name="Salima  Ben Najem" userId="5d5d9c33-4a8f-4fad-a74b-e23ae769dead" providerId="ADAL" clId="{3B2DA2D5-F576-45EC-96B1-60930CA05631}" dt="2026-06-06T14:23:47.256" v="51" actId="478"/>
          <ac:picMkLst>
            <pc:docMk/>
            <pc:sldMk cId="96201143" sldId="1229"/>
            <ac:picMk id="12" creationId="{6FB7FD1F-BC51-8CB6-7A79-7915F46AFB78}"/>
          </ac:picMkLst>
        </pc:picChg>
        <pc:picChg chg="del">
          <ac:chgData name="Salima  Ben Najem" userId="5d5d9c33-4a8f-4fad-a74b-e23ae769dead" providerId="ADAL" clId="{3B2DA2D5-F576-45EC-96B1-60930CA05631}" dt="2026-06-06T14:23:47.256" v="51" actId="478"/>
          <ac:picMkLst>
            <pc:docMk/>
            <pc:sldMk cId="96201143" sldId="1229"/>
            <ac:picMk id="13" creationId="{602CDC94-B27C-0AB4-8A3A-EB6B73740F63}"/>
          </ac:picMkLst>
        </pc:picChg>
        <pc:picChg chg="del">
          <ac:chgData name="Salima  Ben Najem" userId="5d5d9c33-4a8f-4fad-a74b-e23ae769dead" providerId="ADAL" clId="{3B2DA2D5-F576-45EC-96B1-60930CA05631}" dt="2026-06-06T14:23:47.256" v="51" actId="478"/>
          <ac:picMkLst>
            <pc:docMk/>
            <pc:sldMk cId="96201143" sldId="1229"/>
            <ac:picMk id="14" creationId="{0FA2B556-C55D-F31B-12A8-1CFE62CC9884}"/>
          </ac:picMkLst>
        </pc:picChg>
        <pc:picChg chg="del">
          <ac:chgData name="Salima  Ben Najem" userId="5d5d9c33-4a8f-4fad-a74b-e23ae769dead" providerId="ADAL" clId="{3B2DA2D5-F576-45EC-96B1-60930CA05631}" dt="2026-06-06T14:23:47.256" v="51" actId="478"/>
          <ac:picMkLst>
            <pc:docMk/>
            <pc:sldMk cId="96201143" sldId="1229"/>
            <ac:picMk id="15" creationId="{34F8765A-BDDB-6428-0CF1-D05F0B3AC03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22:48.968" v="48"/>
        <pc:sldMkLst>
          <pc:docMk/>
          <pc:sldMk cId="701313875" sldId="1230"/>
        </pc:sldMkLst>
        <pc:picChg chg="del">
          <ac:chgData name="Salima  Ben Najem" userId="5d5d9c33-4a8f-4fad-a74b-e23ae769dead" providerId="ADAL" clId="{3B2DA2D5-F576-45EC-96B1-60930CA05631}" dt="2026-06-06T14:22:47.769" v="47" actId="478"/>
          <ac:picMkLst>
            <pc:docMk/>
            <pc:sldMk cId="701313875" sldId="1230"/>
            <ac:picMk id="3" creationId="{C3E9506F-FA35-2E47-5C3C-F6AF57D27B08}"/>
          </ac:picMkLst>
        </pc:picChg>
        <pc:picChg chg="del">
          <ac:chgData name="Salima  Ben Najem" userId="5d5d9c33-4a8f-4fad-a74b-e23ae769dead" providerId="ADAL" clId="{3B2DA2D5-F576-45EC-96B1-60930CA05631}" dt="2026-06-06T14:22:47.769" v="47" actId="478"/>
          <ac:picMkLst>
            <pc:docMk/>
            <pc:sldMk cId="701313875" sldId="1230"/>
            <ac:picMk id="4" creationId="{B8399AC5-F348-036D-3BE2-70BB96F48DF0}"/>
          </ac:picMkLst>
        </pc:picChg>
        <pc:picChg chg="add mod">
          <ac:chgData name="Salima  Ben Najem" userId="5d5d9c33-4a8f-4fad-a74b-e23ae769dead" providerId="ADAL" clId="{3B2DA2D5-F576-45EC-96B1-60930CA05631}" dt="2026-06-06T14:22:48.968" v="48"/>
          <ac:picMkLst>
            <pc:docMk/>
            <pc:sldMk cId="701313875" sldId="1230"/>
            <ac:picMk id="6" creationId="{6E41D398-6EB5-FAA3-5E07-0F953A757B18}"/>
          </ac:picMkLst>
        </pc:picChg>
        <pc:picChg chg="add mod">
          <ac:chgData name="Salima  Ben Najem" userId="5d5d9c33-4a8f-4fad-a74b-e23ae769dead" providerId="ADAL" clId="{3B2DA2D5-F576-45EC-96B1-60930CA05631}" dt="2026-06-06T14:22:48.968" v="48"/>
          <ac:picMkLst>
            <pc:docMk/>
            <pc:sldMk cId="701313875" sldId="1230"/>
            <ac:picMk id="7" creationId="{1C883ADA-2BB0-7AAA-1326-58DB2310CDCE}"/>
          </ac:picMkLst>
        </pc:picChg>
        <pc:picChg chg="del">
          <ac:chgData name="Salima  Ben Najem" userId="5d5d9c33-4a8f-4fad-a74b-e23ae769dead" providerId="ADAL" clId="{3B2DA2D5-F576-45EC-96B1-60930CA05631}" dt="2026-06-06T14:22:47.769" v="47" actId="478"/>
          <ac:picMkLst>
            <pc:docMk/>
            <pc:sldMk cId="701313875" sldId="1230"/>
            <ac:picMk id="8" creationId="{207E7212-0D6B-A551-9DCC-D9F7C65ECCA9}"/>
          </ac:picMkLst>
        </pc:picChg>
        <pc:picChg chg="add mod">
          <ac:chgData name="Salima  Ben Najem" userId="5d5d9c33-4a8f-4fad-a74b-e23ae769dead" providerId="ADAL" clId="{3B2DA2D5-F576-45EC-96B1-60930CA05631}" dt="2026-06-06T14:22:48.968" v="48"/>
          <ac:picMkLst>
            <pc:docMk/>
            <pc:sldMk cId="701313875" sldId="1230"/>
            <ac:picMk id="9" creationId="{62F12EE5-A2C1-A950-FF20-42B676546E89}"/>
          </ac:picMkLst>
        </pc:picChg>
        <pc:picChg chg="add mod">
          <ac:chgData name="Salima  Ben Najem" userId="5d5d9c33-4a8f-4fad-a74b-e23ae769dead" providerId="ADAL" clId="{3B2DA2D5-F576-45EC-96B1-60930CA05631}" dt="2026-06-06T14:22:48.968" v="48"/>
          <ac:picMkLst>
            <pc:docMk/>
            <pc:sldMk cId="701313875" sldId="1230"/>
            <ac:picMk id="10" creationId="{0F84382C-2055-E26E-1279-DA71990D5463}"/>
          </ac:picMkLst>
        </pc:picChg>
        <pc:picChg chg="add mod">
          <ac:chgData name="Salima  Ben Najem" userId="5d5d9c33-4a8f-4fad-a74b-e23ae769dead" providerId="ADAL" clId="{3B2DA2D5-F576-45EC-96B1-60930CA05631}" dt="2026-06-06T14:22:48.968" v="48"/>
          <ac:picMkLst>
            <pc:docMk/>
            <pc:sldMk cId="701313875" sldId="1230"/>
            <ac:picMk id="11" creationId="{534BF3AE-EE79-48FA-C1E6-B1BDC143F949}"/>
          </ac:picMkLst>
        </pc:picChg>
        <pc:picChg chg="del">
          <ac:chgData name="Salima  Ben Najem" userId="5d5d9c33-4a8f-4fad-a74b-e23ae769dead" providerId="ADAL" clId="{3B2DA2D5-F576-45EC-96B1-60930CA05631}" dt="2026-06-06T14:22:47.769" v="47" actId="478"/>
          <ac:picMkLst>
            <pc:docMk/>
            <pc:sldMk cId="701313875" sldId="1230"/>
            <ac:picMk id="12" creationId="{FAC9D18D-B7ED-E743-44DA-5C6185DA6CA8}"/>
          </ac:picMkLst>
        </pc:picChg>
        <pc:picChg chg="del">
          <ac:chgData name="Salima  Ben Najem" userId="5d5d9c33-4a8f-4fad-a74b-e23ae769dead" providerId="ADAL" clId="{3B2DA2D5-F576-45EC-96B1-60930CA05631}" dt="2026-06-06T14:22:47.769" v="47" actId="478"/>
          <ac:picMkLst>
            <pc:docMk/>
            <pc:sldMk cId="701313875" sldId="1230"/>
            <ac:picMk id="13" creationId="{8979A256-78DE-AEA7-9EA6-474FC71D6B19}"/>
          </ac:picMkLst>
        </pc:picChg>
        <pc:picChg chg="del">
          <ac:chgData name="Salima  Ben Najem" userId="5d5d9c33-4a8f-4fad-a74b-e23ae769dead" providerId="ADAL" clId="{3B2DA2D5-F576-45EC-96B1-60930CA05631}" dt="2026-06-06T14:22:47.769" v="47" actId="478"/>
          <ac:picMkLst>
            <pc:docMk/>
            <pc:sldMk cId="701313875" sldId="1230"/>
            <ac:picMk id="14" creationId="{E6C07C7E-6312-F7C1-5417-8A7AE400DA5D}"/>
          </ac:picMkLst>
        </pc:picChg>
        <pc:picChg chg="add mod">
          <ac:chgData name="Salima  Ben Najem" userId="5d5d9c33-4a8f-4fad-a74b-e23ae769dead" providerId="ADAL" clId="{3B2DA2D5-F576-45EC-96B1-60930CA05631}" dt="2026-06-06T14:22:48.968" v="48"/>
          <ac:picMkLst>
            <pc:docMk/>
            <pc:sldMk cId="701313875" sldId="1230"/>
            <ac:picMk id="15" creationId="{DF8F862C-4B9F-015C-8518-5D49BDD1426B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7T11:20:21.676" v="1257" actId="20577"/>
        <pc:sldMkLst>
          <pc:docMk/>
          <pc:sldMk cId="2448685570" sldId="1231"/>
        </pc:sldMkLst>
        <pc:spChg chg="mod">
          <ac:chgData name="Salima  Ben Najem" userId="5d5d9c33-4a8f-4fad-a74b-e23ae769dead" providerId="ADAL" clId="{3B2DA2D5-F576-45EC-96B1-60930CA05631}" dt="2026-06-07T11:20:21.676" v="1257" actId="20577"/>
          <ac:spMkLst>
            <pc:docMk/>
            <pc:sldMk cId="2448685570" sldId="1231"/>
            <ac:spMk id="16" creationId="{5AE8B19C-F9BD-C41B-5519-216C3062AD85}"/>
          </ac:spMkLst>
        </pc:spChg>
        <pc:picChg chg="add mod">
          <ac:chgData name="Salima  Ben Najem" userId="5d5d9c33-4a8f-4fad-a74b-e23ae769dead" providerId="ADAL" clId="{3B2DA2D5-F576-45EC-96B1-60930CA05631}" dt="2026-06-07T11:13:48.449" v="1135" actId="1076"/>
          <ac:picMkLst>
            <pc:docMk/>
            <pc:sldMk cId="2448685570" sldId="1231"/>
            <ac:picMk id="2" creationId="{6EC2137B-F9AD-33FE-EBAB-86A1278F1030}"/>
          </ac:picMkLst>
        </pc:picChg>
        <pc:picChg chg="add mod">
          <ac:chgData name="Salima  Ben Najem" userId="5d5d9c33-4a8f-4fad-a74b-e23ae769dead" providerId="ADAL" clId="{3B2DA2D5-F576-45EC-96B1-60930CA05631}" dt="2026-06-07T11:19:59.724" v="1237" actId="1076"/>
          <ac:picMkLst>
            <pc:docMk/>
            <pc:sldMk cId="2448685570" sldId="1231"/>
            <ac:picMk id="3" creationId="{236F6010-5BC1-55EA-5A58-8BF45E60C32F}"/>
          </ac:picMkLst>
        </pc:picChg>
        <pc:picChg chg="add mod">
          <ac:chgData name="Salima  Ben Najem" userId="5d5d9c33-4a8f-4fad-a74b-e23ae769dead" providerId="ADAL" clId="{3B2DA2D5-F576-45EC-96B1-60930CA05631}" dt="2026-06-07T11:20:01.711" v="1238" actId="1076"/>
          <ac:picMkLst>
            <pc:docMk/>
            <pc:sldMk cId="2448685570" sldId="1231"/>
            <ac:picMk id="4" creationId="{5AE709B3-1947-F121-F63E-5F48AF340203}"/>
          </ac:picMkLst>
        </pc:picChg>
        <pc:picChg chg="del">
          <ac:chgData name="Salima  Ben Najem" userId="5d5d9c33-4a8f-4fad-a74b-e23ae769dead" providerId="ADAL" clId="{3B2DA2D5-F576-45EC-96B1-60930CA05631}" dt="2026-06-07T11:13:34.347" v="1131" actId="478"/>
          <ac:picMkLst>
            <pc:docMk/>
            <pc:sldMk cId="2448685570" sldId="1231"/>
            <ac:picMk id="5" creationId="{DB74B1C8-6503-86E7-EE06-19FC208F1EC7}"/>
          </ac:picMkLst>
        </pc:picChg>
        <pc:picChg chg="del">
          <ac:chgData name="Salima  Ben Najem" userId="5d5d9c33-4a8f-4fad-a74b-e23ae769dead" providerId="ADAL" clId="{3B2DA2D5-F576-45EC-96B1-60930CA05631}" dt="2026-06-07T11:13:27.434" v="1129" actId="478"/>
          <ac:picMkLst>
            <pc:docMk/>
            <pc:sldMk cId="2448685570" sldId="1231"/>
            <ac:picMk id="6" creationId="{941FE019-A54F-D581-A132-8D94136F53A9}"/>
          </ac:picMkLst>
        </pc:picChg>
        <pc:picChg chg="del">
          <ac:chgData name="Salima  Ben Najem" userId="5d5d9c33-4a8f-4fad-a74b-e23ae769dead" providerId="ADAL" clId="{3B2DA2D5-F576-45EC-96B1-60930CA05631}" dt="2026-06-07T11:13:36.564" v="1132" actId="478"/>
          <ac:picMkLst>
            <pc:docMk/>
            <pc:sldMk cId="2448685570" sldId="1231"/>
            <ac:picMk id="7" creationId="{84A657D3-C38D-364E-48D0-1697483CAB4A}"/>
          </ac:picMkLst>
        </pc:picChg>
        <pc:picChg chg="del">
          <ac:chgData name="Salima  Ben Najem" userId="5d5d9c33-4a8f-4fad-a74b-e23ae769dead" providerId="ADAL" clId="{3B2DA2D5-F576-45EC-96B1-60930CA05631}" dt="2026-06-07T11:13:41.061" v="1134" actId="478"/>
          <ac:picMkLst>
            <pc:docMk/>
            <pc:sldMk cId="2448685570" sldId="1231"/>
            <ac:picMk id="8" creationId="{8AB304D8-F3DC-3D5E-F01F-33BB67CFC18B}"/>
          </ac:picMkLst>
        </pc:picChg>
        <pc:picChg chg="del">
          <ac:chgData name="Salima  Ben Najem" userId="5d5d9c33-4a8f-4fad-a74b-e23ae769dead" providerId="ADAL" clId="{3B2DA2D5-F576-45EC-96B1-60930CA05631}" dt="2026-06-07T11:13:38.959" v="1133" actId="478"/>
          <ac:picMkLst>
            <pc:docMk/>
            <pc:sldMk cId="2448685570" sldId="1231"/>
            <ac:picMk id="9" creationId="{F94A50DB-59CC-CFFE-E79A-62946297FFBC}"/>
          </ac:picMkLst>
        </pc:picChg>
        <pc:picChg chg="add mod">
          <ac:chgData name="Salima  Ben Najem" userId="5d5d9c33-4a8f-4fad-a74b-e23ae769dead" providerId="ADAL" clId="{3B2DA2D5-F576-45EC-96B1-60930CA05631}" dt="2026-06-07T11:20:13.188" v="1240" actId="1076"/>
          <ac:picMkLst>
            <pc:docMk/>
            <pc:sldMk cId="2448685570" sldId="1231"/>
            <ac:picMk id="10" creationId="{F163E2A3-6086-5833-038A-33080CD9A4F3}"/>
          </ac:picMkLst>
        </pc:picChg>
        <pc:picChg chg="add mod">
          <ac:chgData name="Salima  Ben Najem" userId="5d5d9c33-4a8f-4fad-a74b-e23ae769dead" providerId="ADAL" clId="{3B2DA2D5-F576-45EC-96B1-60930CA05631}" dt="2026-06-07T11:20:07.084" v="1239" actId="1076"/>
          <ac:picMkLst>
            <pc:docMk/>
            <pc:sldMk cId="2448685570" sldId="1231"/>
            <ac:picMk id="11" creationId="{512D04FA-F5A4-42F8-96AC-82CB398CB054}"/>
          </ac:picMkLst>
        </pc:picChg>
        <pc:picChg chg="add mod">
          <ac:chgData name="Salima  Ben Najem" userId="5d5d9c33-4a8f-4fad-a74b-e23ae769dead" providerId="ADAL" clId="{3B2DA2D5-F576-45EC-96B1-60930CA05631}" dt="2026-06-07T11:19:57.781" v="1236" actId="1076"/>
          <ac:picMkLst>
            <pc:docMk/>
            <pc:sldMk cId="2448685570" sldId="1231"/>
            <ac:picMk id="12" creationId="{F4006054-A2E6-CA16-101B-235FC26ABA9C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26:59.423" v="60"/>
        <pc:sldMkLst>
          <pc:docMk/>
          <pc:sldMk cId="3966587177" sldId="1234"/>
        </pc:sldMkLst>
        <pc:picChg chg="add mod">
          <ac:chgData name="Salima  Ben Najem" userId="5d5d9c33-4a8f-4fad-a74b-e23ae769dead" providerId="ADAL" clId="{3B2DA2D5-F576-45EC-96B1-60930CA05631}" dt="2026-06-06T14:26:59.423" v="60"/>
          <ac:picMkLst>
            <pc:docMk/>
            <pc:sldMk cId="3966587177" sldId="1234"/>
            <ac:picMk id="3" creationId="{241218D7-4889-BC73-C426-D024501DC99B}"/>
          </ac:picMkLst>
        </pc:picChg>
        <pc:picChg chg="add mod">
          <ac:chgData name="Salima  Ben Najem" userId="5d5d9c33-4a8f-4fad-a74b-e23ae769dead" providerId="ADAL" clId="{3B2DA2D5-F576-45EC-96B1-60930CA05631}" dt="2026-06-06T14:26:59.423" v="60"/>
          <ac:picMkLst>
            <pc:docMk/>
            <pc:sldMk cId="3966587177" sldId="1234"/>
            <ac:picMk id="4" creationId="{211C656D-FC61-0960-1CDF-717F6EED7DAD}"/>
          </ac:picMkLst>
        </pc:picChg>
        <pc:picChg chg="add mod">
          <ac:chgData name="Salima  Ben Najem" userId="5d5d9c33-4a8f-4fad-a74b-e23ae769dead" providerId="ADAL" clId="{3B2DA2D5-F576-45EC-96B1-60930CA05631}" dt="2026-06-06T14:26:59.423" v="60"/>
          <ac:picMkLst>
            <pc:docMk/>
            <pc:sldMk cId="3966587177" sldId="1234"/>
            <ac:picMk id="6" creationId="{D844DFD3-F014-19AA-AE18-4B8967F2CDF9}"/>
          </ac:picMkLst>
        </pc:picChg>
        <pc:picChg chg="add mod">
          <ac:chgData name="Salima  Ben Najem" userId="5d5d9c33-4a8f-4fad-a74b-e23ae769dead" providerId="ADAL" clId="{3B2DA2D5-F576-45EC-96B1-60930CA05631}" dt="2026-06-06T14:26:59.423" v="60"/>
          <ac:picMkLst>
            <pc:docMk/>
            <pc:sldMk cId="3966587177" sldId="1234"/>
            <ac:picMk id="7" creationId="{15C725ED-8F42-4E3F-A28A-ED8289BD6302}"/>
          </ac:picMkLst>
        </pc:picChg>
        <pc:picChg chg="add mod">
          <ac:chgData name="Salima  Ben Najem" userId="5d5d9c33-4a8f-4fad-a74b-e23ae769dead" providerId="ADAL" clId="{3B2DA2D5-F576-45EC-96B1-60930CA05631}" dt="2026-06-06T14:26:59.423" v="60"/>
          <ac:picMkLst>
            <pc:docMk/>
            <pc:sldMk cId="3966587177" sldId="1234"/>
            <ac:picMk id="8" creationId="{B7195ADF-FA15-DEBC-87D5-5EA7935F60F8}"/>
          </ac:picMkLst>
        </pc:picChg>
        <pc:picChg chg="add mod">
          <ac:chgData name="Salima  Ben Najem" userId="5d5d9c33-4a8f-4fad-a74b-e23ae769dead" providerId="ADAL" clId="{3B2DA2D5-F576-45EC-96B1-60930CA05631}" dt="2026-06-06T14:26:59.423" v="60"/>
          <ac:picMkLst>
            <pc:docMk/>
            <pc:sldMk cId="3966587177" sldId="1234"/>
            <ac:picMk id="9" creationId="{FF2CEB73-0080-8852-4197-2768B9834C2D}"/>
          </ac:picMkLst>
        </pc:picChg>
        <pc:picChg chg="del">
          <ac:chgData name="Salima  Ben Najem" userId="5d5d9c33-4a8f-4fad-a74b-e23ae769dead" providerId="ADAL" clId="{3B2DA2D5-F576-45EC-96B1-60930CA05631}" dt="2026-06-06T14:26:58.522" v="59" actId="478"/>
          <ac:picMkLst>
            <pc:docMk/>
            <pc:sldMk cId="3966587177" sldId="1234"/>
            <ac:picMk id="10" creationId="{1824D0FA-04E2-11C0-B2DB-CB94C23D27E2}"/>
          </ac:picMkLst>
        </pc:picChg>
        <pc:picChg chg="del">
          <ac:chgData name="Salima  Ben Najem" userId="5d5d9c33-4a8f-4fad-a74b-e23ae769dead" providerId="ADAL" clId="{3B2DA2D5-F576-45EC-96B1-60930CA05631}" dt="2026-06-06T14:26:58.522" v="59" actId="478"/>
          <ac:picMkLst>
            <pc:docMk/>
            <pc:sldMk cId="3966587177" sldId="1234"/>
            <ac:picMk id="11" creationId="{EF9AB250-1244-8677-EB8C-90F94E8C390E}"/>
          </ac:picMkLst>
        </pc:picChg>
        <pc:picChg chg="del">
          <ac:chgData name="Salima  Ben Najem" userId="5d5d9c33-4a8f-4fad-a74b-e23ae769dead" providerId="ADAL" clId="{3B2DA2D5-F576-45EC-96B1-60930CA05631}" dt="2026-06-06T14:26:58.522" v="59" actId="478"/>
          <ac:picMkLst>
            <pc:docMk/>
            <pc:sldMk cId="3966587177" sldId="1234"/>
            <ac:picMk id="12" creationId="{20B0C246-7A96-49D1-5162-80A972B323E1}"/>
          </ac:picMkLst>
        </pc:picChg>
        <pc:picChg chg="del">
          <ac:chgData name="Salima  Ben Najem" userId="5d5d9c33-4a8f-4fad-a74b-e23ae769dead" providerId="ADAL" clId="{3B2DA2D5-F576-45EC-96B1-60930CA05631}" dt="2026-06-06T14:26:58.522" v="59" actId="478"/>
          <ac:picMkLst>
            <pc:docMk/>
            <pc:sldMk cId="3966587177" sldId="1234"/>
            <ac:picMk id="13" creationId="{B1E898EA-71A4-996C-9911-E2EAA864F806}"/>
          </ac:picMkLst>
        </pc:picChg>
        <pc:picChg chg="del">
          <ac:chgData name="Salima  Ben Najem" userId="5d5d9c33-4a8f-4fad-a74b-e23ae769dead" providerId="ADAL" clId="{3B2DA2D5-F576-45EC-96B1-60930CA05631}" dt="2026-06-06T14:26:58.522" v="59" actId="478"/>
          <ac:picMkLst>
            <pc:docMk/>
            <pc:sldMk cId="3966587177" sldId="1234"/>
            <ac:picMk id="14" creationId="{1DB421E4-7422-A011-B0CB-9FF2E75857BA}"/>
          </ac:picMkLst>
        </pc:picChg>
        <pc:picChg chg="del">
          <ac:chgData name="Salima  Ben Najem" userId="5d5d9c33-4a8f-4fad-a74b-e23ae769dead" providerId="ADAL" clId="{3B2DA2D5-F576-45EC-96B1-60930CA05631}" dt="2026-06-06T14:26:58.522" v="59" actId="478"/>
          <ac:picMkLst>
            <pc:docMk/>
            <pc:sldMk cId="3966587177" sldId="1234"/>
            <ac:picMk id="15" creationId="{1A915F55-5160-BD69-D530-15E50762D9E5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29:34.755" v="79" actId="1036"/>
        <pc:sldMkLst>
          <pc:docMk/>
          <pc:sldMk cId="1023585618" sldId="1236"/>
        </pc:sldMkLst>
        <pc:picChg chg="add mod">
          <ac:chgData name="Salima  Ben Najem" userId="5d5d9c33-4a8f-4fad-a74b-e23ae769dead" providerId="ADAL" clId="{3B2DA2D5-F576-45EC-96B1-60930CA05631}" dt="2026-06-06T14:29:34.755" v="79" actId="1036"/>
          <ac:picMkLst>
            <pc:docMk/>
            <pc:sldMk cId="1023585618" sldId="1236"/>
            <ac:picMk id="3" creationId="{9E6D834A-8F60-03A8-3DE5-5EAC7648777D}"/>
          </ac:picMkLst>
        </pc:picChg>
        <pc:picChg chg="del">
          <ac:chgData name="Salima  Ben Najem" userId="5d5d9c33-4a8f-4fad-a74b-e23ae769dead" providerId="ADAL" clId="{3B2DA2D5-F576-45EC-96B1-60930CA05631}" dt="2026-06-06T14:29:23.024" v="64" actId="478"/>
          <ac:picMkLst>
            <pc:docMk/>
            <pc:sldMk cId="1023585618" sldId="1236"/>
            <ac:picMk id="4" creationId="{23EF8A78-E307-A3CD-4E39-B7BA39487933}"/>
          </ac:picMkLst>
        </pc:picChg>
        <pc:picChg chg="del">
          <ac:chgData name="Salima  Ben Najem" userId="5d5d9c33-4a8f-4fad-a74b-e23ae769dead" providerId="ADAL" clId="{3B2DA2D5-F576-45EC-96B1-60930CA05631}" dt="2026-06-06T14:29:23.024" v="64" actId="478"/>
          <ac:picMkLst>
            <pc:docMk/>
            <pc:sldMk cId="1023585618" sldId="1236"/>
            <ac:picMk id="6" creationId="{1D7D7E1B-7756-64D2-6C60-6ED133A20C60}"/>
          </ac:picMkLst>
        </pc:picChg>
        <pc:picChg chg="add mod">
          <ac:chgData name="Salima  Ben Najem" userId="5d5d9c33-4a8f-4fad-a74b-e23ae769dead" providerId="ADAL" clId="{3B2DA2D5-F576-45EC-96B1-60930CA05631}" dt="2026-06-06T14:29:34.755" v="79" actId="1036"/>
          <ac:picMkLst>
            <pc:docMk/>
            <pc:sldMk cId="1023585618" sldId="1236"/>
            <ac:picMk id="7" creationId="{F601297E-AF21-6813-13AD-CB176728B742}"/>
          </ac:picMkLst>
        </pc:picChg>
        <pc:picChg chg="del">
          <ac:chgData name="Salima  Ben Najem" userId="5d5d9c33-4a8f-4fad-a74b-e23ae769dead" providerId="ADAL" clId="{3B2DA2D5-F576-45EC-96B1-60930CA05631}" dt="2026-06-06T14:29:23.024" v="64" actId="478"/>
          <ac:picMkLst>
            <pc:docMk/>
            <pc:sldMk cId="1023585618" sldId="1236"/>
            <ac:picMk id="8" creationId="{13350DC8-6572-CD2B-2EE7-CF22037CED23}"/>
          </ac:picMkLst>
        </pc:picChg>
        <pc:picChg chg="del">
          <ac:chgData name="Salima  Ben Najem" userId="5d5d9c33-4a8f-4fad-a74b-e23ae769dead" providerId="ADAL" clId="{3B2DA2D5-F576-45EC-96B1-60930CA05631}" dt="2026-06-06T14:29:23.024" v="64" actId="478"/>
          <ac:picMkLst>
            <pc:docMk/>
            <pc:sldMk cId="1023585618" sldId="1236"/>
            <ac:picMk id="9" creationId="{94341EFC-AEE7-88B6-985A-5C7B23076F01}"/>
          </ac:picMkLst>
        </pc:picChg>
        <pc:picChg chg="del">
          <ac:chgData name="Salima  Ben Najem" userId="5d5d9c33-4a8f-4fad-a74b-e23ae769dead" providerId="ADAL" clId="{3B2DA2D5-F576-45EC-96B1-60930CA05631}" dt="2026-06-06T14:29:23.024" v="64" actId="478"/>
          <ac:picMkLst>
            <pc:docMk/>
            <pc:sldMk cId="1023585618" sldId="1236"/>
            <ac:picMk id="10" creationId="{8FB5F34B-CFAB-516F-1379-CA470DDEA55F}"/>
          </ac:picMkLst>
        </pc:picChg>
        <pc:picChg chg="add mod">
          <ac:chgData name="Salima  Ben Najem" userId="5d5d9c33-4a8f-4fad-a74b-e23ae769dead" providerId="ADAL" clId="{3B2DA2D5-F576-45EC-96B1-60930CA05631}" dt="2026-06-06T14:29:34.755" v="79" actId="1036"/>
          <ac:picMkLst>
            <pc:docMk/>
            <pc:sldMk cId="1023585618" sldId="1236"/>
            <ac:picMk id="11" creationId="{0B8AE1E0-E72A-DF3F-5B54-CB9A2377C2E3}"/>
          </ac:picMkLst>
        </pc:picChg>
        <pc:picChg chg="del">
          <ac:chgData name="Salima  Ben Najem" userId="5d5d9c33-4a8f-4fad-a74b-e23ae769dead" providerId="ADAL" clId="{3B2DA2D5-F576-45EC-96B1-60930CA05631}" dt="2026-06-06T14:29:23.024" v="64" actId="478"/>
          <ac:picMkLst>
            <pc:docMk/>
            <pc:sldMk cId="1023585618" sldId="1236"/>
            <ac:picMk id="12" creationId="{5A5A8EFE-12D4-A115-351C-F80B2CF847F0}"/>
          </ac:picMkLst>
        </pc:picChg>
        <pc:picChg chg="add mod">
          <ac:chgData name="Salima  Ben Najem" userId="5d5d9c33-4a8f-4fad-a74b-e23ae769dead" providerId="ADAL" clId="{3B2DA2D5-F576-45EC-96B1-60930CA05631}" dt="2026-06-06T14:29:34.755" v="79" actId="1036"/>
          <ac:picMkLst>
            <pc:docMk/>
            <pc:sldMk cId="1023585618" sldId="1236"/>
            <ac:picMk id="13" creationId="{F95C1A79-3D96-CE99-5EE7-56EF8ED0EB9A}"/>
          </ac:picMkLst>
        </pc:picChg>
        <pc:picChg chg="add mod">
          <ac:chgData name="Salima  Ben Najem" userId="5d5d9c33-4a8f-4fad-a74b-e23ae769dead" providerId="ADAL" clId="{3B2DA2D5-F576-45EC-96B1-60930CA05631}" dt="2026-06-06T14:29:34.755" v="79" actId="1036"/>
          <ac:picMkLst>
            <pc:docMk/>
            <pc:sldMk cId="1023585618" sldId="1236"/>
            <ac:picMk id="14" creationId="{6ECF4D52-3098-3466-E579-70F3E1C25CD2}"/>
          </ac:picMkLst>
        </pc:picChg>
        <pc:picChg chg="add mod">
          <ac:chgData name="Salima  Ben Najem" userId="5d5d9c33-4a8f-4fad-a74b-e23ae769dead" providerId="ADAL" clId="{3B2DA2D5-F576-45EC-96B1-60930CA05631}" dt="2026-06-06T14:29:34.755" v="79" actId="1036"/>
          <ac:picMkLst>
            <pc:docMk/>
            <pc:sldMk cId="1023585618" sldId="1236"/>
            <ac:picMk id="15" creationId="{1E8D66A4-979A-2BBD-F4A1-8658962FE37D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30:35.598" v="83"/>
        <pc:sldMkLst>
          <pc:docMk/>
          <pc:sldMk cId="3080064223" sldId="1238"/>
        </pc:sldMkLst>
        <pc:picChg chg="del">
          <ac:chgData name="Salima  Ben Najem" userId="5d5d9c33-4a8f-4fad-a74b-e23ae769dead" providerId="ADAL" clId="{3B2DA2D5-F576-45EC-96B1-60930CA05631}" dt="2026-06-06T14:30:34.937" v="82" actId="478"/>
          <ac:picMkLst>
            <pc:docMk/>
            <pc:sldMk cId="3080064223" sldId="1238"/>
            <ac:picMk id="3" creationId="{D9FB2AA4-84FA-02CA-6266-73CD6875D62D}"/>
          </ac:picMkLst>
        </pc:picChg>
        <pc:picChg chg="del">
          <ac:chgData name="Salima  Ben Najem" userId="5d5d9c33-4a8f-4fad-a74b-e23ae769dead" providerId="ADAL" clId="{3B2DA2D5-F576-45EC-96B1-60930CA05631}" dt="2026-06-06T14:30:34.937" v="82" actId="478"/>
          <ac:picMkLst>
            <pc:docMk/>
            <pc:sldMk cId="3080064223" sldId="1238"/>
            <ac:picMk id="4" creationId="{9D5DF54B-A5A2-8BA3-1037-45C4F4B895D9}"/>
          </ac:picMkLst>
        </pc:picChg>
        <pc:picChg chg="del">
          <ac:chgData name="Salima  Ben Najem" userId="5d5d9c33-4a8f-4fad-a74b-e23ae769dead" providerId="ADAL" clId="{3B2DA2D5-F576-45EC-96B1-60930CA05631}" dt="2026-06-06T14:30:34.937" v="82" actId="478"/>
          <ac:picMkLst>
            <pc:docMk/>
            <pc:sldMk cId="3080064223" sldId="1238"/>
            <ac:picMk id="6" creationId="{2F07803C-BB3E-C4BC-D518-EB649E0B1B2A}"/>
          </ac:picMkLst>
        </pc:picChg>
        <pc:picChg chg="add mod">
          <ac:chgData name="Salima  Ben Najem" userId="5d5d9c33-4a8f-4fad-a74b-e23ae769dead" providerId="ADAL" clId="{3B2DA2D5-F576-45EC-96B1-60930CA05631}" dt="2026-06-06T14:30:35.598" v="83"/>
          <ac:picMkLst>
            <pc:docMk/>
            <pc:sldMk cId="3080064223" sldId="1238"/>
            <ac:picMk id="7" creationId="{2E4F7BAE-6E46-8773-064E-BBA4AD59085C}"/>
          </ac:picMkLst>
        </pc:picChg>
        <pc:picChg chg="del">
          <ac:chgData name="Salima  Ben Najem" userId="5d5d9c33-4a8f-4fad-a74b-e23ae769dead" providerId="ADAL" clId="{3B2DA2D5-F576-45EC-96B1-60930CA05631}" dt="2026-06-06T14:30:34.937" v="82" actId="478"/>
          <ac:picMkLst>
            <pc:docMk/>
            <pc:sldMk cId="3080064223" sldId="1238"/>
            <ac:picMk id="8" creationId="{DE726ADC-BE32-7364-2205-A384CBB51AA8}"/>
          </ac:picMkLst>
        </pc:picChg>
        <pc:picChg chg="add mod">
          <ac:chgData name="Salima  Ben Najem" userId="5d5d9c33-4a8f-4fad-a74b-e23ae769dead" providerId="ADAL" clId="{3B2DA2D5-F576-45EC-96B1-60930CA05631}" dt="2026-06-06T14:30:35.598" v="83"/>
          <ac:picMkLst>
            <pc:docMk/>
            <pc:sldMk cId="3080064223" sldId="1238"/>
            <ac:picMk id="9" creationId="{16279DCD-617A-B874-5B51-D389A41828FB}"/>
          </ac:picMkLst>
        </pc:picChg>
        <pc:picChg chg="del">
          <ac:chgData name="Salima  Ben Najem" userId="5d5d9c33-4a8f-4fad-a74b-e23ae769dead" providerId="ADAL" clId="{3B2DA2D5-F576-45EC-96B1-60930CA05631}" dt="2026-06-06T14:30:34.937" v="82" actId="478"/>
          <ac:picMkLst>
            <pc:docMk/>
            <pc:sldMk cId="3080064223" sldId="1238"/>
            <ac:picMk id="10" creationId="{284E1765-6BA0-FBCA-097E-2739A28E395F}"/>
          </ac:picMkLst>
        </pc:picChg>
        <pc:picChg chg="add mod">
          <ac:chgData name="Salima  Ben Najem" userId="5d5d9c33-4a8f-4fad-a74b-e23ae769dead" providerId="ADAL" clId="{3B2DA2D5-F576-45EC-96B1-60930CA05631}" dt="2026-06-06T14:30:35.598" v="83"/>
          <ac:picMkLst>
            <pc:docMk/>
            <pc:sldMk cId="3080064223" sldId="1238"/>
            <ac:picMk id="11" creationId="{1C398BC8-382E-36A1-0618-10707A65CF27}"/>
          </ac:picMkLst>
        </pc:picChg>
        <pc:picChg chg="del">
          <ac:chgData name="Salima  Ben Najem" userId="5d5d9c33-4a8f-4fad-a74b-e23ae769dead" providerId="ADAL" clId="{3B2DA2D5-F576-45EC-96B1-60930CA05631}" dt="2026-06-06T14:30:34.937" v="82" actId="478"/>
          <ac:picMkLst>
            <pc:docMk/>
            <pc:sldMk cId="3080064223" sldId="1238"/>
            <ac:picMk id="12" creationId="{26FAE6FD-0175-B593-F8AD-FB06B61B1D11}"/>
          </ac:picMkLst>
        </pc:picChg>
        <pc:picChg chg="add mod">
          <ac:chgData name="Salima  Ben Najem" userId="5d5d9c33-4a8f-4fad-a74b-e23ae769dead" providerId="ADAL" clId="{3B2DA2D5-F576-45EC-96B1-60930CA05631}" dt="2026-06-06T14:30:35.598" v="83"/>
          <ac:picMkLst>
            <pc:docMk/>
            <pc:sldMk cId="3080064223" sldId="1238"/>
            <ac:picMk id="13" creationId="{3FD21DAE-9F53-03A0-1131-4557CD0CE194}"/>
          </ac:picMkLst>
        </pc:picChg>
        <pc:picChg chg="add mod">
          <ac:chgData name="Salima  Ben Najem" userId="5d5d9c33-4a8f-4fad-a74b-e23ae769dead" providerId="ADAL" clId="{3B2DA2D5-F576-45EC-96B1-60930CA05631}" dt="2026-06-06T14:30:35.598" v="83"/>
          <ac:picMkLst>
            <pc:docMk/>
            <pc:sldMk cId="3080064223" sldId="1238"/>
            <ac:picMk id="14" creationId="{6F1E97DF-4D73-7EEE-A311-BA5BFA47F8FD}"/>
          </ac:picMkLst>
        </pc:picChg>
        <pc:picChg chg="add mod">
          <ac:chgData name="Salima  Ben Najem" userId="5d5d9c33-4a8f-4fad-a74b-e23ae769dead" providerId="ADAL" clId="{3B2DA2D5-F576-45EC-96B1-60930CA05631}" dt="2026-06-06T14:30:35.598" v="83"/>
          <ac:picMkLst>
            <pc:docMk/>
            <pc:sldMk cId="3080064223" sldId="1238"/>
            <ac:picMk id="15" creationId="{5BBA76D1-9654-D0C6-22DD-0DD509E3A51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35:10.555" v="105" actId="1036"/>
        <pc:sldMkLst>
          <pc:docMk/>
          <pc:sldMk cId="1490597913" sldId="1239"/>
        </pc:sldMkLst>
        <pc:spChg chg="del">
          <ac:chgData name="Salima  Ben Najem" userId="5d5d9c33-4a8f-4fad-a74b-e23ae769dead" providerId="ADAL" clId="{3B2DA2D5-F576-45EC-96B1-60930CA05631}" dt="2026-06-06T14:31:51.605" v="88" actId="478"/>
          <ac:spMkLst>
            <pc:docMk/>
            <pc:sldMk cId="1490597913" sldId="1239"/>
            <ac:spMk id="3" creationId="{EE7733AD-0705-E421-D7D6-CEBAD7CDDF40}"/>
          </ac:spMkLst>
        </pc:spChg>
        <pc:spChg chg="del">
          <ac:chgData name="Salima  Ben Najem" userId="5d5d9c33-4a8f-4fad-a74b-e23ae769dead" providerId="ADAL" clId="{3B2DA2D5-F576-45EC-96B1-60930CA05631}" dt="2026-06-06T14:32:07.015" v="91" actId="478"/>
          <ac:spMkLst>
            <pc:docMk/>
            <pc:sldMk cId="1490597913" sldId="1239"/>
            <ac:spMk id="6" creationId="{0CCA15BF-D128-4FC9-015B-B3A27963925D}"/>
          </ac:spMkLst>
        </pc:spChg>
        <pc:spChg chg="del">
          <ac:chgData name="Salima  Ben Najem" userId="5d5d9c33-4a8f-4fad-a74b-e23ae769dead" providerId="ADAL" clId="{3B2DA2D5-F576-45EC-96B1-60930CA05631}" dt="2026-06-06T14:32:07.015" v="91" actId="478"/>
          <ac:spMkLst>
            <pc:docMk/>
            <pc:sldMk cId="1490597913" sldId="1239"/>
            <ac:spMk id="8" creationId="{39A33391-C3EF-2905-FC12-65D868D0ED00}"/>
          </ac:spMkLst>
        </pc:spChg>
        <pc:spChg chg="del">
          <ac:chgData name="Salima  Ben Najem" userId="5d5d9c33-4a8f-4fad-a74b-e23ae769dead" providerId="ADAL" clId="{3B2DA2D5-F576-45EC-96B1-60930CA05631}" dt="2026-06-06T14:32:07.015" v="91" actId="478"/>
          <ac:spMkLst>
            <pc:docMk/>
            <pc:sldMk cId="1490597913" sldId="1239"/>
            <ac:spMk id="10" creationId="{565B337C-9DFF-CC5C-9734-2E6870323C84}"/>
          </ac:spMkLst>
        </pc:spChg>
        <pc:spChg chg="add del mod">
          <ac:chgData name="Salima  Ben Najem" userId="5d5d9c33-4a8f-4fad-a74b-e23ae769dead" providerId="ADAL" clId="{3B2DA2D5-F576-45EC-96B1-60930CA05631}" dt="2026-06-06T14:31:56.556" v="89" actId="478"/>
          <ac:spMkLst>
            <pc:docMk/>
            <pc:sldMk cId="1490597913" sldId="1239"/>
            <ac:spMk id="13" creationId="{233969F1-AC65-8ADC-75ED-1A59696DAB96}"/>
          </ac:spMkLst>
        </pc:spChg>
        <pc:spChg chg="add mod">
          <ac:chgData name="Salima  Ben Najem" userId="5d5d9c33-4a8f-4fad-a74b-e23ae769dead" providerId="ADAL" clId="{3B2DA2D5-F576-45EC-96B1-60930CA05631}" dt="2026-06-06T14:31:57.567" v="90"/>
          <ac:spMkLst>
            <pc:docMk/>
            <pc:sldMk cId="1490597913" sldId="1239"/>
            <ac:spMk id="14" creationId="{FD119BF0-95EC-7E08-818C-10F5C2DDBB3A}"/>
          </ac:spMkLst>
        </pc:spChg>
        <pc:spChg chg="del">
          <ac:chgData name="Salima  Ben Najem" userId="5d5d9c33-4a8f-4fad-a74b-e23ae769dead" providerId="ADAL" clId="{3B2DA2D5-F576-45EC-96B1-60930CA05631}" dt="2026-06-06T14:31:51.605" v="88" actId="478"/>
          <ac:spMkLst>
            <pc:docMk/>
            <pc:sldMk cId="1490597913" sldId="1239"/>
            <ac:spMk id="15" creationId="{FAA62800-EA9F-39F7-A1EF-00B8035F8AE4}"/>
          </ac:spMkLst>
        </pc:spChg>
        <pc:spChg chg="add del mod">
          <ac:chgData name="Salima  Ben Najem" userId="5d5d9c33-4a8f-4fad-a74b-e23ae769dead" providerId="ADAL" clId="{3B2DA2D5-F576-45EC-96B1-60930CA05631}" dt="2026-06-06T14:34:31.841" v="100" actId="478"/>
          <ac:spMkLst>
            <pc:docMk/>
            <pc:sldMk cId="1490597913" sldId="1239"/>
            <ac:spMk id="16" creationId="{0E033E81-4108-B1FA-C5B9-44D164B19778}"/>
          </ac:spMkLst>
        </pc:spChg>
        <pc:spChg chg="add mod">
          <ac:chgData name="Salima  Ben Najem" userId="5d5d9c33-4a8f-4fad-a74b-e23ae769dead" providerId="ADAL" clId="{3B2DA2D5-F576-45EC-96B1-60930CA05631}" dt="2026-06-06T14:32:43.074" v="93" actId="1076"/>
          <ac:spMkLst>
            <pc:docMk/>
            <pc:sldMk cId="1490597913" sldId="1239"/>
            <ac:spMk id="20" creationId="{51A141FD-2902-4086-F717-4DB38E5AD069}"/>
          </ac:spMkLst>
        </pc:spChg>
        <pc:spChg chg="del">
          <ac:chgData name="Salima  Ben Najem" userId="5d5d9c33-4a8f-4fad-a74b-e23ae769dead" providerId="ADAL" clId="{3B2DA2D5-F576-45EC-96B1-60930CA05631}" dt="2026-06-06T14:32:07.015" v="91" actId="478"/>
          <ac:spMkLst>
            <pc:docMk/>
            <pc:sldMk cId="1490597913" sldId="1239"/>
            <ac:spMk id="21" creationId="{9C12A424-A862-D997-AC65-4F8542C548CA}"/>
          </ac:spMkLst>
        </pc:spChg>
        <pc:spChg chg="add mod">
          <ac:chgData name="Salima  Ben Najem" userId="5d5d9c33-4a8f-4fad-a74b-e23ae769dead" providerId="ADAL" clId="{3B2DA2D5-F576-45EC-96B1-60930CA05631}" dt="2026-06-06T14:33:23.509" v="96" actId="1076"/>
          <ac:spMkLst>
            <pc:docMk/>
            <pc:sldMk cId="1490597913" sldId="1239"/>
            <ac:spMk id="24" creationId="{95FD8821-81B3-06F1-74A9-191079A81CE5}"/>
          </ac:spMkLst>
        </pc:spChg>
        <pc:spChg chg="add mod">
          <ac:chgData name="Salima  Ben Najem" userId="5d5d9c33-4a8f-4fad-a74b-e23ae769dead" providerId="ADAL" clId="{3B2DA2D5-F576-45EC-96B1-60930CA05631}" dt="2026-06-06T14:33:59.835" v="98" actId="1076"/>
          <ac:spMkLst>
            <pc:docMk/>
            <pc:sldMk cId="1490597913" sldId="1239"/>
            <ac:spMk id="26" creationId="{4F8C9E1F-7CF4-AFE8-E340-20F050BFC304}"/>
          </ac:spMkLst>
        </pc:spChg>
        <pc:spChg chg="add mod">
          <ac:chgData name="Salima  Ben Najem" userId="5d5d9c33-4a8f-4fad-a74b-e23ae769dead" providerId="ADAL" clId="{3B2DA2D5-F576-45EC-96B1-60930CA05631}" dt="2026-06-06T14:34:26.158" v="99"/>
          <ac:spMkLst>
            <pc:docMk/>
            <pc:sldMk cId="1490597913" sldId="1239"/>
            <ac:spMk id="28" creationId="{E5A8FA14-43DD-C950-1184-57AE615E7040}"/>
          </ac:spMkLst>
        </pc:spChg>
        <pc:spChg chg="add mod">
          <ac:chgData name="Salima  Ben Najem" userId="5d5d9c33-4a8f-4fad-a74b-e23ae769dead" providerId="ADAL" clId="{3B2DA2D5-F576-45EC-96B1-60930CA05631}" dt="2026-06-06T14:35:06.435" v="102" actId="1076"/>
          <ac:spMkLst>
            <pc:docMk/>
            <pc:sldMk cId="1490597913" sldId="1239"/>
            <ac:spMk id="30" creationId="{2B823347-8E0A-F9E4-6596-6347ACADE9B2}"/>
          </ac:spMkLst>
        </pc:spChg>
        <pc:picChg chg="del">
          <ac:chgData name="Salima  Ben Najem" userId="5d5d9c33-4a8f-4fad-a74b-e23ae769dead" providerId="ADAL" clId="{3B2DA2D5-F576-45EC-96B1-60930CA05631}" dt="2026-06-06T14:31:51.605" v="88" actId="478"/>
          <ac:picMkLst>
            <pc:docMk/>
            <pc:sldMk cId="1490597913" sldId="1239"/>
            <ac:picMk id="4" creationId="{64C9621E-814A-058D-79F9-0F935DD8E540}"/>
          </ac:picMkLst>
        </pc:picChg>
        <pc:picChg chg="del">
          <ac:chgData name="Salima  Ben Najem" userId="5d5d9c33-4a8f-4fad-a74b-e23ae769dead" providerId="ADAL" clId="{3B2DA2D5-F576-45EC-96B1-60930CA05631}" dt="2026-06-06T14:32:07.015" v="91" actId="478"/>
          <ac:picMkLst>
            <pc:docMk/>
            <pc:sldMk cId="1490597913" sldId="1239"/>
            <ac:picMk id="7" creationId="{CAB77AF3-4D73-1228-0AD3-CAD619586FB4}"/>
          </ac:picMkLst>
        </pc:picChg>
        <pc:picChg chg="del">
          <ac:chgData name="Salima  Ben Najem" userId="5d5d9c33-4a8f-4fad-a74b-e23ae769dead" providerId="ADAL" clId="{3B2DA2D5-F576-45EC-96B1-60930CA05631}" dt="2026-06-06T14:32:07.015" v="91" actId="478"/>
          <ac:picMkLst>
            <pc:docMk/>
            <pc:sldMk cId="1490597913" sldId="1239"/>
            <ac:picMk id="9" creationId="{9F64B7AB-F4E7-684D-3C93-13F3C9F39460}"/>
          </ac:picMkLst>
        </pc:picChg>
        <pc:picChg chg="del">
          <ac:chgData name="Salima  Ben Najem" userId="5d5d9c33-4a8f-4fad-a74b-e23ae769dead" providerId="ADAL" clId="{3B2DA2D5-F576-45EC-96B1-60930CA05631}" dt="2026-06-06T14:32:07.015" v="91" actId="478"/>
          <ac:picMkLst>
            <pc:docMk/>
            <pc:sldMk cId="1490597913" sldId="1239"/>
            <ac:picMk id="11" creationId="{ED32832C-E7BC-34D2-751A-FEC913C51641}"/>
          </ac:picMkLst>
        </pc:picChg>
        <pc:picChg chg="add mod">
          <ac:chgData name="Salima  Ben Najem" userId="5d5d9c33-4a8f-4fad-a74b-e23ae769dead" providerId="ADAL" clId="{3B2DA2D5-F576-45EC-96B1-60930CA05631}" dt="2026-06-06T14:31:57.567" v="90"/>
          <ac:picMkLst>
            <pc:docMk/>
            <pc:sldMk cId="1490597913" sldId="1239"/>
            <ac:picMk id="17" creationId="{F630B4FD-6CB0-4469-E0B1-960F00E66EFD}"/>
          </ac:picMkLst>
        </pc:picChg>
        <pc:picChg chg="add del mod">
          <ac:chgData name="Salima  Ben Najem" userId="5d5d9c33-4a8f-4fad-a74b-e23ae769dead" providerId="ADAL" clId="{3B2DA2D5-F576-45EC-96B1-60930CA05631}" dt="2026-06-06T14:34:31.841" v="100" actId="478"/>
          <ac:picMkLst>
            <pc:docMk/>
            <pc:sldMk cId="1490597913" sldId="1239"/>
            <ac:picMk id="18" creationId="{E4442AC4-DA24-6540-9DED-B1CA2FCE3C99}"/>
          </ac:picMkLst>
        </pc:picChg>
        <pc:picChg chg="del">
          <ac:chgData name="Salima  Ben Najem" userId="5d5d9c33-4a8f-4fad-a74b-e23ae769dead" providerId="ADAL" clId="{3B2DA2D5-F576-45EC-96B1-60930CA05631}" dt="2026-06-06T14:31:51.605" v="88" actId="478"/>
          <ac:picMkLst>
            <pc:docMk/>
            <pc:sldMk cId="1490597913" sldId="1239"/>
            <ac:picMk id="19" creationId="{EFDDE6C9-AF4C-1A49-F0BF-E2C65A6FD13A}"/>
          </ac:picMkLst>
        </pc:picChg>
        <pc:picChg chg="add mod">
          <ac:chgData name="Salima  Ben Najem" userId="5d5d9c33-4a8f-4fad-a74b-e23ae769dead" providerId="ADAL" clId="{3B2DA2D5-F576-45EC-96B1-60930CA05631}" dt="2026-06-06T14:32:50.162" v="94" actId="14100"/>
          <ac:picMkLst>
            <pc:docMk/>
            <pc:sldMk cId="1490597913" sldId="1239"/>
            <ac:picMk id="22" creationId="{2923B205-5EB5-30C5-950F-D4731963E28D}"/>
          </ac:picMkLst>
        </pc:picChg>
        <pc:picChg chg="del">
          <ac:chgData name="Salima  Ben Najem" userId="5d5d9c33-4a8f-4fad-a74b-e23ae769dead" providerId="ADAL" clId="{3B2DA2D5-F576-45EC-96B1-60930CA05631}" dt="2026-06-06T14:32:07.015" v="91" actId="478"/>
          <ac:picMkLst>
            <pc:docMk/>
            <pc:sldMk cId="1490597913" sldId="1239"/>
            <ac:picMk id="23" creationId="{532A075B-E935-0D94-3F61-86DF07EACCA1}"/>
          </ac:picMkLst>
        </pc:picChg>
        <pc:picChg chg="add mod">
          <ac:chgData name="Salima  Ben Najem" userId="5d5d9c33-4a8f-4fad-a74b-e23ae769dead" providerId="ADAL" clId="{3B2DA2D5-F576-45EC-96B1-60930CA05631}" dt="2026-06-06T14:35:10.555" v="105" actId="1036"/>
          <ac:picMkLst>
            <pc:docMk/>
            <pc:sldMk cId="1490597913" sldId="1239"/>
            <ac:picMk id="25" creationId="{E35F77A0-0931-E599-31B7-9FCB51FAC03B}"/>
          </ac:picMkLst>
        </pc:picChg>
        <pc:picChg chg="add mod">
          <ac:chgData name="Salima  Ben Najem" userId="5d5d9c33-4a8f-4fad-a74b-e23ae769dead" providerId="ADAL" clId="{3B2DA2D5-F576-45EC-96B1-60930CA05631}" dt="2026-06-06T14:33:59.835" v="98" actId="1076"/>
          <ac:picMkLst>
            <pc:docMk/>
            <pc:sldMk cId="1490597913" sldId="1239"/>
            <ac:picMk id="27" creationId="{309C8D50-CBAF-913B-C266-E621C97A8619}"/>
          </ac:picMkLst>
        </pc:picChg>
        <pc:picChg chg="add mod">
          <ac:chgData name="Salima  Ben Najem" userId="5d5d9c33-4a8f-4fad-a74b-e23ae769dead" providerId="ADAL" clId="{3B2DA2D5-F576-45EC-96B1-60930CA05631}" dt="2026-06-06T14:34:26.158" v="99"/>
          <ac:picMkLst>
            <pc:docMk/>
            <pc:sldMk cId="1490597913" sldId="1239"/>
            <ac:picMk id="29" creationId="{923C7A70-2434-ED27-7D3F-53E69342AD0E}"/>
          </ac:picMkLst>
        </pc:picChg>
        <pc:picChg chg="add mod">
          <ac:chgData name="Salima  Ben Najem" userId="5d5d9c33-4a8f-4fad-a74b-e23ae769dead" providerId="ADAL" clId="{3B2DA2D5-F576-45EC-96B1-60930CA05631}" dt="2026-06-06T14:35:06.435" v="102" actId="1076"/>
          <ac:picMkLst>
            <pc:docMk/>
            <pc:sldMk cId="1490597913" sldId="1239"/>
            <ac:picMk id="31" creationId="{19BE3899-07D7-1335-D24F-8D7363782D5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35:40.042" v="109" actId="478"/>
        <pc:sldMkLst>
          <pc:docMk/>
          <pc:sldMk cId="54841996" sldId="1241"/>
        </pc:sldMkLst>
        <pc:picChg chg="del">
          <ac:chgData name="Salima  Ben Najem" userId="5d5d9c33-4a8f-4fad-a74b-e23ae769dead" providerId="ADAL" clId="{3B2DA2D5-F576-45EC-96B1-60930CA05631}" dt="2026-06-06T14:35:28.890" v="106" actId="478"/>
          <ac:picMkLst>
            <pc:docMk/>
            <pc:sldMk cId="54841996" sldId="1241"/>
            <ac:picMk id="6" creationId="{14452C95-D627-4AA2-C7DE-401D1BB8949C}"/>
          </ac:picMkLst>
        </pc:picChg>
        <pc:picChg chg="add mod">
          <ac:chgData name="Salima  Ben Najem" userId="5d5d9c33-4a8f-4fad-a74b-e23ae769dead" providerId="ADAL" clId="{3B2DA2D5-F576-45EC-96B1-60930CA05631}" dt="2026-06-06T14:35:29.995" v="107"/>
          <ac:picMkLst>
            <pc:docMk/>
            <pc:sldMk cId="54841996" sldId="1241"/>
            <ac:picMk id="7" creationId="{34CA67CF-8F50-30E0-2B44-25710E6D3A18}"/>
          </ac:picMkLst>
        </pc:picChg>
        <pc:picChg chg="add del mod">
          <ac:chgData name="Salima  Ben Najem" userId="5d5d9c33-4a8f-4fad-a74b-e23ae769dead" providerId="ADAL" clId="{3B2DA2D5-F576-45EC-96B1-60930CA05631}" dt="2026-06-06T14:35:40.042" v="109" actId="478"/>
          <ac:picMkLst>
            <pc:docMk/>
            <pc:sldMk cId="54841996" sldId="1241"/>
            <ac:picMk id="8" creationId="{A46D89E6-69C0-5C31-FFBB-AA38138413BF}"/>
          </ac:picMkLst>
        </pc:picChg>
        <pc:picChg chg="add del mod">
          <ac:chgData name="Salima  Ben Najem" userId="5d5d9c33-4a8f-4fad-a74b-e23ae769dead" providerId="ADAL" clId="{3B2DA2D5-F576-45EC-96B1-60930CA05631}" dt="2026-06-06T14:35:37.402" v="108" actId="478"/>
          <ac:picMkLst>
            <pc:docMk/>
            <pc:sldMk cId="54841996" sldId="1241"/>
            <ac:picMk id="9" creationId="{86492547-6C69-FD6A-3CD4-1CC6A97085E1}"/>
          </ac:picMkLst>
        </pc:picChg>
        <pc:picChg chg="add mod">
          <ac:chgData name="Salima  Ben Najem" userId="5d5d9c33-4a8f-4fad-a74b-e23ae769dead" providerId="ADAL" clId="{3B2DA2D5-F576-45EC-96B1-60930CA05631}" dt="2026-06-06T14:35:29.995" v="107"/>
          <ac:picMkLst>
            <pc:docMk/>
            <pc:sldMk cId="54841996" sldId="1241"/>
            <ac:picMk id="10" creationId="{AA225D23-9553-D246-5109-F31632B93880}"/>
          </ac:picMkLst>
        </pc:picChg>
        <pc:picChg chg="add mod">
          <ac:chgData name="Salima  Ben Najem" userId="5d5d9c33-4a8f-4fad-a74b-e23ae769dead" providerId="ADAL" clId="{3B2DA2D5-F576-45EC-96B1-60930CA05631}" dt="2026-06-06T14:35:29.995" v="107"/>
          <ac:picMkLst>
            <pc:docMk/>
            <pc:sldMk cId="54841996" sldId="1241"/>
            <ac:picMk id="11" creationId="{4DCBB806-DC89-48D5-A4DD-A9CC04AE782C}"/>
          </ac:picMkLst>
        </pc:picChg>
        <pc:picChg chg="add mod">
          <ac:chgData name="Salima  Ben Najem" userId="5d5d9c33-4a8f-4fad-a74b-e23ae769dead" providerId="ADAL" clId="{3B2DA2D5-F576-45EC-96B1-60930CA05631}" dt="2026-06-06T14:35:29.995" v="107"/>
          <ac:picMkLst>
            <pc:docMk/>
            <pc:sldMk cId="54841996" sldId="1241"/>
            <ac:picMk id="12" creationId="{E2E47B46-DA51-103D-48F3-1040818C8F10}"/>
          </ac:picMkLst>
        </pc:picChg>
        <pc:picChg chg="del">
          <ac:chgData name="Salima  Ben Najem" userId="5d5d9c33-4a8f-4fad-a74b-e23ae769dead" providerId="ADAL" clId="{3B2DA2D5-F576-45EC-96B1-60930CA05631}" dt="2026-06-06T14:35:28.890" v="106" actId="478"/>
          <ac:picMkLst>
            <pc:docMk/>
            <pc:sldMk cId="54841996" sldId="1241"/>
            <ac:picMk id="13" creationId="{FF8189D5-3FF0-C066-3639-CC5940FE2DAA}"/>
          </ac:picMkLst>
        </pc:picChg>
        <pc:picChg chg="del">
          <ac:chgData name="Salima  Ben Najem" userId="5d5d9c33-4a8f-4fad-a74b-e23ae769dead" providerId="ADAL" clId="{3B2DA2D5-F576-45EC-96B1-60930CA05631}" dt="2026-06-06T14:35:28.890" v="106" actId="478"/>
          <ac:picMkLst>
            <pc:docMk/>
            <pc:sldMk cId="54841996" sldId="1241"/>
            <ac:picMk id="14" creationId="{35C7622F-E0FA-2055-424B-15A4495F88A4}"/>
          </ac:picMkLst>
        </pc:picChg>
        <pc:picChg chg="del">
          <ac:chgData name="Salima  Ben Najem" userId="5d5d9c33-4a8f-4fad-a74b-e23ae769dead" providerId="ADAL" clId="{3B2DA2D5-F576-45EC-96B1-60930CA05631}" dt="2026-06-06T14:35:28.890" v="106" actId="478"/>
          <ac:picMkLst>
            <pc:docMk/>
            <pc:sldMk cId="54841996" sldId="1241"/>
            <ac:picMk id="15" creationId="{6BE27CE6-5922-76FA-BDCF-27369CC2F875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4:38:23.371" v="195" actId="20577"/>
        <pc:sldMkLst>
          <pc:docMk/>
          <pc:sldMk cId="361477136" sldId="1242"/>
        </pc:sldMkLst>
        <pc:spChg chg="mod">
          <ac:chgData name="Salima  Ben Najem" userId="5d5d9c33-4a8f-4fad-a74b-e23ae769dead" providerId="ADAL" clId="{3B2DA2D5-F576-45EC-96B1-60930CA05631}" dt="2026-06-06T14:38:23.371" v="195" actId="20577"/>
          <ac:spMkLst>
            <pc:docMk/>
            <pc:sldMk cId="361477136" sldId="1242"/>
            <ac:spMk id="2" creationId="{B47DE896-4736-7EC2-5A24-59E12635C4DF}"/>
          </ac:spMkLst>
        </pc:spChg>
        <pc:picChg chg="add mod">
          <ac:chgData name="Salima  Ben Najem" userId="5d5d9c33-4a8f-4fad-a74b-e23ae769dead" providerId="ADAL" clId="{3B2DA2D5-F576-45EC-96B1-60930CA05631}" dt="2026-06-06T14:36:12.493" v="111"/>
          <ac:picMkLst>
            <pc:docMk/>
            <pc:sldMk cId="361477136" sldId="1242"/>
            <ac:picMk id="3" creationId="{8780C1A2-BAA0-F479-0357-23EF3B718A07}"/>
          </ac:picMkLst>
        </pc:picChg>
        <pc:picChg chg="add mod">
          <ac:chgData name="Salima  Ben Najem" userId="5d5d9c33-4a8f-4fad-a74b-e23ae769dead" providerId="ADAL" clId="{3B2DA2D5-F576-45EC-96B1-60930CA05631}" dt="2026-06-06T14:37:48.857" v="115" actId="1582"/>
          <ac:picMkLst>
            <pc:docMk/>
            <pc:sldMk cId="361477136" sldId="1242"/>
            <ac:picMk id="4" creationId="{67217DDE-CD97-7B71-5760-6E1226715F5F}"/>
          </ac:picMkLst>
        </pc:picChg>
        <pc:picChg chg="add mod">
          <ac:chgData name="Salima  Ben Najem" userId="5d5d9c33-4a8f-4fad-a74b-e23ae769dead" providerId="ADAL" clId="{3B2DA2D5-F576-45EC-96B1-60930CA05631}" dt="2026-06-06T14:37:28.581" v="113" actId="1582"/>
          <ac:picMkLst>
            <pc:docMk/>
            <pc:sldMk cId="361477136" sldId="1242"/>
            <ac:picMk id="6" creationId="{D7BB1A8A-AB56-B0CF-68EB-441FD4251324}"/>
          </ac:picMkLst>
        </pc:picChg>
        <pc:picChg chg="add mod">
          <ac:chgData name="Salima  Ben Najem" userId="5d5d9c33-4a8f-4fad-a74b-e23ae769dead" providerId="ADAL" clId="{3B2DA2D5-F576-45EC-96B1-60930CA05631}" dt="2026-06-06T14:36:12.493" v="111"/>
          <ac:picMkLst>
            <pc:docMk/>
            <pc:sldMk cId="361477136" sldId="1242"/>
            <ac:picMk id="7" creationId="{30E4852B-4647-2A83-4C6F-CBC62EFD378B}"/>
          </ac:picMkLst>
        </pc:picChg>
        <pc:picChg chg="add mod">
          <ac:chgData name="Salima  Ben Najem" userId="5d5d9c33-4a8f-4fad-a74b-e23ae769dead" providerId="ADAL" clId="{3B2DA2D5-F576-45EC-96B1-60930CA05631}" dt="2026-06-06T14:36:12.493" v="111"/>
          <ac:picMkLst>
            <pc:docMk/>
            <pc:sldMk cId="361477136" sldId="1242"/>
            <ac:picMk id="8" creationId="{16109DCA-EAF5-3D7C-D3FC-47B2C50E961F}"/>
          </ac:picMkLst>
        </pc:picChg>
        <pc:picChg chg="del">
          <ac:chgData name="Salima  Ben Najem" userId="5d5d9c33-4a8f-4fad-a74b-e23ae769dead" providerId="ADAL" clId="{3B2DA2D5-F576-45EC-96B1-60930CA05631}" dt="2026-06-06T14:36:11.540" v="110" actId="478"/>
          <ac:picMkLst>
            <pc:docMk/>
            <pc:sldMk cId="361477136" sldId="1242"/>
            <ac:picMk id="9" creationId="{ACF13C9D-D249-7293-3724-C99CFD65A899}"/>
          </ac:picMkLst>
        </pc:picChg>
        <pc:picChg chg="del">
          <ac:chgData name="Salima  Ben Najem" userId="5d5d9c33-4a8f-4fad-a74b-e23ae769dead" providerId="ADAL" clId="{3B2DA2D5-F576-45EC-96B1-60930CA05631}" dt="2026-06-06T14:36:11.540" v="110" actId="478"/>
          <ac:picMkLst>
            <pc:docMk/>
            <pc:sldMk cId="361477136" sldId="1242"/>
            <ac:picMk id="10" creationId="{DF0387A5-3BC6-E87A-657B-9AA96255450F}"/>
          </ac:picMkLst>
        </pc:picChg>
        <pc:picChg chg="add mod">
          <ac:chgData name="Salima  Ben Najem" userId="5d5d9c33-4a8f-4fad-a74b-e23ae769dead" providerId="ADAL" clId="{3B2DA2D5-F576-45EC-96B1-60930CA05631}" dt="2026-06-06T14:36:12.493" v="111"/>
          <ac:picMkLst>
            <pc:docMk/>
            <pc:sldMk cId="361477136" sldId="1242"/>
            <ac:picMk id="11" creationId="{12961C06-3492-5260-BF11-2FB02074AEE3}"/>
          </ac:picMkLst>
        </pc:picChg>
        <pc:picChg chg="del">
          <ac:chgData name="Salima  Ben Najem" userId="5d5d9c33-4a8f-4fad-a74b-e23ae769dead" providerId="ADAL" clId="{3B2DA2D5-F576-45EC-96B1-60930CA05631}" dt="2026-06-06T14:36:11.540" v="110" actId="478"/>
          <ac:picMkLst>
            <pc:docMk/>
            <pc:sldMk cId="361477136" sldId="1242"/>
            <ac:picMk id="12" creationId="{A70BCE50-D180-1ECC-12FC-E4952E13E32E}"/>
          </ac:picMkLst>
        </pc:picChg>
        <pc:picChg chg="del">
          <ac:chgData name="Salima  Ben Najem" userId="5d5d9c33-4a8f-4fad-a74b-e23ae769dead" providerId="ADAL" clId="{3B2DA2D5-F576-45EC-96B1-60930CA05631}" dt="2026-06-06T14:36:11.540" v="110" actId="478"/>
          <ac:picMkLst>
            <pc:docMk/>
            <pc:sldMk cId="361477136" sldId="1242"/>
            <ac:picMk id="13" creationId="{78CE86B1-507F-FCAE-9B81-CF4445E9677F}"/>
          </ac:picMkLst>
        </pc:picChg>
        <pc:picChg chg="del">
          <ac:chgData name="Salima  Ben Najem" userId="5d5d9c33-4a8f-4fad-a74b-e23ae769dead" providerId="ADAL" clId="{3B2DA2D5-F576-45EC-96B1-60930CA05631}" dt="2026-06-06T14:36:11.540" v="110" actId="478"/>
          <ac:picMkLst>
            <pc:docMk/>
            <pc:sldMk cId="361477136" sldId="1242"/>
            <ac:picMk id="14" creationId="{01600AB2-2A31-CFC9-7942-295F7D2DD2CD}"/>
          </ac:picMkLst>
        </pc:picChg>
        <pc:picChg chg="del">
          <ac:chgData name="Salima  Ben Najem" userId="5d5d9c33-4a8f-4fad-a74b-e23ae769dead" providerId="ADAL" clId="{3B2DA2D5-F576-45EC-96B1-60930CA05631}" dt="2026-06-06T14:36:11.540" v="110" actId="478"/>
          <ac:picMkLst>
            <pc:docMk/>
            <pc:sldMk cId="361477136" sldId="1242"/>
            <ac:picMk id="15" creationId="{1DFDAC03-A1F0-09B1-2A1D-92495DBF99B9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17:07.967" v="231" actId="1035"/>
        <pc:sldMkLst>
          <pc:docMk/>
          <pc:sldMk cId="2496016796" sldId="1243"/>
        </pc:sldMkLst>
        <pc:spChg chg="add del mod">
          <ac:chgData name="Salima  Ben Najem" userId="5d5d9c33-4a8f-4fad-a74b-e23ae769dead" providerId="ADAL" clId="{3B2DA2D5-F576-45EC-96B1-60930CA05631}" dt="2026-06-06T14:39:30.071" v="198" actId="478"/>
          <ac:spMkLst>
            <pc:docMk/>
            <pc:sldMk cId="2496016796" sldId="1243"/>
            <ac:spMk id="4" creationId="{E4D97DB4-3130-FA20-D8FA-FB3B253FC6F4}"/>
          </ac:spMkLst>
        </pc:spChg>
        <pc:spChg chg="add mod">
          <ac:chgData name="Salima  Ben Najem" userId="5d5d9c33-4a8f-4fad-a74b-e23ae769dead" providerId="ADAL" clId="{3B2DA2D5-F576-45EC-96B1-60930CA05631}" dt="2026-06-06T14:39:25.568" v="197"/>
          <ac:spMkLst>
            <pc:docMk/>
            <pc:sldMk cId="2496016796" sldId="1243"/>
            <ac:spMk id="6" creationId="{89D8E2D0-ECF4-FF72-EEFB-1DB36794D7DC}"/>
          </ac:spMkLst>
        </pc:spChg>
        <pc:spChg chg="add mod">
          <ac:chgData name="Salima  Ben Najem" userId="5d5d9c33-4a8f-4fad-a74b-e23ae769dead" providerId="ADAL" clId="{3B2DA2D5-F576-45EC-96B1-60930CA05631}" dt="2026-06-06T15:12:51.740" v="201"/>
          <ac:spMkLst>
            <pc:docMk/>
            <pc:sldMk cId="2496016796" sldId="1243"/>
            <ac:spMk id="8" creationId="{AFA2AD4A-DEAA-FADA-EF6A-6B7741E21A8B}"/>
          </ac:spMkLst>
        </pc:spChg>
        <pc:spChg chg="add mod">
          <ac:chgData name="Salima  Ben Najem" userId="5d5d9c33-4a8f-4fad-a74b-e23ae769dead" providerId="ADAL" clId="{3B2DA2D5-F576-45EC-96B1-60930CA05631}" dt="2026-06-06T15:13:21.322" v="202"/>
          <ac:spMkLst>
            <pc:docMk/>
            <pc:sldMk cId="2496016796" sldId="1243"/>
            <ac:spMk id="10" creationId="{55DE33CE-B29C-5F58-797C-F7140FC1F0F8}"/>
          </ac:spMkLst>
        </pc:spChg>
        <pc:spChg chg="add mod">
          <ac:chgData name="Salima  Ben Najem" userId="5d5d9c33-4a8f-4fad-a74b-e23ae769dead" providerId="ADAL" clId="{3B2DA2D5-F576-45EC-96B1-60930CA05631}" dt="2026-06-06T15:14:02.863" v="203"/>
          <ac:spMkLst>
            <pc:docMk/>
            <pc:sldMk cId="2496016796" sldId="1243"/>
            <ac:spMk id="12" creationId="{6A5996B1-44C8-4ABF-7B14-CAD1078251A8}"/>
          </ac:spMkLst>
        </pc:spChg>
        <pc:spChg chg="add mod">
          <ac:chgData name="Salima  Ben Najem" userId="5d5d9c33-4a8f-4fad-a74b-e23ae769dead" providerId="ADAL" clId="{3B2DA2D5-F576-45EC-96B1-60930CA05631}" dt="2026-06-06T15:17:07.967" v="231" actId="1035"/>
          <ac:spMkLst>
            <pc:docMk/>
            <pc:sldMk cId="2496016796" sldId="1243"/>
            <ac:spMk id="13" creationId="{D5883B55-1F9F-1B33-A6D4-D762E127ED9F}"/>
          </ac:spMkLst>
        </pc:spChg>
        <pc:spChg chg="add mod">
          <ac:chgData name="Salima  Ben Najem" userId="5d5d9c33-4a8f-4fad-a74b-e23ae769dead" providerId="ADAL" clId="{3B2DA2D5-F576-45EC-96B1-60930CA05631}" dt="2026-06-06T15:15:56.296" v="209"/>
          <ac:spMkLst>
            <pc:docMk/>
            <pc:sldMk cId="2496016796" sldId="1243"/>
            <ac:spMk id="15" creationId="{6B6FE09A-0D63-642A-1E41-26F8CE96F943}"/>
          </ac:spMkLst>
        </pc:spChg>
        <pc:spChg chg="del">
          <ac:chgData name="Salima  Ben Najem" userId="5d5d9c33-4a8f-4fad-a74b-e23ae769dead" providerId="ADAL" clId="{3B2DA2D5-F576-45EC-96B1-60930CA05631}" dt="2026-06-06T14:39:23.708" v="196" actId="478"/>
          <ac:spMkLst>
            <pc:docMk/>
            <pc:sldMk cId="2496016796" sldId="1243"/>
            <ac:spMk id="16" creationId="{0EF797FF-DE11-4B1E-ABC4-6D8111716BF7}"/>
          </ac:spMkLst>
        </pc:spChg>
        <pc:spChg chg="del">
          <ac:chgData name="Salima  Ben Najem" userId="5d5d9c33-4a8f-4fad-a74b-e23ae769dead" providerId="ADAL" clId="{3B2DA2D5-F576-45EC-96B1-60930CA05631}" dt="2026-06-06T14:39:23.708" v="196" actId="478"/>
          <ac:spMkLst>
            <pc:docMk/>
            <pc:sldMk cId="2496016796" sldId="1243"/>
            <ac:spMk id="18" creationId="{6D715DD0-A02A-5DBC-213A-BADFD3E18AF1}"/>
          </ac:spMkLst>
        </pc:spChg>
        <pc:spChg chg="add mod">
          <ac:chgData name="Salima  Ben Najem" userId="5d5d9c33-4a8f-4fad-a74b-e23ae769dead" providerId="ADAL" clId="{3B2DA2D5-F576-45EC-96B1-60930CA05631}" dt="2026-06-06T15:16:46.526" v="211" actId="1076"/>
          <ac:spMkLst>
            <pc:docMk/>
            <pc:sldMk cId="2496016796" sldId="1243"/>
            <ac:spMk id="20" creationId="{D5CF06EE-C83A-1FB9-89FC-75AFEBA00748}"/>
          </ac:spMkLst>
        </pc:spChg>
        <pc:spChg chg="del">
          <ac:chgData name="Salima  Ben Najem" userId="5d5d9c33-4a8f-4fad-a74b-e23ae769dead" providerId="ADAL" clId="{3B2DA2D5-F576-45EC-96B1-60930CA05631}" dt="2026-06-06T14:39:23.708" v="196" actId="478"/>
          <ac:spMkLst>
            <pc:docMk/>
            <pc:sldMk cId="2496016796" sldId="1243"/>
            <ac:spMk id="26" creationId="{41C5C846-9D76-3B02-62C2-5770E118DE37}"/>
          </ac:spMkLst>
        </pc:spChg>
        <pc:spChg chg="del">
          <ac:chgData name="Salima  Ben Najem" userId="5d5d9c33-4a8f-4fad-a74b-e23ae769dead" providerId="ADAL" clId="{3B2DA2D5-F576-45EC-96B1-60930CA05631}" dt="2026-06-06T14:39:23.708" v="196" actId="478"/>
          <ac:spMkLst>
            <pc:docMk/>
            <pc:sldMk cId="2496016796" sldId="1243"/>
            <ac:spMk id="28" creationId="{9A077017-FA6F-16D6-2F0B-A10D82763C96}"/>
          </ac:spMkLst>
        </pc:spChg>
        <pc:spChg chg="del">
          <ac:chgData name="Salima  Ben Najem" userId="5d5d9c33-4a8f-4fad-a74b-e23ae769dead" providerId="ADAL" clId="{3B2DA2D5-F576-45EC-96B1-60930CA05631}" dt="2026-06-06T14:39:23.708" v="196" actId="478"/>
          <ac:spMkLst>
            <pc:docMk/>
            <pc:sldMk cId="2496016796" sldId="1243"/>
            <ac:spMk id="30" creationId="{EF23D1B7-C458-CDBF-BC58-8A7F6260D065}"/>
          </ac:spMkLst>
        </pc:spChg>
        <pc:spChg chg="del">
          <ac:chgData name="Salima  Ben Najem" userId="5d5d9c33-4a8f-4fad-a74b-e23ae769dead" providerId="ADAL" clId="{3B2DA2D5-F576-45EC-96B1-60930CA05631}" dt="2026-06-06T14:39:23.708" v="196" actId="478"/>
          <ac:spMkLst>
            <pc:docMk/>
            <pc:sldMk cId="2496016796" sldId="1243"/>
            <ac:spMk id="32" creationId="{3E133042-4B12-0D3C-8D36-5E3B05BE2E42}"/>
          </ac:spMkLst>
        </pc:spChg>
        <pc:picChg chg="add mod">
          <ac:chgData name="Salima  Ben Najem" userId="5d5d9c33-4a8f-4fad-a74b-e23ae769dead" providerId="ADAL" clId="{3B2DA2D5-F576-45EC-96B1-60930CA05631}" dt="2026-06-06T14:39:25.568" v="197"/>
          <ac:picMkLst>
            <pc:docMk/>
            <pc:sldMk cId="2496016796" sldId="1243"/>
            <ac:picMk id="7" creationId="{79EB409E-876C-29E5-FDEB-4F0E44859268}"/>
          </ac:picMkLst>
        </pc:picChg>
        <pc:picChg chg="add mod">
          <ac:chgData name="Salima  Ben Najem" userId="5d5d9c33-4a8f-4fad-a74b-e23ae769dead" providerId="ADAL" clId="{3B2DA2D5-F576-45EC-96B1-60930CA05631}" dt="2026-06-06T15:12:51.740" v="201"/>
          <ac:picMkLst>
            <pc:docMk/>
            <pc:sldMk cId="2496016796" sldId="1243"/>
            <ac:picMk id="9" creationId="{A9774E70-AE4A-0D73-401E-F2D140676B17}"/>
          </ac:picMkLst>
        </pc:picChg>
        <pc:picChg chg="add mod">
          <ac:chgData name="Salima  Ben Najem" userId="5d5d9c33-4a8f-4fad-a74b-e23ae769dead" providerId="ADAL" clId="{3B2DA2D5-F576-45EC-96B1-60930CA05631}" dt="2026-06-06T15:13:21.322" v="202"/>
          <ac:picMkLst>
            <pc:docMk/>
            <pc:sldMk cId="2496016796" sldId="1243"/>
            <ac:picMk id="11" creationId="{68674F1F-1355-B8BE-FC37-C6696F73908D}"/>
          </ac:picMkLst>
        </pc:picChg>
        <pc:picChg chg="add mod">
          <ac:chgData name="Salima  Ben Najem" userId="5d5d9c33-4a8f-4fad-a74b-e23ae769dead" providerId="ADAL" clId="{3B2DA2D5-F576-45EC-96B1-60930CA05631}" dt="2026-06-06T15:17:07.967" v="231" actId="1035"/>
          <ac:picMkLst>
            <pc:docMk/>
            <pc:sldMk cId="2496016796" sldId="1243"/>
            <ac:picMk id="14" creationId="{464BFF32-ED7F-D810-71AF-923FBE7240C9}"/>
          </ac:picMkLst>
        </pc:picChg>
        <pc:picChg chg="add mod">
          <ac:chgData name="Salima  Ben Najem" userId="5d5d9c33-4a8f-4fad-a74b-e23ae769dead" providerId="ADAL" clId="{3B2DA2D5-F576-45EC-96B1-60930CA05631}" dt="2026-06-06T15:15:56.296" v="209"/>
          <ac:picMkLst>
            <pc:docMk/>
            <pc:sldMk cId="2496016796" sldId="1243"/>
            <ac:picMk id="19" creationId="{C6D1651C-36C6-3D97-FB0E-DCA902A53067}"/>
          </ac:picMkLst>
        </pc:picChg>
        <pc:picChg chg="add mod">
          <ac:chgData name="Salima  Ben Najem" userId="5d5d9c33-4a8f-4fad-a74b-e23ae769dead" providerId="ADAL" clId="{3B2DA2D5-F576-45EC-96B1-60930CA05631}" dt="2026-06-06T15:16:46.526" v="211" actId="1076"/>
          <ac:picMkLst>
            <pc:docMk/>
            <pc:sldMk cId="2496016796" sldId="1243"/>
            <ac:picMk id="21" creationId="{F3211EDE-30AC-D668-B6D9-D6DE8145E2D7}"/>
          </ac:picMkLst>
        </pc:picChg>
        <pc:picChg chg="del">
          <ac:chgData name="Salima  Ben Najem" userId="5d5d9c33-4a8f-4fad-a74b-e23ae769dead" providerId="ADAL" clId="{3B2DA2D5-F576-45EC-96B1-60930CA05631}" dt="2026-06-06T14:39:23.708" v="196" actId="478"/>
          <ac:picMkLst>
            <pc:docMk/>
            <pc:sldMk cId="2496016796" sldId="1243"/>
            <ac:picMk id="24" creationId="{BF6780A5-8C2B-DF1D-2626-5949D06B5E09}"/>
          </ac:picMkLst>
        </pc:picChg>
        <pc:picChg chg="del">
          <ac:chgData name="Salima  Ben Najem" userId="5d5d9c33-4a8f-4fad-a74b-e23ae769dead" providerId="ADAL" clId="{3B2DA2D5-F576-45EC-96B1-60930CA05631}" dt="2026-06-06T14:39:23.708" v="196" actId="478"/>
          <ac:picMkLst>
            <pc:docMk/>
            <pc:sldMk cId="2496016796" sldId="1243"/>
            <ac:picMk id="31" creationId="{005FCDFA-8B34-9A6C-7D6A-35705BB5819C}"/>
          </ac:picMkLst>
        </pc:picChg>
        <pc:picChg chg="del">
          <ac:chgData name="Salima  Ben Najem" userId="5d5d9c33-4a8f-4fad-a74b-e23ae769dead" providerId="ADAL" clId="{3B2DA2D5-F576-45EC-96B1-60930CA05631}" dt="2026-06-06T14:39:23.708" v="196" actId="478"/>
          <ac:picMkLst>
            <pc:docMk/>
            <pc:sldMk cId="2496016796" sldId="1243"/>
            <ac:picMk id="33" creationId="{7F79ADA8-4CC3-2C86-7D24-F5EF64409D4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18:59.915" v="288" actId="1076"/>
        <pc:sldMkLst>
          <pc:docMk/>
          <pc:sldMk cId="637718366" sldId="1244"/>
        </pc:sldMkLst>
        <pc:picChg chg="add del mod">
          <ac:chgData name="Salima  Ben Najem" userId="5d5d9c33-4a8f-4fad-a74b-e23ae769dead" providerId="ADAL" clId="{3B2DA2D5-F576-45EC-96B1-60930CA05631}" dt="2026-06-06T15:18:48.344" v="285" actId="478"/>
          <ac:picMkLst>
            <pc:docMk/>
            <pc:sldMk cId="637718366" sldId="1244"/>
            <ac:picMk id="3" creationId="{63341DBD-6F71-015E-E35A-A0196706F6FD}"/>
          </ac:picMkLst>
        </pc:picChg>
        <pc:picChg chg="add del mod">
          <ac:chgData name="Salima  Ben Najem" userId="5d5d9c33-4a8f-4fad-a74b-e23ae769dead" providerId="ADAL" clId="{3B2DA2D5-F576-45EC-96B1-60930CA05631}" dt="2026-06-06T15:18:48.344" v="285" actId="478"/>
          <ac:picMkLst>
            <pc:docMk/>
            <pc:sldMk cId="637718366" sldId="1244"/>
            <ac:picMk id="4" creationId="{2AB88A2A-BB73-0974-12BA-C5D345844BCF}"/>
          </ac:picMkLst>
        </pc:picChg>
        <pc:picChg chg="add del mod">
          <ac:chgData name="Salima  Ben Najem" userId="5d5d9c33-4a8f-4fad-a74b-e23ae769dead" providerId="ADAL" clId="{3B2DA2D5-F576-45EC-96B1-60930CA05631}" dt="2026-06-06T15:18:48.344" v="285" actId="478"/>
          <ac:picMkLst>
            <pc:docMk/>
            <pc:sldMk cId="637718366" sldId="1244"/>
            <ac:picMk id="6" creationId="{AD188EB0-C879-E357-8499-6C1EF6A9B8D8}"/>
          </ac:picMkLst>
        </pc:picChg>
        <pc:picChg chg="add del mod">
          <ac:chgData name="Salima  Ben Najem" userId="5d5d9c33-4a8f-4fad-a74b-e23ae769dead" providerId="ADAL" clId="{3B2DA2D5-F576-45EC-96B1-60930CA05631}" dt="2026-06-06T15:18:48.344" v="285" actId="478"/>
          <ac:picMkLst>
            <pc:docMk/>
            <pc:sldMk cId="637718366" sldId="1244"/>
            <ac:picMk id="7" creationId="{E89505CF-3191-3B67-60B6-4679515FA8DD}"/>
          </ac:picMkLst>
        </pc:picChg>
        <pc:picChg chg="add del mod">
          <ac:chgData name="Salima  Ben Najem" userId="5d5d9c33-4a8f-4fad-a74b-e23ae769dead" providerId="ADAL" clId="{3B2DA2D5-F576-45EC-96B1-60930CA05631}" dt="2026-06-06T15:18:48.344" v="285" actId="478"/>
          <ac:picMkLst>
            <pc:docMk/>
            <pc:sldMk cId="637718366" sldId="1244"/>
            <ac:picMk id="8" creationId="{AD75B536-2387-8445-F254-3B3BE59B72C7}"/>
          </ac:picMkLst>
        </pc:picChg>
        <pc:picChg chg="add del mod">
          <ac:chgData name="Salima  Ben Najem" userId="5d5d9c33-4a8f-4fad-a74b-e23ae769dead" providerId="ADAL" clId="{3B2DA2D5-F576-45EC-96B1-60930CA05631}" dt="2026-06-06T15:18:48.344" v="285" actId="478"/>
          <ac:picMkLst>
            <pc:docMk/>
            <pc:sldMk cId="637718366" sldId="1244"/>
            <ac:picMk id="9" creationId="{AF850736-E98F-B001-866A-2D242BAB1613}"/>
          </ac:picMkLst>
        </pc:picChg>
        <pc:picChg chg="del">
          <ac:chgData name="Salima  Ben Najem" userId="5d5d9c33-4a8f-4fad-a74b-e23ae769dead" providerId="ADAL" clId="{3B2DA2D5-F576-45EC-96B1-60930CA05631}" dt="2026-06-06T15:11:43.002" v="199" actId="478"/>
          <ac:picMkLst>
            <pc:docMk/>
            <pc:sldMk cId="637718366" sldId="1244"/>
            <ac:picMk id="10" creationId="{E5E2C7F5-A2EE-973C-D097-A1CC3B15FF16}"/>
          </ac:picMkLst>
        </pc:picChg>
        <pc:picChg chg="del">
          <ac:chgData name="Salima  Ben Najem" userId="5d5d9c33-4a8f-4fad-a74b-e23ae769dead" providerId="ADAL" clId="{3B2DA2D5-F576-45EC-96B1-60930CA05631}" dt="2026-06-06T15:11:43.002" v="199" actId="478"/>
          <ac:picMkLst>
            <pc:docMk/>
            <pc:sldMk cId="637718366" sldId="1244"/>
            <ac:picMk id="11" creationId="{1B140FB5-B50D-CD9E-9DEB-11D988F428AF}"/>
          </ac:picMkLst>
        </pc:picChg>
        <pc:picChg chg="del">
          <ac:chgData name="Salima  Ben Najem" userId="5d5d9c33-4a8f-4fad-a74b-e23ae769dead" providerId="ADAL" clId="{3B2DA2D5-F576-45EC-96B1-60930CA05631}" dt="2026-06-06T15:11:43.002" v="199" actId="478"/>
          <ac:picMkLst>
            <pc:docMk/>
            <pc:sldMk cId="637718366" sldId="1244"/>
            <ac:picMk id="12" creationId="{96610BEE-CF7B-7110-720E-FB0DABED4951}"/>
          </ac:picMkLst>
        </pc:picChg>
        <pc:picChg chg="del">
          <ac:chgData name="Salima  Ben Najem" userId="5d5d9c33-4a8f-4fad-a74b-e23ae769dead" providerId="ADAL" clId="{3B2DA2D5-F576-45EC-96B1-60930CA05631}" dt="2026-06-06T15:11:43.002" v="199" actId="478"/>
          <ac:picMkLst>
            <pc:docMk/>
            <pc:sldMk cId="637718366" sldId="1244"/>
            <ac:picMk id="13" creationId="{364AE8D8-5177-F11B-2728-52B70B58E05A}"/>
          </ac:picMkLst>
        </pc:picChg>
        <pc:picChg chg="del">
          <ac:chgData name="Salima  Ben Najem" userId="5d5d9c33-4a8f-4fad-a74b-e23ae769dead" providerId="ADAL" clId="{3B2DA2D5-F576-45EC-96B1-60930CA05631}" dt="2026-06-06T15:11:43.002" v="199" actId="478"/>
          <ac:picMkLst>
            <pc:docMk/>
            <pc:sldMk cId="637718366" sldId="1244"/>
            <ac:picMk id="14" creationId="{8FACFF9F-AF78-7689-07CC-91F5E6D5B9E5}"/>
          </ac:picMkLst>
        </pc:picChg>
        <pc:picChg chg="del">
          <ac:chgData name="Salima  Ben Najem" userId="5d5d9c33-4a8f-4fad-a74b-e23ae769dead" providerId="ADAL" clId="{3B2DA2D5-F576-45EC-96B1-60930CA05631}" dt="2026-06-06T15:11:43.002" v="199" actId="478"/>
          <ac:picMkLst>
            <pc:docMk/>
            <pc:sldMk cId="637718366" sldId="1244"/>
            <ac:picMk id="15" creationId="{A0D9A063-0F0C-2AFA-B30B-26BCDA092D8B}"/>
          </ac:picMkLst>
        </pc:picChg>
        <pc:picChg chg="add mod">
          <ac:chgData name="Salima  Ben Najem" userId="5d5d9c33-4a8f-4fad-a74b-e23ae769dead" providerId="ADAL" clId="{3B2DA2D5-F576-45EC-96B1-60930CA05631}" dt="2026-06-06T15:18:54.788" v="287" actId="1076"/>
          <ac:picMkLst>
            <pc:docMk/>
            <pc:sldMk cId="637718366" sldId="1244"/>
            <ac:picMk id="16" creationId="{51D78CDA-9169-BCFD-A343-687977EC36B5}"/>
          </ac:picMkLst>
        </pc:picChg>
        <pc:picChg chg="add mod">
          <ac:chgData name="Salima  Ben Najem" userId="5d5d9c33-4a8f-4fad-a74b-e23ae769dead" providerId="ADAL" clId="{3B2DA2D5-F576-45EC-96B1-60930CA05631}" dt="2026-06-06T15:18:49.041" v="286"/>
          <ac:picMkLst>
            <pc:docMk/>
            <pc:sldMk cId="637718366" sldId="1244"/>
            <ac:picMk id="17" creationId="{30B4D78A-A31E-721F-D148-EC11F7388EFB}"/>
          </ac:picMkLst>
        </pc:picChg>
        <pc:picChg chg="add mod">
          <ac:chgData name="Salima  Ben Najem" userId="5d5d9c33-4a8f-4fad-a74b-e23ae769dead" providerId="ADAL" clId="{3B2DA2D5-F576-45EC-96B1-60930CA05631}" dt="2026-06-06T15:18:49.041" v="286"/>
          <ac:picMkLst>
            <pc:docMk/>
            <pc:sldMk cId="637718366" sldId="1244"/>
            <ac:picMk id="18" creationId="{0F07A699-6A4D-5B72-3402-8D94BC4E10EF}"/>
          </ac:picMkLst>
        </pc:picChg>
        <pc:picChg chg="add mod">
          <ac:chgData name="Salima  Ben Najem" userId="5d5d9c33-4a8f-4fad-a74b-e23ae769dead" providerId="ADAL" clId="{3B2DA2D5-F576-45EC-96B1-60930CA05631}" dt="2026-06-06T15:18:49.041" v="286"/>
          <ac:picMkLst>
            <pc:docMk/>
            <pc:sldMk cId="637718366" sldId="1244"/>
            <ac:picMk id="19" creationId="{ED6DA1D2-349E-E432-CC55-571DFD6698AA}"/>
          </ac:picMkLst>
        </pc:picChg>
        <pc:picChg chg="add mod">
          <ac:chgData name="Salima  Ben Najem" userId="5d5d9c33-4a8f-4fad-a74b-e23ae769dead" providerId="ADAL" clId="{3B2DA2D5-F576-45EC-96B1-60930CA05631}" dt="2026-06-06T15:18:59.915" v="288" actId="1076"/>
          <ac:picMkLst>
            <pc:docMk/>
            <pc:sldMk cId="637718366" sldId="1244"/>
            <ac:picMk id="20" creationId="{3BCB6F8E-3322-99FE-658A-B10A0563C20C}"/>
          </ac:picMkLst>
        </pc:picChg>
        <pc:picChg chg="add mod">
          <ac:chgData name="Salima  Ben Najem" userId="5d5d9c33-4a8f-4fad-a74b-e23ae769dead" providerId="ADAL" clId="{3B2DA2D5-F576-45EC-96B1-60930CA05631}" dt="2026-06-06T15:18:49.041" v="286"/>
          <ac:picMkLst>
            <pc:docMk/>
            <pc:sldMk cId="637718366" sldId="1244"/>
            <ac:picMk id="21" creationId="{1A407D8B-CA12-964F-CCC9-B538615E27F2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19:48.840" v="293" actId="1582"/>
        <pc:sldMkLst>
          <pc:docMk/>
          <pc:sldMk cId="2710685506" sldId="1245"/>
        </pc:sldMkLst>
        <pc:spChg chg="mod">
          <ac:chgData name="Salima  Ben Najem" userId="5d5d9c33-4a8f-4fad-a74b-e23ae769dead" providerId="ADAL" clId="{3B2DA2D5-F576-45EC-96B1-60930CA05631}" dt="2026-06-06T15:18:31.753" v="284" actId="20577"/>
          <ac:spMkLst>
            <pc:docMk/>
            <pc:sldMk cId="2710685506" sldId="1245"/>
            <ac:spMk id="2" creationId="{B47DE896-4736-7EC2-5A24-59E12635C4DF}"/>
          </ac:spMkLst>
        </pc:spChg>
        <pc:picChg chg="add mod">
          <ac:chgData name="Salima  Ben Najem" userId="5d5d9c33-4a8f-4fad-a74b-e23ae769dead" providerId="ADAL" clId="{3B2DA2D5-F576-45EC-96B1-60930CA05631}" dt="2026-06-06T15:19:48.840" v="293" actId="1582"/>
          <ac:picMkLst>
            <pc:docMk/>
            <pc:sldMk cId="2710685506" sldId="1245"/>
            <ac:picMk id="3" creationId="{0B80A3D1-7054-9E4F-7C72-963DF30474BA}"/>
          </ac:picMkLst>
        </pc:picChg>
        <pc:picChg chg="add mod">
          <ac:chgData name="Salima  Ben Najem" userId="5d5d9c33-4a8f-4fad-a74b-e23ae769dead" providerId="ADAL" clId="{3B2DA2D5-F576-45EC-96B1-60930CA05631}" dt="2026-06-06T15:18:05.186" v="241" actId="14100"/>
          <ac:picMkLst>
            <pc:docMk/>
            <pc:sldMk cId="2710685506" sldId="1245"/>
            <ac:picMk id="4" creationId="{462D1450-F55C-2FEF-68A1-683D5F0A7E34}"/>
          </ac:picMkLst>
        </pc:picChg>
        <pc:picChg chg="add mod">
          <ac:chgData name="Salima  Ben Najem" userId="5d5d9c33-4a8f-4fad-a74b-e23ae769dead" providerId="ADAL" clId="{3B2DA2D5-F576-45EC-96B1-60930CA05631}" dt="2026-06-06T15:18:10.326" v="242" actId="14100"/>
          <ac:picMkLst>
            <pc:docMk/>
            <pc:sldMk cId="2710685506" sldId="1245"/>
            <ac:picMk id="6" creationId="{72F38088-2B98-3231-66BF-AFF4A41E1D97}"/>
          </ac:picMkLst>
        </pc:picChg>
        <pc:picChg chg="add mod">
          <ac:chgData name="Salima  Ben Najem" userId="5d5d9c33-4a8f-4fad-a74b-e23ae769dead" providerId="ADAL" clId="{3B2DA2D5-F576-45EC-96B1-60930CA05631}" dt="2026-06-06T15:17:29.165" v="233"/>
          <ac:picMkLst>
            <pc:docMk/>
            <pc:sldMk cId="2710685506" sldId="1245"/>
            <ac:picMk id="7" creationId="{E64DF608-1B37-781C-5578-5ED9D282CD2A}"/>
          </ac:picMkLst>
        </pc:picChg>
        <pc:picChg chg="add mod">
          <ac:chgData name="Salima  Ben Najem" userId="5d5d9c33-4a8f-4fad-a74b-e23ae769dead" providerId="ADAL" clId="{3B2DA2D5-F576-45EC-96B1-60930CA05631}" dt="2026-06-06T15:19:35.682" v="291" actId="1582"/>
          <ac:picMkLst>
            <pc:docMk/>
            <pc:sldMk cId="2710685506" sldId="1245"/>
            <ac:picMk id="8" creationId="{CE8489C2-F208-5013-0745-9E2A06F40858}"/>
          </ac:picMkLst>
        </pc:picChg>
        <pc:picChg chg="add mod">
          <ac:chgData name="Salima  Ben Najem" userId="5d5d9c33-4a8f-4fad-a74b-e23ae769dead" providerId="ADAL" clId="{3B2DA2D5-F576-45EC-96B1-60930CA05631}" dt="2026-06-06T15:17:54.326" v="238" actId="14100"/>
          <ac:picMkLst>
            <pc:docMk/>
            <pc:sldMk cId="2710685506" sldId="1245"/>
            <ac:picMk id="9" creationId="{E83E6A3A-68E4-1228-018C-2795858776FC}"/>
          </ac:picMkLst>
        </pc:picChg>
        <pc:picChg chg="del">
          <ac:chgData name="Salima  Ben Najem" userId="5d5d9c33-4a8f-4fad-a74b-e23ae769dead" providerId="ADAL" clId="{3B2DA2D5-F576-45EC-96B1-60930CA05631}" dt="2026-06-06T15:11:52.905" v="200" actId="478"/>
          <ac:picMkLst>
            <pc:docMk/>
            <pc:sldMk cId="2710685506" sldId="1245"/>
            <ac:picMk id="10" creationId="{C7CD204F-3480-B28D-E499-6A807A823A70}"/>
          </ac:picMkLst>
        </pc:picChg>
        <pc:picChg chg="del">
          <ac:chgData name="Salima  Ben Najem" userId="5d5d9c33-4a8f-4fad-a74b-e23ae769dead" providerId="ADAL" clId="{3B2DA2D5-F576-45EC-96B1-60930CA05631}" dt="2026-06-06T15:11:52.905" v="200" actId="478"/>
          <ac:picMkLst>
            <pc:docMk/>
            <pc:sldMk cId="2710685506" sldId="1245"/>
            <ac:picMk id="11" creationId="{B88E8EB6-5521-46B2-555E-9F8AB8D360C2}"/>
          </ac:picMkLst>
        </pc:picChg>
        <pc:picChg chg="del">
          <ac:chgData name="Salima  Ben Najem" userId="5d5d9c33-4a8f-4fad-a74b-e23ae769dead" providerId="ADAL" clId="{3B2DA2D5-F576-45EC-96B1-60930CA05631}" dt="2026-06-06T15:11:52.905" v="200" actId="478"/>
          <ac:picMkLst>
            <pc:docMk/>
            <pc:sldMk cId="2710685506" sldId="1245"/>
            <ac:picMk id="12" creationId="{86666311-463E-831F-D4B2-37079627287C}"/>
          </ac:picMkLst>
        </pc:picChg>
        <pc:picChg chg="del">
          <ac:chgData name="Salima  Ben Najem" userId="5d5d9c33-4a8f-4fad-a74b-e23ae769dead" providerId="ADAL" clId="{3B2DA2D5-F576-45EC-96B1-60930CA05631}" dt="2026-06-06T15:11:52.905" v="200" actId="478"/>
          <ac:picMkLst>
            <pc:docMk/>
            <pc:sldMk cId="2710685506" sldId="1245"/>
            <ac:picMk id="13" creationId="{E65F9C23-482E-AB9A-2E4B-2067E5B19315}"/>
          </ac:picMkLst>
        </pc:picChg>
        <pc:picChg chg="del">
          <ac:chgData name="Salima  Ben Najem" userId="5d5d9c33-4a8f-4fad-a74b-e23ae769dead" providerId="ADAL" clId="{3B2DA2D5-F576-45EC-96B1-60930CA05631}" dt="2026-06-06T15:11:52.905" v="200" actId="478"/>
          <ac:picMkLst>
            <pc:docMk/>
            <pc:sldMk cId="2710685506" sldId="1245"/>
            <ac:picMk id="14" creationId="{81922504-AD63-B05D-B426-56EB00E1C59B}"/>
          </ac:picMkLst>
        </pc:picChg>
        <pc:picChg chg="del">
          <ac:chgData name="Salima  Ben Najem" userId="5d5d9c33-4a8f-4fad-a74b-e23ae769dead" providerId="ADAL" clId="{3B2DA2D5-F576-45EC-96B1-60930CA05631}" dt="2026-06-06T15:11:52.905" v="200" actId="478"/>
          <ac:picMkLst>
            <pc:docMk/>
            <pc:sldMk cId="2710685506" sldId="1245"/>
            <ac:picMk id="15" creationId="{5B451410-D9E8-8E99-9EE6-C0C689A222D4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27:39.021" v="393" actId="207"/>
        <pc:sldMkLst>
          <pc:docMk/>
          <pc:sldMk cId="3950582538" sldId="1246"/>
        </pc:sldMkLst>
        <pc:spChg chg="mod">
          <ac:chgData name="Salima  Ben Najem" userId="5d5d9c33-4a8f-4fad-a74b-e23ae769dead" providerId="ADAL" clId="{3B2DA2D5-F576-45EC-96B1-60930CA05631}" dt="2026-06-06T15:27:39.021" v="393" actId="207"/>
          <ac:spMkLst>
            <pc:docMk/>
            <pc:sldMk cId="3950582538" sldId="1246"/>
            <ac:spMk id="6" creationId="{C0972E8E-549D-5D47-B5A4-43891874AA76}"/>
          </ac:spMkLst>
        </pc:spChg>
        <pc:spChg chg="mod">
          <ac:chgData name="Salima  Ben Najem" userId="5d5d9c33-4a8f-4fad-a74b-e23ae769dead" providerId="ADAL" clId="{3B2DA2D5-F576-45EC-96B1-60930CA05631}" dt="2026-06-06T15:27:13.610" v="387" actId="20577"/>
          <ac:spMkLst>
            <pc:docMk/>
            <pc:sldMk cId="3950582538" sldId="1246"/>
            <ac:spMk id="7" creationId="{E715C6E6-4007-2674-A399-1AA6F0484FB4}"/>
          </ac:spMkLst>
        </pc:spChg>
        <pc:picChg chg="add mod">
          <ac:chgData name="Salima  Ben Najem" userId="5d5d9c33-4a8f-4fad-a74b-e23ae769dead" providerId="ADAL" clId="{3B2DA2D5-F576-45EC-96B1-60930CA05631}" dt="2026-06-06T15:26:45.620" v="318"/>
          <ac:picMkLst>
            <pc:docMk/>
            <pc:sldMk cId="3950582538" sldId="1246"/>
            <ac:picMk id="3" creationId="{3F4ED144-FC2E-792F-A6E0-52FC20E6BA37}"/>
          </ac:picMkLst>
        </pc:picChg>
        <pc:picChg chg="del">
          <ac:chgData name="Salima  Ben Najem" userId="5d5d9c33-4a8f-4fad-a74b-e23ae769dead" providerId="ADAL" clId="{3B2DA2D5-F576-45EC-96B1-60930CA05631}" dt="2026-06-06T15:26:44.780" v="317" actId="478"/>
          <ac:picMkLst>
            <pc:docMk/>
            <pc:sldMk cId="3950582538" sldId="1246"/>
            <ac:picMk id="4" creationId="{F08394D0-BA35-F2F4-3799-63D966F4BFEB}"/>
          </ac:picMkLst>
        </pc:picChg>
        <pc:picChg chg="del">
          <ac:chgData name="Salima  Ben Najem" userId="5d5d9c33-4a8f-4fad-a74b-e23ae769dead" providerId="ADAL" clId="{3B2DA2D5-F576-45EC-96B1-60930CA05631}" dt="2026-06-06T15:26:44.780" v="317" actId="478"/>
          <ac:picMkLst>
            <pc:docMk/>
            <pc:sldMk cId="3950582538" sldId="1246"/>
            <ac:picMk id="5" creationId="{42D118A8-6FC0-F10A-7A57-05139D13AEF3}"/>
          </ac:picMkLst>
        </pc:picChg>
        <pc:picChg chg="add mod">
          <ac:chgData name="Salima  Ben Najem" userId="5d5d9c33-4a8f-4fad-a74b-e23ae769dead" providerId="ADAL" clId="{3B2DA2D5-F576-45EC-96B1-60930CA05631}" dt="2026-06-06T15:26:45.620" v="318"/>
          <ac:picMkLst>
            <pc:docMk/>
            <pc:sldMk cId="3950582538" sldId="1246"/>
            <ac:picMk id="8" creationId="{32F86A96-B782-7202-9DF8-F6404F4B23AB}"/>
          </ac:picMkLst>
        </pc:picChg>
        <pc:picChg chg="del">
          <ac:chgData name="Salima  Ben Najem" userId="5d5d9c33-4a8f-4fad-a74b-e23ae769dead" providerId="ADAL" clId="{3B2DA2D5-F576-45EC-96B1-60930CA05631}" dt="2026-06-06T15:26:44.780" v="317" actId="478"/>
          <ac:picMkLst>
            <pc:docMk/>
            <pc:sldMk cId="3950582538" sldId="1246"/>
            <ac:picMk id="9" creationId="{996F4E50-BC0D-336C-CE21-91DB6B5E0A3A}"/>
          </ac:picMkLst>
        </pc:picChg>
        <pc:picChg chg="add mod">
          <ac:chgData name="Salima  Ben Najem" userId="5d5d9c33-4a8f-4fad-a74b-e23ae769dead" providerId="ADAL" clId="{3B2DA2D5-F576-45EC-96B1-60930CA05631}" dt="2026-06-06T15:26:45.620" v="318"/>
          <ac:picMkLst>
            <pc:docMk/>
            <pc:sldMk cId="3950582538" sldId="1246"/>
            <ac:picMk id="10" creationId="{59A1987D-2D15-36E1-F997-B0F246B632F1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35:18.681" v="565" actId="108"/>
        <pc:sldMkLst>
          <pc:docMk/>
          <pc:sldMk cId="3567476597" sldId="1247"/>
        </pc:sldMkLst>
        <pc:spChg chg="mod">
          <ac:chgData name="Salima  Ben Najem" userId="5d5d9c33-4a8f-4fad-a74b-e23ae769dead" providerId="ADAL" clId="{3B2DA2D5-F576-45EC-96B1-60930CA05631}" dt="2026-06-06T15:34:56.543" v="560" actId="20577"/>
          <ac:spMkLst>
            <pc:docMk/>
            <pc:sldMk cId="3567476597" sldId="1247"/>
            <ac:spMk id="4" creationId="{CB25C0C2-AE32-7289-02D3-680621B85BC3}"/>
          </ac:spMkLst>
        </pc:spChg>
        <pc:spChg chg="mod">
          <ac:chgData name="Salima  Ben Najem" userId="5d5d9c33-4a8f-4fad-a74b-e23ae769dead" providerId="ADAL" clId="{3B2DA2D5-F576-45EC-96B1-60930CA05631}" dt="2026-06-06T15:35:18.681" v="565" actId="108"/>
          <ac:spMkLst>
            <pc:docMk/>
            <pc:sldMk cId="3567476597" sldId="1247"/>
            <ac:spMk id="6" creationId="{618746DF-37E7-849E-E5F4-B6C5B8D7FF35}"/>
          </ac:spMkLst>
        </pc:spChg>
        <pc:picChg chg="add mod">
          <ac:chgData name="Salima  Ben Najem" userId="5d5d9c33-4a8f-4fad-a74b-e23ae769dead" providerId="ADAL" clId="{3B2DA2D5-F576-45EC-96B1-60930CA05631}" dt="2026-06-06T15:33:22.812" v="456"/>
          <ac:picMkLst>
            <pc:docMk/>
            <pc:sldMk cId="3567476597" sldId="1247"/>
            <ac:picMk id="3" creationId="{8C30C184-AE91-FE86-2A8D-DEE12DBD34BC}"/>
          </ac:picMkLst>
        </pc:picChg>
        <pc:picChg chg="add mod">
          <ac:chgData name="Salima  Ben Najem" userId="5d5d9c33-4a8f-4fad-a74b-e23ae769dead" providerId="ADAL" clId="{3B2DA2D5-F576-45EC-96B1-60930CA05631}" dt="2026-06-06T15:33:22.812" v="456"/>
          <ac:picMkLst>
            <pc:docMk/>
            <pc:sldMk cId="3567476597" sldId="1247"/>
            <ac:picMk id="5" creationId="{93C99AA8-8550-2880-7A0F-967A7271FFB2}"/>
          </ac:picMkLst>
        </pc:picChg>
        <pc:picChg chg="del">
          <ac:chgData name="Salima  Ben Najem" userId="5d5d9c33-4a8f-4fad-a74b-e23ae769dead" providerId="ADAL" clId="{3B2DA2D5-F576-45EC-96B1-60930CA05631}" dt="2026-06-06T15:33:21.771" v="455" actId="478"/>
          <ac:picMkLst>
            <pc:docMk/>
            <pc:sldMk cId="3567476597" sldId="1247"/>
            <ac:picMk id="7" creationId="{75FEFB2D-01A6-2344-2692-75158BDA7C5C}"/>
          </ac:picMkLst>
        </pc:picChg>
        <pc:picChg chg="add mod">
          <ac:chgData name="Salima  Ben Najem" userId="5d5d9c33-4a8f-4fad-a74b-e23ae769dead" providerId="ADAL" clId="{3B2DA2D5-F576-45EC-96B1-60930CA05631}" dt="2026-06-06T15:33:22.812" v="456"/>
          <ac:picMkLst>
            <pc:docMk/>
            <pc:sldMk cId="3567476597" sldId="1247"/>
            <ac:picMk id="8" creationId="{FFC354D1-F9AD-DACC-116E-51C75E6CBE50}"/>
          </ac:picMkLst>
        </pc:picChg>
        <pc:picChg chg="del">
          <ac:chgData name="Salima  Ben Najem" userId="5d5d9c33-4a8f-4fad-a74b-e23ae769dead" providerId="ADAL" clId="{3B2DA2D5-F576-45EC-96B1-60930CA05631}" dt="2026-06-06T15:33:21.771" v="455" actId="478"/>
          <ac:picMkLst>
            <pc:docMk/>
            <pc:sldMk cId="3567476597" sldId="1247"/>
            <ac:picMk id="9" creationId="{B81EDBA8-D07A-456A-823F-40D8D3C708BF}"/>
          </ac:picMkLst>
        </pc:picChg>
        <pc:picChg chg="add mod">
          <ac:chgData name="Salima  Ben Najem" userId="5d5d9c33-4a8f-4fad-a74b-e23ae769dead" providerId="ADAL" clId="{3B2DA2D5-F576-45EC-96B1-60930CA05631}" dt="2026-06-06T15:34:28.460" v="540"/>
          <ac:picMkLst>
            <pc:docMk/>
            <pc:sldMk cId="3567476597" sldId="1247"/>
            <ac:picMk id="10" creationId="{CCF6F33A-0B08-7C97-6D0B-60499A542DBA}"/>
          </ac:picMkLst>
        </pc:picChg>
        <pc:picChg chg="del">
          <ac:chgData name="Salima  Ben Najem" userId="5d5d9c33-4a8f-4fad-a74b-e23ae769dead" providerId="ADAL" clId="{3B2DA2D5-F576-45EC-96B1-60930CA05631}" dt="2026-06-06T15:33:21.771" v="455" actId="478"/>
          <ac:picMkLst>
            <pc:docMk/>
            <pc:sldMk cId="3567476597" sldId="1247"/>
            <ac:picMk id="11" creationId="{EFDFD830-F99F-1D53-77D3-2DB043146EA0}"/>
          </ac:picMkLst>
        </pc:picChg>
        <pc:picChg chg="add mod">
          <ac:chgData name="Salima  Ben Najem" userId="5d5d9c33-4a8f-4fad-a74b-e23ae769dead" providerId="ADAL" clId="{3B2DA2D5-F576-45EC-96B1-60930CA05631}" dt="2026-06-06T15:34:28.460" v="540"/>
          <ac:picMkLst>
            <pc:docMk/>
            <pc:sldMk cId="3567476597" sldId="1247"/>
            <ac:picMk id="12" creationId="{50CC9364-84C2-303A-00E1-AD6E5031BF19}"/>
          </ac:picMkLst>
        </pc:picChg>
        <pc:picChg chg="add mod">
          <ac:chgData name="Salima  Ben Najem" userId="5d5d9c33-4a8f-4fad-a74b-e23ae769dead" providerId="ADAL" clId="{3B2DA2D5-F576-45EC-96B1-60930CA05631}" dt="2026-06-06T15:34:28.460" v="540"/>
          <ac:picMkLst>
            <pc:docMk/>
            <pc:sldMk cId="3567476597" sldId="1247"/>
            <ac:picMk id="13" creationId="{AC203198-B7B1-EF79-7A91-79BD2BCA5043}"/>
          </ac:picMkLst>
        </pc:picChg>
        <pc:picChg chg="add mod">
          <ac:chgData name="Salima  Ben Najem" userId="5d5d9c33-4a8f-4fad-a74b-e23ae769dead" providerId="ADAL" clId="{3B2DA2D5-F576-45EC-96B1-60930CA05631}" dt="2026-06-06T15:34:36.144" v="541"/>
          <ac:picMkLst>
            <pc:docMk/>
            <pc:sldMk cId="3567476597" sldId="1247"/>
            <ac:picMk id="14" creationId="{ED59D3C7-F919-7F30-DE30-C3175E5E3416}"/>
          </ac:picMkLst>
        </pc:picChg>
        <pc:picChg chg="add mod">
          <ac:chgData name="Salima  Ben Najem" userId="5d5d9c33-4a8f-4fad-a74b-e23ae769dead" providerId="ADAL" clId="{3B2DA2D5-F576-45EC-96B1-60930CA05631}" dt="2026-06-06T15:34:36.144" v="541"/>
          <ac:picMkLst>
            <pc:docMk/>
            <pc:sldMk cId="3567476597" sldId="1247"/>
            <ac:picMk id="15" creationId="{6C4423F4-C56A-65D7-55DF-1E4D35A6595A}"/>
          </ac:picMkLst>
        </pc:picChg>
        <pc:picChg chg="add mod">
          <ac:chgData name="Salima  Ben Najem" userId="5d5d9c33-4a8f-4fad-a74b-e23ae769dead" providerId="ADAL" clId="{3B2DA2D5-F576-45EC-96B1-60930CA05631}" dt="2026-06-06T15:34:36.144" v="541"/>
          <ac:picMkLst>
            <pc:docMk/>
            <pc:sldMk cId="3567476597" sldId="1247"/>
            <ac:picMk id="16" creationId="{EE01C8FF-C95D-49EC-5341-F00D94B2381F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42:12.963" v="640" actId="20577"/>
        <pc:sldMkLst>
          <pc:docMk/>
          <pc:sldMk cId="1780889039" sldId="1248"/>
        </pc:sldMkLst>
        <pc:spChg chg="mod">
          <ac:chgData name="Salima  Ben Najem" userId="5d5d9c33-4a8f-4fad-a74b-e23ae769dead" providerId="ADAL" clId="{3B2DA2D5-F576-45EC-96B1-60930CA05631}" dt="2026-06-06T15:42:12.963" v="640" actId="20577"/>
          <ac:spMkLst>
            <pc:docMk/>
            <pc:sldMk cId="1780889039" sldId="1248"/>
            <ac:spMk id="6" creationId="{A1ED80D6-F227-309B-8893-9E2055ECDD06}"/>
          </ac:spMkLst>
        </pc:spChg>
        <pc:spChg chg="mod">
          <ac:chgData name="Salima  Ben Najem" userId="5d5d9c33-4a8f-4fad-a74b-e23ae769dead" providerId="ADAL" clId="{3B2DA2D5-F576-45EC-96B1-60930CA05631}" dt="2026-06-06T15:41:59.146" v="638" actId="20577"/>
          <ac:spMkLst>
            <pc:docMk/>
            <pc:sldMk cId="1780889039" sldId="1248"/>
            <ac:spMk id="12" creationId="{2BDC2010-1486-3724-8E7C-966436892D13}"/>
          </ac:spMkLst>
        </pc:spChg>
        <pc:picChg chg="del">
          <ac:chgData name="Salima  Ben Najem" userId="5d5d9c33-4a8f-4fad-a74b-e23ae769dead" providerId="ADAL" clId="{3B2DA2D5-F576-45EC-96B1-60930CA05631}" dt="2026-06-06T15:35:39.650" v="567" actId="478"/>
          <ac:picMkLst>
            <pc:docMk/>
            <pc:sldMk cId="1780889039" sldId="1248"/>
            <ac:picMk id="3" creationId="{DB640447-E9A2-A2D4-59E9-BE44D011316B}"/>
          </ac:picMkLst>
        </pc:picChg>
        <pc:picChg chg="del">
          <ac:chgData name="Salima  Ben Najem" userId="5d5d9c33-4a8f-4fad-a74b-e23ae769dead" providerId="ADAL" clId="{3B2DA2D5-F576-45EC-96B1-60930CA05631}" dt="2026-06-06T15:35:39.650" v="567" actId="478"/>
          <ac:picMkLst>
            <pc:docMk/>
            <pc:sldMk cId="1780889039" sldId="1248"/>
            <ac:picMk id="4" creationId="{D0028CF3-F068-26F6-F16B-75C67BB1E444}"/>
          </ac:picMkLst>
        </pc:picChg>
        <pc:picChg chg="add mod">
          <ac:chgData name="Salima  Ben Najem" userId="5d5d9c33-4a8f-4fad-a74b-e23ae769dead" providerId="ADAL" clId="{3B2DA2D5-F576-45EC-96B1-60930CA05631}" dt="2026-06-06T15:40:49.308" v="581" actId="1076"/>
          <ac:picMkLst>
            <pc:docMk/>
            <pc:sldMk cId="1780889039" sldId="1248"/>
            <ac:picMk id="5" creationId="{BE8C01A7-C81A-7023-4F87-9C28B682E5B0}"/>
          </ac:picMkLst>
        </pc:picChg>
        <pc:picChg chg="add mod">
          <ac:chgData name="Salima  Ben Najem" userId="5d5d9c33-4a8f-4fad-a74b-e23ae769dead" providerId="ADAL" clId="{3B2DA2D5-F576-45EC-96B1-60930CA05631}" dt="2026-06-06T15:40:34.701" v="578" actId="1076"/>
          <ac:picMkLst>
            <pc:docMk/>
            <pc:sldMk cId="1780889039" sldId="1248"/>
            <ac:picMk id="7" creationId="{80DF1282-7B15-B313-8C9B-592623C73A8E}"/>
          </ac:picMkLst>
        </pc:picChg>
        <pc:picChg chg="del">
          <ac:chgData name="Salima  Ben Najem" userId="5d5d9c33-4a8f-4fad-a74b-e23ae769dead" providerId="ADAL" clId="{3B2DA2D5-F576-45EC-96B1-60930CA05631}" dt="2026-06-06T15:35:39.650" v="567" actId="478"/>
          <ac:picMkLst>
            <pc:docMk/>
            <pc:sldMk cId="1780889039" sldId="1248"/>
            <ac:picMk id="8" creationId="{80D30587-EE73-345B-63F9-B5960649B986}"/>
          </ac:picMkLst>
        </pc:picChg>
        <pc:picChg chg="add mod">
          <ac:chgData name="Salima  Ben Najem" userId="5d5d9c33-4a8f-4fad-a74b-e23ae769dead" providerId="ADAL" clId="{3B2DA2D5-F576-45EC-96B1-60930CA05631}" dt="2026-06-06T15:41:38.001" v="584" actId="14100"/>
          <ac:picMkLst>
            <pc:docMk/>
            <pc:sldMk cId="1780889039" sldId="1248"/>
            <ac:picMk id="9" creationId="{50064598-1E94-0149-E1FA-7F717B68BD90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45:40.677" v="705" actId="108"/>
        <pc:sldMkLst>
          <pc:docMk/>
          <pc:sldMk cId="2943867562" sldId="1251"/>
        </pc:sldMkLst>
        <pc:spChg chg="mod">
          <ac:chgData name="Salima  Ben Najem" userId="5d5d9c33-4a8f-4fad-a74b-e23ae769dead" providerId="ADAL" clId="{3B2DA2D5-F576-45EC-96B1-60930CA05631}" dt="2026-06-06T15:45:19.991" v="702" actId="20577"/>
          <ac:spMkLst>
            <pc:docMk/>
            <pc:sldMk cId="2943867562" sldId="1251"/>
            <ac:spMk id="5" creationId="{CD29260D-69BB-594C-581E-F3E04FC1D223}"/>
          </ac:spMkLst>
        </pc:spChg>
        <pc:spChg chg="mod">
          <ac:chgData name="Salima  Ben Najem" userId="5d5d9c33-4a8f-4fad-a74b-e23ae769dead" providerId="ADAL" clId="{3B2DA2D5-F576-45EC-96B1-60930CA05631}" dt="2026-06-06T15:45:40.677" v="705" actId="108"/>
          <ac:spMkLst>
            <pc:docMk/>
            <pc:sldMk cId="2943867562" sldId="1251"/>
            <ac:spMk id="6" creationId="{B1DDE1D2-B1E3-C194-45BD-BB7A5BE025C0}"/>
          </ac:spMkLst>
        </pc:spChg>
        <pc:picChg chg="del">
          <ac:chgData name="Salima  Ben Najem" userId="5d5d9c33-4a8f-4fad-a74b-e23ae769dead" providerId="ADAL" clId="{3B2DA2D5-F576-45EC-96B1-60930CA05631}" dt="2026-06-06T15:45:00.735" v="654" actId="478"/>
          <ac:picMkLst>
            <pc:docMk/>
            <pc:sldMk cId="2943867562" sldId="1251"/>
            <ac:picMk id="3" creationId="{CF5E6C5F-2241-B7AD-1BD9-77127DAAB188}"/>
          </ac:picMkLst>
        </pc:picChg>
        <pc:picChg chg="del">
          <ac:chgData name="Salima  Ben Najem" userId="5d5d9c33-4a8f-4fad-a74b-e23ae769dead" providerId="ADAL" clId="{3B2DA2D5-F576-45EC-96B1-60930CA05631}" dt="2026-06-06T15:45:00.735" v="654" actId="478"/>
          <ac:picMkLst>
            <pc:docMk/>
            <pc:sldMk cId="2943867562" sldId="1251"/>
            <ac:picMk id="4" creationId="{10442C48-3BAA-122F-E78A-9B80830CCBE5}"/>
          </ac:picMkLst>
        </pc:picChg>
        <pc:picChg chg="del">
          <ac:chgData name="Salima  Ben Najem" userId="5d5d9c33-4a8f-4fad-a74b-e23ae769dead" providerId="ADAL" clId="{3B2DA2D5-F576-45EC-96B1-60930CA05631}" dt="2026-06-06T15:45:00.735" v="654" actId="478"/>
          <ac:picMkLst>
            <pc:docMk/>
            <pc:sldMk cId="2943867562" sldId="1251"/>
            <ac:picMk id="7" creationId="{57185671-82FE-7B18-3BBE-B744DB616848}"/>
          </ac:picMkLst>
        </pc:picChg>
        <pc:picChg chg="add mod">
          <ac:chgData name="Salima  Ben Najem" userId="5d5d9c33-4a8f-4fad-a74b-e23ae769dead" providerId="ADAL" clId="{3B2DA2D5-F576-45EC-96B1-60930CA05631}" dt="2026-06-06T15:45:01.555" v="655"/>
          <ac:picMkLst>
            <pc:docMk/>
            <pc:sldMk cId="2943867562" sldId="1251"/>
            <ac:picMk id="8" creationId="{2B2EE761-D5F9-E39F-EE85-EA3600705D2D}"/>
          </ac:picMkLst>
        </pc:picChg>
        <pc:picChg chg="add mod">
          <ac:chgData name="Salima  Ben Najem" userId="5d5d9c33-4a8f-4fad-a74b-e23ae769dead" providerId="ADAL" clId="{3B2DA2D5-F576-45EC-96B1-60930CA05631}" dt="2026-06-06T15:45:01.555" v="655"/>
          <ac:picMkLst>
            <pc:docMk/>
            <pc:sldMk cId="2943867562" sldId="1251"/>
            <ac:picMk id="9" creationId="{EE7809B3-E771-D1FC-697A-02C2FCE5469B}"/>
          </ac:picMkLst>
        </pc:picChg>
        <pc:picChg chg="add mod">
          <ac:chgData name="Salima  Ben Najem" userId="5d5d9c33-4a8f-4fad-a74b-e23ae769dead" providerId="ADAL" clId="{3B2DA2D5-F576-45EC-96B1-60930CA05631}" dt="2026-06-06T15:45:01.555" v="655"/>
          <ac:picMkLst>
            <pc:docMk/>
            <pc:sldMk cId="2943867562" sldId="1251"/>
            <ac:picMk id="10" creationId="{E40CDD69-0945-9086-7AAB-2058877DDC3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5:53:06.364" v="880" actId="108"/>
        <pc:sldMkLst>
          <pc:docMk/>
          <pc:sldMk cId="4133160579" sldId="1252"/>
        </pc:sldMkLst>
        <pc:spChg chg="mod">
          <ac:chgData name="Salima  Ben Najem" userId="5d5d9c33-4a8f-4fad-a74b-e23ae769dead" providerId="ADAL" clId="{3B2DA2D5-F576-45EC-96B1-60930CA05631}" dt="2026-06-06T15:52:47.228" v="875" actId="14100"/>
          <ac:spMkLst>
            <pc:docMk/>
            <pc:sldMk cId="4133160579" sldId="1252"/>
            <ac:spMk id="5" creationId="{05012961-00C4-1EDF-C866-9B3899315DBE}"/>
          </ac:spMkLst>
        </pc:spChg>
        <pc:spChg chg="mod">
          <ac:chgData name="Salima  Ben Najem" userId="5d5d9c33-4a8f-4fad-a74b-e23ae769dead" providerId="ADAL" clId="{3B2DA2D5-F576-45EC-96B1-60930CA05631}" dt="2026-06-06T15:53:06.364" v="880" actId="108"/>
          <ac:spMkLst>
            <pc:docMk/>
            <pc:sldMk cId="4133160579" sldId="1252"/>
            <ac:spMk id="6" creationId="{45269511-C63D-321F-F06F-80E5F43A3F67}"/>
          </ac:spMkLst>
        </pc:spChg>
        <pc:picChg chg="del">
          <ac:chgData name="Salima  Ben Najem" userId="5d5d9c33-4a8f-4fad-a74b-e23ae769dead" providerId="ADAL" clId="{3B2DA2D5-F576-45EC-96B1-60930CA05631}" dt="2026-06-06T15:50:22.240" v="722" actId="478"/>
          <ac:picMkLst>
            <pc:docMk/>
            <pc:sldMk cId="4133160579" sldId="1252"/>
            <ac:picMk id="2" creationId="{9075302D-1190-9509-621A-EBB6A2FDB8BE}"/>
          </ac:picMkLst>
        </pc:picChg>
        <pc:picChg chg="add mod">
          <ac:chgData name="Salima  Ben Najem" userId="5d5d9c33-4a8f-4fad-a74b-e23ae769dead" providerId="ADAL" clId="{3B2DA2D5-F576-45EC-96B1-60930CA05631}" dt="2026-06-06T15:50:22.941" v="723"/>
          <ac:picMkLst>
            <pc:docMk/>
            <pc:sldMk cId="4133160579" sldId="1252"/>
            <ac:picMk id="4" creationId="{5C477E04-AD21-B99F-A862-0140FBBF8EEE}"/>
          </ac:picMkLst>
        </pc:picChg>
        <pc:picChg chg="add mod">
          <ac:chgData name="Salima  Ben Najem" userId="5d5d9c33-4a8f-4fad-a74b-e23ae769dead" providerId="ADAL" clId="{3B2DA2D5-F576-45EC-96B1-60930CA05631}" dt="2026-06-06T15:50:22.941" v="723"/>
          <ac:picMkLst>
            <pc:docMk/>
            <pc:sldMk cId="4133160579" sldId="1252"/>
            <ac:picMk id="7" creationId="{86893C35-9B78-4C46-D1D0-2263E3518C0C}"/>
          </ac:picMkLst>
        </pc:picChg>
        <pc:picChg chg="del">
          <ac:chgData name="Salima  Ben Najem" userId="5d5d9c33-4a8f-4fad-a74b-e23ae769dead" providerId="ADAL" clId="{3B2DA2D5-F576-45EC-96B1-60930CA05631}" dt="2026-06-06T15:50:22.240" v="722" actId="478"/>
          <ac:picMkLst>
            <pc:docMk/>
            <pc:sldMk cId="4133160579" sldId="1252"/>
            <ac:picMk id="8" creationId="{D31FD51B-436F-2C0B-CA2B-D2749DD505D3}"/>
          </ac:picMkLst>
        </pc:picChg>
        <pc:picChg chg="del">
          <ac:chgData name="Salima  Ben Najem" userId="5d5d9c33-4a8f-4fad-a74b-e23ae769dead" providerId="ADAL" clId="{3B2DA2D5-F576-45EC-96B1-60930CA05631}" dt="2026-06-06T15:50:22.240" v="722" actId="478"/>
          <ac:picMkLst>
            <pc:docMk/>
            <pc:sldMk cId="4133160579" sldId="1252"/>
            <ac:picMk id="9" creationId="{35E68740-BBB5-79E7-C766-D1B5114A7579}"/>
          </ac:picMkLst>
        </pc:picChg>
        <pc:picChg chg="add mod">
          <ac:chgData name="Salima  Ben Najem" userId="5d5d9c33-4a8f-4fad-a74b-e23ae769dead" providerId="ADAL" clId="{3B2DA2D5-F576-45EC-96B1-60930CA05631}" dt="2026-06-06T15:50:22.941" v="723"/>
          <ac:picMkLst>
            <pc:docMk/>
            <pc:sldMk cId="4133160579" sldId="1252"/>
            <ac:picMk id="10" creationId="{0B61DE15-6567-BA26-F4A9-0DF05B6A3BDF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6:01:17.042" v="965" actId="108"/>
        <pc:sldMkLst>
          <pc:docMk/>
          <pc:sldMk cId="4246878404" sldId="1253"/>
        </pc:sldMkLst>
        <pc:spChg chg="mod">
          <ac:chgData name="Salima  Ben Najem" userId="5d5d9c33-4a8f-4fad-a74b-e23ae769dead" providerId="ADAL" clId="{3B2DA2D5-F576-45EC-96B1-60930CA05631}" dt="2026-06-06T16:00:53.227" v="960" actId="20577"/>
          <ac:spMkLst>
            <pc:docMk/>
            <pc:sldMk cId="4246878404" sldId="1253"/>
            <ac:spMk id="5" creationId="{7B10A3FA-2819-5290-7A4D-8CFC5ACB373B}"/>
          </ac:spMkLst>
        </pc:spChg>
        <pc:spChg chg="mod">
          <ac:chgData name="Salima  Ben Najem" userId="5d5d9c33-4a8f-4fad-a74b-e23ae769dead" providerId="ADAL" clId="{3B2DA2D5-F576-45EC-96B1-60930CA05631}" dt="2026-06-06T16:01:17.042" v="965" actId="108"/>
          <ac:spMkLst>
            <pc:docMk/>
            <pc:sldMk cId="4246878404" sldId="1253"/>
            <ac:spMk id="6" creationId="{91A2F213-9C5A-0B81-4E6C-4910AD8CCA3A}"/>
          </ac:spMkLst>
        </pc:spChg>
        <pc:picChg chg="del">
          <ac:chgData name="Salima  Ben Najem" userId="5d5d9c33-4a8f-4fad-a74b-e23ae769dead" providerId="ADAL" clId="{3B2DA2D5-F576-45EC-96B1-60930CA05631}" dt="2026-06-06T15:54:07.775" v="881" actId="478"/>
          <ac:picMkLst>
            <pc:docMk/>
            <pc:sldMk cId="4246878404" sldId="1253"/>
            <ac:picMk id="3" creationId="{30E19D06-3643-64F7-253B-05215A64A35D}"/>
          </ac:picMkLst>
        </pc:picChg>
        <pc:picChg chg="add mod">
          <ac:chgData name="Salima  Ben Najem" userId="5d5d9c33-4a8f-4fad-a74b-e23ae769dead" providerId="ADAL" clId="{3B2DA2D5-F576-45EC-96B1-60930CA05631}" dt="2026-06-06T15:59:06.392" v="896"/>
          <ac:picMkLst>
            <pc:docMk/>
            <pc:sldMk cId="4246878404" sldId="1253"/>
            <ac:picMk id="4" creationId="{71629577-A192-EBE3-E785-8EA3DFC51D98}"/>
          </ac:picMkLst>
        </pc:picChg>
        <pc:picChg chg="del">
          <ac:chgData name="Salima  Ben Najem" userId="5d5d9c33-4a8f-4fad-a74b-e23ae769dead" providerId="ADAL" clId="{3B2DA2D5-F576-45EC-96B1-60930CA05631}" dt="2026-06-06T15:54:07.775" v="881" actId="478"/>
          <ac:picMkLst>
            <pc:docMk/>
            <pc:sldMk cId="4246878404" sldId="1253"/>
            <ac:picMk id="7" creationId="{4F321FE0-7C8A-5686-2A5B-2672BDC6EC98}"/>
          </ac:picMkLst>
        </pc:picChg>
        <pc:picChg chg="add mod">
          <ac:chgData name="Salima  Ben Najem" userId="5d5d9c33-4a8f-4fad-a74b-e23ae769dead" providerId="ADAL" clId="{3B2DA2D5-F576-45EC-96B1-60930CA05631}" dt="2026-06-06T15:59:06.392" v="896"/>
          <ac:picMkLst>
            <pc:docMk/>
            <pc:sldMk cId="4246878404" sldId="1253"/>
            <ac:picMk id="8" creationId="{061AD254-C9CA-DBB9-B475-DBE5B8EE7DC2}"/>
          </ac:picMkLst>
        </pc:picChg>
        <pc:picChg chg="del">
          <ac:chgData name="Salima  Ben Najem" userId="5d5d9c33-4a8f-4fad-a74b-e23ae769dead" providerId="ADAL" clId="{3B2DA2D5-F576-45EC-96B1-60930CA05631}" dt="2026-06-06T15:54:07.775" v="881" actId="478"/>
          <ac:picMkLst>
            <pc:docMk/>
            <pc:sldMk cId="4246878404" sldId="1253"/>
            <ac:picMk id="9" creationId="{75C6B83F-8633-A1A0-7EFE-FB6B0CF1F7CB}"/>
          </ac:picMkLst>
        </pc:picChg>
        <pc:picChg chg="add mod">
          <ac:chgData name="Salima  Ben Najem" userId="5d5d9c33-4a8f-4fad-a74b-e23ae769dead" providerId="ADAL" clId="{3B2DA2D5-F576-45EC-96B1-60930CA05631}" dt="2026-06-06T15:59:06.392" v="896"/>
          <ac:picMkLst>
            <pc:docMk/>
            <pc:sldMk cId="4246878404" sldId="1253"/>
            <ac:picMk id="10" creationId="{32FE93D0-7DBB-1F11-14F1-5ED5BA3F7C9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6-06T16:10:46.643" v="1074" actId="27636"/>
        <pc:sldMkLst>
          <pc:docMk/>
          <pc:sldMk cId="1562494454" sldId="1254"/>
        </pc:sldMkLst>
        <pc:spChg chg="mod">
          <ac:chgData name="Salima  Ben Najem" userId="5d5d9c33-4a8f-4fad-a74b-e23ae769dead" providerId="ADAL" clId="{3B2DA2D5-F576-45EC-96B1-60930CA05631}" dt="2026-06-06T16:10:46.643" v="1074" actId="27636"/>
          <ac:spMkLst>
            <pc:docMk/>
            <pc:sldMk cId="1562494454" sldId="1254"/>
            <ac:spMk id="6" creationId="{E2EA07AA-769A-D74F-FC52-555B8C93F230}"/>
          </ac:spMkLst>
        </pc:spChg>
        <pc:spChg chg="mod">
          <ac:chgData name="Salima  Ben Najem" userId="5d5d9c33-4a8f-4fad-a74b-e23ae769dead" providerId="ADAL" clId="{3B2DA2D5-F576-45EC-96B1-60930CA05631}" dt="2026-06-06T16:10:21.096" v="1067" actId="122"/>
          <ac:spMkLst>
            <pc:docMk/>
            <pc:sldMk cId="1562494454" sldId="1254"/>
            <ac:spMk id="7" creationId="{6147091C-6FFF-2692-5732-FCB4F1B8D447}"/>
          </ac:spMkLst>
        </pc:spChg>
        <pc:picChg chg="add mod">
          <ac:chgData name="Salima  Ben Najem" userId="5d5d9c33-4a8f-4fad-a74b-e23ae769dead" providerId="ADAL" clId="{3B2DA2D5-F576-45EC-96B1-60930CA05631}" dt="2026-06-06T16:09:10.458" v="980"/>
          <ac:picMkLst>
            <pc:docMk/>
            <pc:sldMk cId="1562494454" sldId="1254"/>
            <ac:picMk id="3" creationId="{94948DE3-59AB-CF49-F7B3-2C654A573E7A}"/>
          </ac:picMkLst>
        </pc:picChg>
        <pc:picChg chg="del">
          <ac:chgData name="Salima  Ben Najem" userId="5d5d9c33-4a8f-4fad-a74b-e23ae769dead" providerId="ADAL" clId="{3B2DA2D5-F576-45EC-96B1-60930CA05631}" dt="2026-06-06T16:01:57.611" v="968" actId="478"/>
          <ac:picMkLst>
            <pc:docMk/>
            <pc:sldMk cId="1562494454" sldId="1254"/>
            <ac:picMk id="4" creationId="{99F3378F-EB26-20D6-B394-3E60C31C1326}"/>
          </ac:picMkLst>
        </pc:picChg>
        <pc:picChg chg="add mod">
          <ac:chgData name="Salima  Ben Najem" userId="5d5d9c33-4a8f-4fad-a74b-e23ae769dead" providerId="ADAL" clId="{3B2DA2D5-F576-45EC-96B1-60930CA05631}" dt="2026-06-06T16:09:10.458" v="980"/>
          <ac:picMkLst>
            <pc:docMk/>
            <pc:sldMk cId="1562494454" sldId="1254"/>
            <ac:picMk id="5" creationId="{BE966C0D-A60B-12F7-7902-30CC374DDD08}"/>
          </ac:picMkLst>
        </pc:picChg>
        <pc:picChg chg="del mod">
          <ac:chgData name="Salima  Ben Najem" userId="5d5d9c33-4a8f-4fad-a74b-e23ae769dead" providerId="ADAL" clId="{3B2DA2D5-F576-45EC-96B1-60930CA05631}" dt="2026-06-06T16:01:57.611" v="968" actId="478"/>
          <ac:picMkLst>
            <pc:docMk/>
            <pc:sldMk cId="1562494454" sldId="1254"/>
            <ac:picMk id="8" creationId="{D9210567-C1F2-825A-C251-2D5A9D4FCF83}"/>
          </ac:picMkLst>
        </pc:picChg>
        <pc:picChg chg="del">
          <ac:chgData name="Salima  Ben Najem" userId="5d5d9c33-4a8f-4fad-a74b-e23ae769dead" providerId="ADAL" clId="{3B2DA2D5-F576-45EC-96B1-60930CA05631}" dt="2026-06-06T16:01:57.611" v="968" actId="478"/>
          <ac:picMkLst>
            <pc:docMk/>
            <pc:sldMk cId="1562494454" sldId="1254"/>
            <ac:picMk id="9" creationId="{314C2208-2FC5-6127-BF09-8FF48DF3BED2}"/>
          </ac:picMkLst>
        </pc:picChg>
        <pc:picChg chg="add mod">
          <ac:chgData name="Salima  Ben Najem" userId="5d5d9c33-4a8f-4fad-a74b-e23ae769dead" providerId="ADAL" clId="{3B2DA2D5-F576-45EC-96B1-60930CA05631}" dt="2026-06-06T16:09:10.458" v="980"/>
          <ac:picMkLst>
            <pc:docMk/>
            <pc:sldMk cId="1562494454" sldId="1254"/>
            <ac:picMk id="10" creationId="{C64CBD3F-F3C8-3F73-EE3A-2CB031BBA768}"/>
          </ac:picMkLst>
        </pc:picChg>
      </pc:sldChg>
      <pc:sldChg chg="del">
        <pc:chgData name="Salima  Ben Najem" userId="5d5d9c33-4a8f-4fad-a74b-e23ae769dead" providerId="ADAL" clId="{3B2DA2D5-F576-45EC-96B1-60930CA05631}" dt="2026-06-06T14:30:42.998" v="85" actId="47"/>
        <pc:sldMkLst>
          <pc:docMk/>
          <pc:sldMk cId="4120024981" sldId="1256"/>
        </pc:sldMkLst>
      </pc:sldChg>
      <pc:sldChg chg="del">
        <pc:chgData name="Salima  Ben Najem" userId="5d5d9c33-4a8f-4fad-a74b-e23ae769dead" providerId="ADAL" clId="{3B2DA2D5-F576-45EC-96B1-60930CA05631}" dt="2026-06-06T14:30:48.054" v="87" actId="47"/>
        <pc:sldMkLst>
          <pc:docMk/>
          <pc:sldMk cId="2807743073" sldId="1257"/>
        </pc:sldMkLst>
      </pc:sldChg>
      <pc:sldChg chg="addSp delSp modSp mod">
        <pc:chgData name="Salima  Ben Najem" userId="5d5d9c33-4a8f-4fad-a74b-e23ae769dead" providerId="ADAL" clId="{3B2DA2D5-F576-45EC-96B1-60930CA05631}" dt="2026-06-07T11:09:08.688" v="1105" actId="1076"/>
        <pc:sldMkLst>
          <pc:docMk/>
          <pc:sldMk cId="1561474550" sldId="1258"/>
        </pc:sldMkLst>
        <pc:spChg chg="add mod">
          <ac:chgData name="Salima  Ben Najem" userId="5d5d9c33-4a8f-4fad-a74b-e23ae769dead" providerId="ADAL" clId="{3B2DA2D5-F576-45EC-96B1-60930CA05631}" dt="2026-06-07T11:09:08.688" v="1105" actId="1076"/>
          <ac:spMkLst>
            <pc:docMk/>
            <pc:sldMk cId="1561474550" sldId="1258"/>
            <ac:spMk id="7" creationId="{EF64BD23-D100-1C77-0D7B-4AE82540C884}"/>
          </ac:spMkLst>
        </pc:spChg>
        <pc:grpChg chg="del">
          <ac:chgData name="Salima  Ben Najem" userId="5d5d9c33-4a8f-4fad-a74b-e23ae769dead" providerId="ADAL" clId="{3B2DA2D5-F576-45EC-96B1-60930CA05631}" dt="2026-06-06T14:20:51.358" v="37" actId="478"/>
          <ac:grpSpMkLst>
            <pc:docMk/>
            <pc:sldMk cId="1561474550" sldId="1258"/>
            <ac:grpSpMk id="18" creationId="{A3EDE698-106B-02E2-FFA5-6DA039CD4C6D}"/>
          </ac:grpSpMkLst>
        </pc:grpChg>
      </pc:sldChg>
      <pc:sldChg chg="del">
        <pc:chgData name="Salima  Ben Najem" userId="5d5d9c33-4a8f-4fad-a74b-e23ae769dead" providerId="ADAL" clId="{3B2DA2D5-F576-45EC-96B1-60930CA05631}" dt="2026-06-06T14:23:28.009" v="50" actId="47"/>
        <pc:sldMkLst>
          <pc:docMk/>
          <pc:sldMk cId="540830707" sldId="1263"/>
        </pc:sldMkLst>
      </pc:sldChg>
      <pc:sldChg chg="del">
        <pc:chgData name="Salima  Ben Najem" userId="5d5d9c33-4a8f-4fad-a74b-e23ae769dead" providerId="ADAL" clId="{3B2DA2D5-F576-45EC-96B1-60930CA05631}" dt="2026-06-06T14:22:24.915" v="46" actId="47"/>
        <pc:sldMkLst>
          <pc:docMk/>
          <pc:sldMk cId="4238181443" sldId="1264"/>
        </pc:sldMkLst>
      </pc:sldChg>
      <pc:sldChg chg="del">
        <pc:chgData name="Salima  Ben Najem" userId="5d5d9c33-4a8f-4fad-a74b-e23ae769dead" providerId="ADAL" clId="{3B2DA2D5-F576-45EC-96B1-60930CA05631}" dt="2026-06-06T14:25:21.040" v="54" actId="47"/>
        <pc:sldMkLst>
          <pc:docMk/>
          <pc:sldMk cId="1659938725" sldId="1265"/>
        </pc:sldMkLst>
      </pc:sldChg>
      <pc:sldChg chg="addSp delSp modSp mod">
        <pc:chgData name="Salima  Ben Najem" userId="5d5d9c33-4a8f-4fad-a74b-e23ae769dead" providerId="ADAL" clId="{3B2DA2D5-F576-45EC-96B1-60930CA05631}" dt="2026-06-06T14:25:38.965" v="56"/>
        <pc:sldMkLst>
          <pc:docMk/>
          <pc:sldMk cId="921674559" sldId="1266"/>
        </pc:sldMkLst>
        <pc:picChg chg="del">
          <ac:chgData name="Salima  Ben Najem" userId="5d5d9c33-4a8f-4fad-a74b-e23ae769dead" providerId="ADAL" clId="{3B2DA2D5-F576-45EC-96B1-60930CA05631}" dt="2026-06-06T14:25:38.162" v="55" actId="478"/>
          <ac:picMkLst>
            <pc:docMk/>
            <pc:sldMk cId="921674559" sldId="1266"/>
            <ac:picMk id="3" creationId="{5CDDBD1D-5CAD-06B1-56E7-D133910CD6BB}"/>
          </ac:picMkLst>
        </pc:picChg>
        <pc:picChg chg="del">
          <ac:chgData name="Salima  Ben Najem" userId="5d5d9c33-4a8f-4fad-a74b-e23ae769dead" providerId="ADAL" clId="{3B2DA2D5-F576-45EC-96B1-60930CA05631}" dt="2026-06-06T14:25:38.162" v="55" actId="478"/>
          <ac:picMkLst>
            <pc:docMk/>
            <pc:sldMk cId="921674559" sldId="1266"/>
            <ac:picMk id="4" creationId="{4AC27E7F-4C10-4852-64FE-8F4C5003F254}"/>
          </ac:picMkLst>
        </pc:picChg>
        <pc:picChg chg="del">
          <ac:chgData name="Salima  Ben Najem" userId="5d5d9c33-4a8f-4fad-a74b-e23ae769dead" providerId="ADAL" clId="{3B2DA2D5-F576-45EC-96B1-60930CA05631}" dt="2026-06-06T14:25:38.162" v="55" actId="478"/>
          <ac:picMkLst>
            <pc:docMk/>
            <pc:sldMk cId="921674559" sldId="1266"/>
            <ac:picMk id="6" creationId="{AD753D16-7503-4438-6607-E3C411E22A29}"/>
          </ac:picMkLst>
        </pc:picChg>
        <pc:picChg chg="del">
          <ac:chgData name="Salima  Ben Najem" userId="5d5d9c33-4a8f-4fad-a74b-e23ae769dead" providerId="ADAL" clId="{3B2DA2D5-F576-45EC-96B1-60930CA05631}" dt="2026-06-06T14:25:38.162" v="55" actId="478"/>
          <ac:picMkLst>
            <pc:docMk/>
            <pc:sldMk cId="921674559" sldId="1266"/>
            <ac:picMk id="7" creationId="{B79DA8BE-03A1-E4E5-4535-2948B077E56B}"/>
          </ac:picMkLst>
        </pc:picChg>
        <pc:picChg chg="del">
          <ac:chgData name="Salima  Ben Najem" userId="5d5d9c33-4a8f-4fad-a74b-e23ae769dead" providerId="ADAL" clId="{3B2DA2D5-F576-45EC-96B1-60930CA05631}" dt="2026-06-06T14:25:38.162" v="55" actId="478"/>
          <ac:picMkLst>
            <pc:docMk/>
            <pc:sldMk cId="921674559" sldId="1266"/>
            <ac:picMk id="8" creationId="{2693A6C9-0A1A-C2B6-9E14-657BF123B186}"/>
          </ac:picMkLst>
        </pc:picChg>
        <pc:picChg chg="del">
          <ac:chgData name="Salima  Ben Najem" userId="5d5d9c33-4a8f-4fad-a74b-e23ae769dead" providerId="ADAL" clId="{3B2DA2D5-F576-45EC-96B1-60930CA05631}" dt="2026-06-06T14:25:38.162" v="55" actId="478"/>
          <ac:picMkLst>
            <pc:docMk/>
            <pc:sldMk cId="921674559" sldId="1266"/>
            <ac:picMk id="9" creationId="{7F02B2B6-EF27-091F-D409-592321BC26FB}"/>
          </ac:picMkLst>
        </pc:picChg>
        <pc:picChg chg="add mod">
          <ac:chgData name="Salima  Ben Najem" userId="5d5d9c33-4a8f-4fad-a74b-e23ae769dead" providerId="ADAL" clId="{3B2DA2D5-F576-45EC-96B1-60930CA05631}" dt="2026-06-06T14:25:38.965" v="56"/>
          <ac:picMkLst>
            <pc:docMk/>
            <pc:sldMk cId="921674559" sldId="1266"/>
            <ac:picMk id="10" creationId="{8A0C18F0-CC72-D264-6F86-B61C3902E69F}"/>
          </ac:picMkLst>
        </pc:picChg>
        <pc:picChg chg="add mod">
          <ac:chgData name="Salima  Ben Najem" userId="5d5d9c33-4a8f-4fad-a74b-e23ae769dead" providerId="ADAL" clId="{3B2DA2D5-F576-45EC-96B1-60930CA05631}" dt="2026-06-06T14:25:38.965" v="56"/>
          <ac:picMkLst>
            <pc:docMk/>
            <pc:sldMk cId="921674559" sldId="1266"/>
            <ac:picMk id="11" creationId="{8653FAA9-3713-E959-3B6C-FECB98E9E861}"/>
          </ac:picMkLst>
        </pc:picChg>
        <pc:picChg chg="add mod">
          <ac:chgData name="Salima  Ben Najem" userId="5d5d9c33-4a8f-4fad-a74b-e23ae769dead" providerId="ADAL" clId="{3B2DA2D5-F576-45EC-96B1-60930CA05631}" dt="2026-06-06T14:25:38.965" v="56"/>
          <ac:picMkLst>
            <pc:docMk/>
            <pc:sldMk cId="921674559" sldId="1266"/>
            <ac:picMk id="12" creationId="{C705A9E5-2CCE-2AD9-F4A8-B566A6A778A8}"/>
          </ac:picMkLst>
        </pc:picChg>
        <pc:picChg chg="add mod">
          <ac:chgData name="Salima  Ben Najem" userId="5d5d9c33-4a8f-4fad-a74b-e23ae769dead" providerId="ADAL" clId="{3B2DA2D5-F576-45EC-96B1-60930CA05631}" dt="2026-06-06T14:25:38.965" v="56"/>
          <ac:picMkLst>
            <pc:docMk/>
            <pc:sldMk cId="921674559" sldId="1266"/>
            <ac:picMk id="13" creationId="{8088C67C-657C-F852-12B6-E20D80D5519E}"/>
          </ac:picMkLst>
        </pc:picChg>
        <pc:picChg chg="add mod">
          <ac:chgData name="Salima  Ben Najem" userId="5d5d9c33-4a8f-4fad-a74b-e23ae769dead" providerId="ADAL" clId="{3B2DA2D5-F576-45EC-96B1-60930CA05631}" dt="2026-06-06T14:25:38.965" v="56"/>
          <ac:picMkLst>
            <pc:docMk/>
            <pc:sldMk cId="921674559" sldId="1266"/>
            <ac:picMk id="14" creationId="{43BE9808-631D-BB5F-25FA-526FA2AE59F8}"/>
          </ac:picMkLst>
        </pc:picChg>
        <pc:picChg chg="add mod">
          <ac:chgData name="Salima  Ben Najem" userId="5d5d9c33-4a8f-4fad-a74b-e23ae769dead" providerId="ADAL" clId="{3B2DA2D5-F576-45EC-96B1-60930CA05631}" dt="2026-06-06T14:25:38.965" v="56"/>
          <ac:picMkLst>
            <pc:docMk/>
            <pc:sldMk cId="921674559" sldId="1266"/>
            <ac:picMk id="15" creationId="{2547070D-8087-0269-AEBE-3F18683FBB28}"/>
          </ac:picMkLst>
        </pc:picChg>
      </pc:sldChg>
      <pc:sldChg chg="del">
        <pc:chgData name="Salima  Ben Najem" userId="5d5d9c33-4a8f-4fad-a74b-e23ae769dead" providerId="ADAL" clId="{3B2DA2D5-F576-45EC-96B1-60930CA05631}" dt="2026-06-06T14:26:42.067" v="58" actId="47"/>
        <pc:sldMkLst>
          <pc:docMk/>
          <pc:sldMk cId="1868131258" sldId="1267"/>
        </pc:sldMkLst>
      </pc:sldChg>
      <pc:sldChg chg="del">
        <pc:chgData name="Salima  Ben Najem" userId="5d5d9c33-4a8f-4fad-a74b-e23ae769dead" providerId="ADAL" clId="{3B2DA2D5-F576-45EC-96B1-60930CA05631}" dt="2026-06-06T14:29:01.481" v="61" actId="47"/>
        <pc:sldMkLst>
          <pc:docMk/>
          <pc:sldMk cId="3035872127" sldId="1268"/>
        </pc:sldMkLst>
      </pc:sldChg>
      <pc:sldChg chg="del">
        <pc:chgData name="Salima  Ben Najem" userId="5d5d9c33-4a8f-4fad-a74b-e23ae769dead" providerId="ADAL" clId="{3B2DA2D5-F576-45EC-96B1-60930CA05631}" dt="2026-06-06T14:30:09.430" v="80" actId="47"/>
        <pc:sldMkLst>
          <pc:docMk/>
          <pc:sldMk cId="3344539419" sldId="1269"/>
        </pc:sldMkLst>
      </pc:sldChg>
      <pc:sldChg chg="del">
        <pc:chgData name="Salima  Ben Najem" userId="5d5d9c33-4a8f-4fad-a74b-e23ae769dead" providerId="ADAL" clId="{3B2DA2D5-F576-45EC-96B1-60930CA05631}" dt="2026-06-06T14:30:41.231" v="84" actId="47"/>
        <pc:sldMkLst>
          <pc:docMk/>
          <pc:sldMk cId="2797683650" sldId="1270"/>
        </pc:sldMkLst>
      </pc:sldChg>
      <pc:sldChg chg="del">
        <pc:chgData name="Salima  Ben Najem" userId="5d5d9c33-4a8f-4fad-a74b-e23ae769dead" providerId="ADAL" clId="{3B2DA2D5-F576-45EC-96B1-60930CA05631}" dt="2026-06-06T14:30:44.024" v="86" actId="47"/>
        <pc:sldMkLst>
          <pc:docMk/>
          <pc:sldMk cId="294830179" sldId="1271"/>
        </pc:sldMkLst>
      </pc:sldChg>
      <pc:sldChg chg="modSp mod">
        <pc:chgData name="Salima  Ben Najem" userId="5d5d9c33-4a8f-4fad-a74b-e23ae769dead" providerId="ADAL" clId="{3B2DA2D5-F576-45EC-96B1-60930CA05631}" dt="2026-06-07T11:11:01.833" v="1119" actId="20577"/>
        <pc:sldMkLst>
          <pc:docMk/>
          <pc:sldMk cId="230841888" sldId="1272"/>
        </pc:sldMkLst>
        <pc:spChg chg="mod">
          <ac:chgData name="Salima  Ben Najem" userId="5d5d9c33-4a8f-4fad-a74b-e23ae769dead" providerId="ADAL" clId="{3B2DA2D5-F576-45EC-96B1-60930CA05631}" dt="2026-06-07T11:11:01.833" v="1119" actId="20577"/>
          <ac:spMkLst>
            <pc:docMk/>
            <pc:sldMk cId="230841888" sldId="1272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3B2DA2D5-F576-45EC-96B1-60930CA05631}" dt="2026-06-07T11:12:24.840" v="1128" actId="20577"/>
        <pc:sldMkLst>
          <pc:docMk/>
          <pc:sldMk cId="2857745691" sldId="1275"/>
        </pc:sldMkLst>
        <pc:spChg chg="mod">
          <ac:chgData name="Salima  Ben Najem" userId="5d5d9c33-4a8f-4fad-a74b-e23ae769dead" providerId="ADAL" clId="{3B2DA2D5-F576-45EC-96B1-60930CA05631}" dt="2026-06-07T11:12:24.840" v="1128" actId="20577"/>
          <ac:spMkLst>
            <pc:docMk/>
            <pc:sldMk cId="2857745691" sldId="1275"/>
            <ac:spMk id="8" creationId="{1EA76800-631C-6C10-E08D-77468C90B8F3}"/>
          </ac:spMkLst>
        </pc:spChg>
        <pc:picChg chg="del">
          <ac:chgData name="Salima  Ben Najem" userId="5d5d9c33-4a8f-4fad-a74b-e23ae769dead" providerId="ADAL" clId="{3B2DA2D5-F576-45EC-96B1-60930CA05631}" dt="2026-06-07T11:12:05.065" v="1120" actId="478"/>
          <ac:picMkLst>
            <pc:docMk/>
            <pc:sldMk cId="2857745691" sldId="1275"/>
            <ac:picMk id="6" creationId="{1F2B9C2B-BDDA-8157-9710-B0A318568B63}"/>
          </ac:picMkLst>
        </pc:picChg>
        <pc:picChg chg="add mod">
          <ac:chgData name="Salima  Ben Najem" userId="5d5d9c33-4a8f-4fad-a74b-e23ae769dead" providerId="ADAL" clId="{3B2DA2D5-F576-45EC-96B1-60930CA05631}" dt="2026-06-07T11:12:18.527" v="1124" actId="1076"/>
          <ac:picMkLst>
            <pc:docMk/>
            <pc:sldMk cId="2857745691" sldId="1275"/>
            <ac:picMk id="9" creationId="{506E85AC-1C15-3CAA-E466-63119C837626}"/>
          </ac:picMkLst>
        </pc:picChg>
      </pc:sldChg>
      <pc:sldChg chg="modSp mod">
        <pc:chgData name="Salima  Ben Najem" userId="5d5d9c33-4a8f-4fad-a74b-e23ae769dead" providerId="ADAL" clId="{3B2DA2D5-F576-45EC-96B1-60930CA05631}" dt="2026-06-07T11:47:09.824" v="2436" actId="14100"/>
        <pc:sldMkLst>
          <pc:docMk/>
          <pc:sldMk cId="2898488711" sldId="1276"/>
        </pc:sldMkLst>
        <pc:spChg chg="mod">
          <ac:chgData name="Salima  Ben Najem" userId="5d5d9c33-4a8f-4fad-a74b-e23ae769dead" providerId="ADAL" clId="{3B2DA2D5-F576-45EC-96B1-60930CA05631}" dt="2026-06-07T11:47:09.824" v="2436" actId="14100"/>
          <ac:spMkLst>
            <pc:docMk/>
            <pc:sldMk cId="2898488711" sldId="1276"/>
            <ac:spMk id="4" creationId="{910057F2-662E-3C2B-FD97-7C9BB1C8E604}"/>
          </ac:spMkLst>
        </pc:spChg>
      </pc:sldChg>
      <pc:sldChg chg="addSp delSp modSp mod">
        <pc:chgData name="Salima  Ben Najem" userId="5d5d9c33-4a8f-4fad-a74b-e23ae769dead" providerId="ADAL" clId="{3B2DA2D5-F576-45EC-96B1-60930CA05631}" dt="2026-06-07T11:52:28.837" v="2446" actId="2711"/>
        <pc:sldMkLst>
          <pc:docMk/>
          <pc:sldMk cId="2178083403" sldId="1280"/>
        </pc:sldMkLst>
        <pc:spChg chg="add">
          <ac:chgData name="Salima  Ben Najem" userId="5d5d9c33-4a8f-4fad-a74b-e23ae769dead" providerId="ADAL" clId="{3B2DA2D5-F576-45EC-96B1-60930CA05631}" dt="2026-06-07T11:50:57.216" v="2437"/>
          <ac:spMkLst>
            <pc:docMk/>
            <pc:sldMk cId="2178083403" sldId="1280"/>
            <ac:spMk id="3" creationId="{58C7E167-2B2C-A5CF-1153-6345CC8666E4}"/>
          </ac:spMkLst>
        </pc:spChg>
        <pc:spChg chg="add">
          <ac:chgData name="Salima  Ben Najem" userId="5d5d9c33-4a8f-4fad-a74b-e23ae769dead" providerId="ADAL" clId="{3B2DA2D5-F576-45EC-96B1-60930CA05631}" dt="2026-06-07T11:51:05.942" v="2439"/>
          <ac:spMkLst>
            <pc:docMk/>
            <pc:sldMk cId="2178083403" sldId="1280"/>
            <ac:spMk id="4" creationId="{4463EB76-97D6-E7AC-B2EA-32468D02B6ED}"/>
          </ac:spMkLst>
        </pc:spChg>
        <pc:spChg chg="add del mod">
          <ac:chgData name="Salima  Ben Najem" userId="5d5d9c33-4a8f-4fad-a74b-e23ae769dead" providerId="ADAL" clId="{3B2DA2D5-F576-45EC-96B1-60930CA05631}" dt="2026-06-07T11:52:28.837" v="2446" actId="2711"/>
          <ac:spMkLst>
            <pc:docMk/>
            <pc:sldMk cId="2178083403" sldId="1280"/>
            <ac:spMk id="5" creationId="{7A99CC7B-5F73-3E6B-E6D1-E1A933EB549D}"/>
          </ac:spMkLst>
        </pc:spChg>
      </pc:sldChg>
      <pc:sldChg chg="addSp delSp modSp mod">
        <pc:chgData name="Salima  Ben Najem" userId="5d5d9c33-4a8f-4fad-a74b-e23ae769dead" providerId="ADAL" clId="{3B2DA2D5-F576-45EC-96B1-60930CA05631}" dt="2026-06-07T11:33:53.377" v="1591" actId="14100"/>
        <pc:sldMkLst>
          <pc:docMk/>
          <pc:sldMk cId="68315985" sldId="1282"/>
        </pc:sldMkLst>
        <pc:picChg chg="del">
          <ac:chgData name="Salima  Ben Najem" userId="5d5d9c33-4a8f-4fad-a74b-e23ae769dead" providerId="ADAL" clId="{3B2DA2D5-F576-45EC-96B1-60930CA05631}" dt="2026-06-07T11:30:33.367" v="1579" actId="478"/>
          <ac:picMkLst>
            <pc:docMk/>
            <pc:sldMk cId="68315985" sldId="1282"/>
            <ac:picMk id="2" creationId="{91E7B9D3-4341-1820-AC2C-626E32D045A0}"/>
          </ac:picMkLst>
        </pc:picChg>
        <pc:picChg chg="del">
          <ac:chgData name="Salima  Ben Najem" userId="5d5d9c33-4a8f-4fad-a74b-e23ae769dead" providerId="ADAL" clId="{3B2DA2D5-F576-45EC-96B1-60930CA05631}" dt="2026-06-07T11:30:33.367" v="1579" actId="478"/>
          <ac:picMkLst>
            <pc:docMk/>
            <pc:sldMk cId="68315985" sldId="1282"/>
            <ac:picMk id="3" creationId="{AFB85AC9-C638-2DCB-3E69-E7E3BE9C1D9F}"/>
          </ac:picMkLst>
        </pc:picChg>
        <pc:picChg chg="del">
          <ac:chgData name="Salima  Ben Najem" userId="5d5d9c33-4a8f-4fad-a74b-e23ae769dead" providerId="ADAL" clId="{3B2DA2D5-F576-45EC-96B1-60930CA05631}" dt="2026-06-07T11:30:33.367" v="1579" actId="478"/>
          <ac:picMkLst>
            <pc:docMk/>
            <pc:sldMk cId="68315985" sldId="1282"/>
            <ac:picMk id="4" creationId="{EB7869F7-6E91-3C5E-222A-B90FA098E389}"/>
          </ac:picMkLst>
        </pc:picChg>
        <pc:picChg chg="add mod">
          <ac:chgData name="Salima  Ben Najem" userId="5d5d9c33-4a8f-4fad-a74b-e23ae769dead" providerId="ADAL" clId="{3B2DA2D5-F576-45EC-96B1-60930CA05631}" dt="2026-06-07T11:31:58.404" v="1584" actId="14100"/>
          <ac:picMkLst>
            <pc:docMk/>
            <pc:sldMk cId="68315985" sldId="1282"/>
            <ac:picMk id="5" creationId="{558EE5D6-914C-889F-37A4-8ECC235D375E}"/>
          </ac:picMkLst>
        </pc:picChg>
        <pc:picChg chg="del">
          <ac:chgData name="Salima  Ben Najem" userId="5d5d9c33-4a8f-4fad-a74b-e23ae769dead" providerId="ADAL" clId="{3B2DA2D5-F576-45EC-96B1-60930CA05631}" dt="2026-06-07T11:30:33.367" v="1579" actId="478"/>
          <ac:picMkLst>
            <pc:docMk/>
            <pc:sldMk cId="68315985" sldId="1282"/>
            <ac:picMk id="6" creationId="{153A89D4-6F15-B6C5-5F98-23FA5705FBAD}"/>
          </ac:picMkLst>
        </pc:picChg>
        <pc:picChg chg="del">
          <ac:chgData name="Salima  Ben Najem" userId="5d5d9c33-4a8f-4fad-a74b-e23ae769dead" providerId="ADAL" clId="{3B2DA2D5-F576-45EC-96B1-60930CA05631}" dt="2026-06-07T11:30:33.367" v="1579" actId="478"/>
          <ac:picMkLst>
            <pc:docMk/>
            <pc:sldMk cId="68315985" sldId="1282"/>
            <ac:picMk id="7" creationId="{FCB8B77B-1EFC-21FC-12E0-490234C2D2BF}"/>
          </ac:picMkLst>
        </pc:picChg>
        <pc:picChg chg="add mod">
          <ac:chgData name="Salima  Ben Najem" userId="5d5d9c33-4a8f-4fad-a74b-e23ae769dead" providerId="ADAL" clId="{3B2DA2D5-F576-45EC-96B1-60930CA05631}" dt="2026-06-07T11:31:49.128" v="1583" actId="1076"/>
          <ac:picMkLst>
            <pc:docMk/>
            <pc:sldMk cId="68315985" sldId="1282"/>
            <ac:picMk id="8" creationId="{EC1FD566-2D4A-FEC1-7675-7C1E8CE19F10}"/>
          </ac:picMkLst>
        </pc:picChg>
        <pc:picChg chg="add mod">
          <ac:chgData name="Salima  Ben Najem" userId="5d5d9c33-4a8f-4fad-a74b-e23ae769dead" providerId="ADAL" clId="{3B2DA2D5-F576-45EC-96B1-60930CA05631}" dt="2026-06-07T11:32:32.997" v="1586" actId="1076"/>
          <ac:picMkLst>
            <pc:docMk/>
            <pc:sldMk cId="68315985" sldId="1282"/>
            <ac:picMk id="9" creationId="{8C36D122-0772-E26C-62EB-F190BB204351}"/>
          </ac:picMkLst>
        </pc:picChg>
        <pc:picChg chg="add mod">
          <ac:chgData name="Salima  Ben Najem" userId="5d5d9c33-4a8f-4fad-a74b-e23ae769dead" providerId="ADAL" clId="{3B2DA2D5-F576-45EC-96B1-60930CA05631}" dt="2026-06-07T11:33:16.884" v="1588" actId="1076"/>
          <ac:picMkLst>
            <pc:docMk/>
            <pc:sldMk cId="68315985" sldId="1282"/>
            <ac:picMk id="10" creationId="{1AD8A0DE-4B30-F980-690C-5EEACC9789B7}"/>
          </ac:picMkLst>
        </pc:picChg>
        <pc:picChg chg="add mod">
          <ac:chgData name="Salima  Ben Najem" userId="5d5d9c33-4a8f-4fad-a74b-e23ae769dead" providerId="ADAL" clId="{3B2DA2D5-F576-45EC-96B1-60930CA05631}" dt="2026-06-07T11:33:53.377" v="1591" actId="14100"/>
          <ac:picMkLst>
            <pc:docMk/>
            <pc:sldMk cId="68315985" sldId="1282"/>
            <ac:picMk id="11" creationId="{48D049FB-C664-2189-E9D1-58B9F87E4C76}"/>
          </ac:picMkLst>
        </pc:picChg>
      </pc:sldChg>
      <pc:sldChg chg="modSp mod">
        <pc:chgData name="Salima  Ben Najem" userId="5d5d9c33-4a8f-4fad-a74b-e23ae769dead" providerId="ADAL" clId="{3B2DA2D5-F576-45EC-96B1-60930CA05631}" dt="2026-06-07T11:36:47.115" v="1848" actId="6549"/>
        <pc:sldMkLst>
          <pc:docMk/>
          <pc:sldMk cId="155981778" sldId="1284"/>
        </pc:sldMkLst>
        <pc:spChg chg="mod">
          <ac:chgData name="Salima  Ben Najem" userId="5d5d9c33-4a8f-4fad-a74b-e23ae769dead" providerId="ADAL" clId="{3B2DA2D5-F576-45EC-96B1-60930CA05631}" dt="2026-06-07T11:36:47.115" v="1848" actId="6549"/>
          <ac:spMkLst>
            <pc:docMk/>
            <pc:sldMk cId="155981778" sldId="1284"/>
            <ac:spMk id="23" creationId="{8ED6E5E3-C4F1-19B3-0CA3-D422FF67D944}"/>
          </ac:spMkLst>
        </pc:spChg>
      </pc:sldChg>
      <pc:sldChg chg="modSp mod">
        <pc:chgData name="Salima  Ben Najem" userId="5d5d9c33-4a8f-4fad-a74b-e23ae769dead" providerId="ADAL" clId="{3B2DA2D5-F576-45EC-96B1-60930CA05631}" dt="2026-06-07T11:38:14.192" v="1949" actId="20577"/>
        <pc:sldMkLst>
          <pc:docMk/>
          <pc:sldMk cId="4060715213" sldId="1285"/>
        </pc:sldMkLst>
        <pc:spChg chg="mod">
          <ac:chgData name="Salima  Ben Najem" userId="5d5d9c33-4a8f-4fad-a74b-e23ae769dead" providerId="ADAL" clId="{3B2DA2D5-F576-45EC-96B1-60930CA05631}" dt="2026-06-07T11:38:14.192" v="1949" actId="20577"/>
          <ac:spMkLst>
            <pc:docMk/>
            <pc:sldMk cId="4060715213" sldId="1285"/>
            <ac:spMk id="7" creationId="{0E5055A1-EBA9-EF76-516E-5BDFBAFBC6C7}"/>
          </ac:spMkLst>
        </pc:spChg>
      </pc:sldChg>
      <pc:sldChg chg="modSp mod">
        <pc:chgData name="Salima  Ben Najem" userId="5d5d9c33-4a8f-4fad-a74b-e23ae769dead" providerId="ADAL" clId="{3B2DA2D5-F576-45EC-96B1-60930CA05631}" dt="2026-06-07T11:39:54.336" v="2132" actId="20577"/>
        <pc:sldMkLst>
          <pc:docMk/>
          <pc:sldMk cId="3761180768" sldId="1287"/>
        </pc:sldMkLst>
        <pc:spChg chg="mod">
          <ac:chgData name="Salima  Ben Najem" userId="5d5d9c33-4a8f-4fad-a74b-e23ae769dead" providerId="ADAL" clId="{3B2DA2D5-F576-45EC-96B1-60930CA05631}" dt="2026-06-07T11:39:13.794" v="2038" actId="20577"/>
          <ac:spMkLst>
            <pc:docMk/>
            <pc:sldMk cId="3761180768" sldId="1287"/>
            <ac:spMk id="2" creationId="{D35C1D2E-63FA-B2FB-2CB4-E3AAFA8921B0}"/>
          </ac:spMkLst>
        </pc:spChg>
        <pc:spChg chg="mod">
          <ac:chgData name="Salima  Ben Najem" userId="5d5d9c33-4a8f-4fad-a74b-e23ae769dead" providerId="ADAL" clId="{3B2DA2D5-F576-45EC-96B1-60930CA05631}" dt="2026-06-07T11:39:54.336" v="2132" actId="20577"/>
          <ac:spMkLst>
            <pc:docMk/>
            <pc:sldMk cId="3761180768" sldId="1287"/>
            <ac:spMk id="16" creationId="{5AE8B19C-F9BD-C41B-5519-216C3062AD85}"/>
          </ac:spMkLst>
        </pc:spChg>
      </pc:sldChg>
      <pc:sldChg chg="addSp delSp modSp mod">
        <pc:chgData name="Salima  Ben Najem" userId="5d5d9c33-4a8f-4fad-a74b-e23ae769dead" providerId="ADAL" clId="{3B2DA2D5-F576-45EC-96B1-60930CA05631}" dt="2026-06-07T11:30:19.167" v="1578" actId="20577"/>
        <pc:sldMkLst>
          <pc:docMk/>
          <pc:sldMk cId="163224702" sldId="1292"/>
        </pc:sldMkLst>
        <pc:spChg chg="mod">
          <ac:chgData name="Salima  Ben Najem" userId="5d5d9c33-4a8f-4fad-a74b-e23ae769dead" providerId="ADAL" clId="{3B2DA2D5-F576-45EC-96B1-60930CA05631}" dt="2026-06-07T11:30:19.167" v="1578" actId="20577"/>
          <ac:spMkLst>
            <pc:docMk/>
            <pc:sldMk cId="163224702" sldId="1292"/>
            <ac:spMk id="16" creationId="{148AC99B-ADF1-D98B-0837-34BD39C15B4F}"/>
          </ac:spMkLst>
        </pc:spChg>
        <pc:picChg chg="add mod">
          <ac:chgData name="Salima  Ben Najem" userId="5d5d9c33-4a8f-4fad-a74b-e23ae769dead" providerId="ADAL" clId="{3B2DA2D5-F576-45EC-96B1-60930CA05631}" dt="2026-06-07T11:27:39.850" v="1284" actId="14100"/>
          <ac:picMkLst>
            <pc:docMk/>
            <pc:sldMk cId="163224702" sldId="1292"/>
            <ac:picMk id="3" creationId="{F5931067-FBF9-9802-0A7F-D68FD9BF3FF8}"/>
          </ac:picMkLst>
        </pc:picChg>
        <pc:picChg chg="del">
          <ac:chgData name="Salima  Ben Najem" userId="5d5d9c33-4a8f-4fad-a74b-e23ae769dead" providerId="ADAL" clId="{3B2DA2D5-F576-45EC-96B1-60930CA05631}" dt="2026-06-07T11:22:33.765" v="1258" actId="478"/>
          <ac:picMkLst>
            <pc:docMk/>
            <pc:sldMk cId="163224702" sldId="1292"/>
            <ac:picMk id="4" creationId="{206B509B-874D-E280-7B7F-9DFD3946AB2E}"/>
          </ac:picMkLst>
        </pc:picChg>
        <pc:picChg chg="del">
          <ac:chgData name="Salima  Ben Najem" userId="5d5d9c33-4a8f-4fad-a74b-e23ae769dead" providerId="ADAL" clId="{3B2DA2D5-F576-45EC-96B1-60930CA05631}" dt="2026-06-07T11:22:45.790" v="1262" actId="478"/>
          <ac:picMkLst>
            <pc:docMk/>
            <pc:sldMk cId="163224702" sldId="1292"/>
            <ac:picMk id="6" creationId="{A991DF1A-2233-6172-B8D8-D59BE74FF229}"/>
          </ac:picMkLst>
        </pc:picChg>
        <pc:picChg chg="add mod">
          <ac:chgData name="Salima  Ben Najem" userId="5d5d9c33-4a8f-4fad-a74b-e23ae769dead" providerId="ADAL" clId="{3B2DA2D5-F576-45EC-96B1-60930CA05631}" dt="2026-06-07T11:27:39.850" v="1284" actId="14100"/>
          <ac:picMkLst>
            <pc:docMk/>
            <pc:sldMk cId="163224702" sldId="1292"/>
            <ac:picMk id="7" creationId="{80EA1067-26C4-0253-FAAA-96409F351D77}"/>
          </ac:picMkLst>
        </pc:picChg>
        <pc:picChg chg="del">
          <ac:chgData name="Salima  Ben Najem" userId="5d5d9c33-4a8f-4fad-a74b-e23ae769dead" providerId="ADAL" clId="{3B2DA2D5-F576-45EC-96B1-60930CA05631}" dt="2026-06-07T11:22:45.790" v="1262" actId="478"/>
          <ac:picMkLst>
            <pc:docMk/>
            <pc:sldMk cId="163224702" sldId="1292"/>
            <ac:picMk id="8" creationId="{DD2D9335-9A6A-4BEF-3961-89397FB5AC62}"/>
          </ac:picMkLst>
        </pc:picChg>
        <pc:picChg chg="del">
          <ac:chgData name="Salima  Ben Najem" userId="5d5d9c33-4a8f-4fad-a74b-e23ae769dead" providerId="ADAL" clId="{3B2DA2D5-F576-45EC-96B1-60930CA05631}" dt="2026-06-07T11:22:45.790" v="1262" actId="478"/>
          <ac:picMkLst>
            <pc:docMk/>
            <pc:sldMk cId="163224702" sldId="1292"/>
            <ac:picMk id="10" creationId="{C239C782-F79D-84BB-9F14-0742B772F23A}"/>
          </ac:picMkLst>
        </pc:picChg>
        <pc:picChg chg="add mod">
          <ac:chgData name="Salima  Ben Najem" userId="5d5d9c33-4a8f-4fad-a74b-e23ae769dead" providerId="ADAL" clId="{3B2DA2D5-F576-45EC-96B1-60930CA05631}" dt="2026-06-07T11:26:02.332" v="1276" actId="1076"/>
          <ac:picMkLst>
            <pc:docMk/>
            <pc:sldMk cId="163224702" sldId="1292"/>
            <ac:picMk id="11" creationId="{A54B91F9-D325-5F26-2909-1CABDE8FA4D0}"/>
          </ac:picMkLst>
        </pc:picChg>
        <pc:picChg chg="add mod">
          <ac:chgData name="Salima  Ben Najem" userId="5d5d9c33-4a8f-4fad-a74b-e23ae769dead" providerId="ADAL" clId="{3B2DA2D5-F576-45EC-96B1-60930CA05631}" dt="2026-06-07T11:27:32.542" v="1283" actId="1076"/>
          <ac:picMkLst>
            <pc:docMk/>
            <pc:sldMk cId="163224702" sldId="1292"/>
            <ac:picMk id="17" creationId="{29028F03-C57C-3735-B1D8-0ADFA13915FA}"/>
          </ac:picMkLst>
        </pc:picChg>
        <pc:picChg chg="del">
          <ac:chgData name="Salima  Ben Najem" userId="5d5d9c33-4a8f-4fad-a74b-e23ae769dead" providerId="ADAL" clId="{3B2DA2D5-F576-45EC-96B1-60930CA05631}" dt="2026-06-07T11:22:45.790" v="1262" actId="478"/>
          <ac:picMkLst>
            <pc:docMk/>
            <pc:sldMk cId="163224702" sldId="1292"/>
            <ac:picMk id="18" creationId="{FDC6AADD-B03D-064C-E3B7-94F475CD5B3C}"/>
          </ac:picMkLst>
        </pc:picChg>
        <pc:picChg chg="add mod">
          <ac:chgData name="Salima  Ben Najem" userId="5d5d9c33-4a8f-4fad-a74b-e23ae769dead" providerId="ADAL" clId="{3B2DA2D5-F576-45EC-96B1-60930CA05631}" dt="2026-06-07T11:27:39.850" v="1284" actId="14100"/>
          <ac:picMkLst>
            <pc:docMk/>
            <pc:sldMk cId="163224702" sldId="1292"/>
            <ac:picMk id="20" creationId="{47373DFC-35B3-F2DF-FC0E-29F356E0A3D5}"/>
          </ac:picMkLst>
        </pc:picChg>
      </pc:sldChg>
      <pc:sldChg chg="modSp mod">
        <pc:chgData name="Salima  Ben Najem" userId="5d5d9c33-4a8f-4fad-a74b-e23ae769dead" providerId="ADAL" clId="{3B2DA2D5-F576-45EC-96B1-60930CA05631}" dt="2026-06-07T11:43:15.726" v="2316" actId="20577"/>
        <pc:sldMkLst>
          <pc:docMk/>
          <pc:sldMk cId="3195323805" sldId="1294"/>
        </pc:sldMkLst>
        <pc:spChg chg="mod">
          <ac:chgData name="Salima  Ben Najem" userId="5d5d9c33-4a8f-4fad-a74b-e23ae769dead" providerId="ADAL" clId="{3B2DA2D5-F576-45EC-96B1-60930CA05631}" dt="2026-06-07T11:43:15.726" v="2316" actId="20577"/>
          <ac:spMkLst>
            <pc:docMk/>
            <pc:sldMk cId="3195323805" sldId="1294"/>
            <ac:spMk id="6" creationId="{8B47C0F2-884F-A0F5-ECA3-74786B439756}"/>
          </ac:spMkLst>
        </pc:spChg>
      </pc:sldChg>
      <pc:sldChg chg="add">
        <pc:chgData name="Salima  Ben Najem" userId="5d5d9c33-4a8f-4fad-a74b-e23ae769dead" providerId="ADAL" clId="{3B2DA2D5-F576-45EC-96B1-60930CA05631}" dt="2026-06-06T14:25:16.180" v="53"/>
        <pc:sldMkLst>
          <pc:docMk/>
          <pc:sldMk cId="1072859845" sldId="1296"/>
        </pc:sldMkLst>
      </pc:sldChg>
      <pc:sldChg chg="add">
        <pc:chgData name="Salima  Ben Najem" userId="5d5d9c33-4a8f-4fad-a74b-e23ae769dead" providerId="ADAL" clId="{3B2DA2D5-F576-45EC-96B1-60930CA05631}" dt="2026-06-06T14:26:39.901" v="57"/>
        <pc:sldMkLst>
          <pc:docMk/>
          <pc:sldMk cId="675576199" sldId="1297"/>
        </pc:sldMkLst>
      </pc:sldChg>
      <pc:sldChg chg="add">
        <pc:chgData name="Salima  Ben Najem" userId="5d5d9c33-4a8f-4fad-a74b-e23ae769dead" providerId="ADAL" clId="{3B2DA2D5-F576-45EC-96B1-60930CA05631}" dt="2026-06-06T14:29:06.687" v="62"/>
        <pc:sldMkLst>
          <pc:docMk/>
          <pc:sldMk cId="1687904746" sldId="1298"/>
        </pc:sldMkLst>
      </pc:sldChg>
      <pc:sldChg chg="add">
        <pc:chgData name="Salima  Ben Najem" userId="5d5d9c33-4a8f-4fad-a74b-e23ae769dead" providerId="ADAL" clId="{3B2DA2D5-F576-45EC-96B1-60930CA05631}" dt="2026-06-06T14:30:18.099" v="81"/>
        <pc:sldMkLst>
          <pc:docMk/>
          <pc:sldMk cId="1915117917" sldId="1299"/>
        </pc:sldMkLst>
      </pc:sldChg>
      <pc:sldChg chg="add del">
        <pc:chgData name="Salima  Ben Najem" userId="5d5d9c33-4a8f-4fad-a74b-e23ae769dead" providerId="ADAL" clId="{3B2DA2D5-F576-45EC-96B1-60930CA05631}" dt="2026-06-06T15:14:46.024" v="205"/>
        <pc:sldMkLst>
          <pc:docMk/>
          <pc:sldMk cId="117838268" sldId="1300"/>
        </pc:sldMkLst>
      </pc:sldChg>
      <pc:sldChg chg="add del">
        <pc:chgData name="Salima  Ben Najem" userId="5d5d9c33-4a8f-4fad-a74b-e23ae769dead" providerId="ADAL" clId="{3B2DA2D5-F576-45EC-96B1-60930CA05631}" dt="2026-06-06T15:14:52.062" v="207"/>
        <pc:sldMkLst>
          <pc:docMk/>
          <pc:sldMk cId="3266311399" sldId="1300"/>
        </pc:sldMkLst>
      </pc:sldChg>
      <pc:sldMasterChg chg="del delSldLayout">
        <pc:chgData name="Salima  Ben Najem" userId="5d5d9c33-4a8f-4fad-a74b-e23ae769dead" providerId="ADAL" clId="{3B2DA2D5-F576-45EC-96B1-60930CA05631}" dt="2026-06-06T14:18:17.875" v="1"/>
        <pc:sldMasterMkLst>
          <pc:docMk/>
          <pc:sldMasterMk cId="2073310085" sldId="2147483697"/>
        </pc:sldMasterMkLst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3331441506" sldId="2147483698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3236051717" sldId="2147483699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1485169382" sldId="2147483700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3294147848" sldId="2147483701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2616778948" sldId="2147483704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2063959318" sldId="2147483705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689528612" sldId="2147483706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177222910" sldId="2147483738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2295592870" sldId="2147483739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2073310085" sldId="2147483697"/>
            <pc:sldLayoutMk cId="3268118012" sldId="2147483741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6-06T14:29:10.306" v="63"/>
        <pc:sldMasterMkLst>
          <pc:docMk/>
          <pc:sldMasterMk cId="3817117479" sldId="2147483720"/>
        </pc:sldMasterMkLst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1059753355" sldId="2147483721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773570482" sldId="2147483722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1905271910" sldId="2147483723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1821143839" sldId="2147483724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2829934206" sldId="2147483725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3811652909" sldId="2147483726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57456699" sldId="2147483727"/>
          </pc:sldLayoutMkLst>
        </pc:sldLayoutChg>
        <pc:sldLayoutChg chg="del">
          <pc:chgData name="Salima  Ben Najem" userId="5d5d9c33-4a8f-4fad-a74b-e23ae769dead" providerId="ADAL" clId="{3B2DA2D5-F576-45EC-96B1-60930CA05631}" dt="2026-06-06T14:29:10.306" v="63"/>
          <pc:sldLayoutMkLst>
            <pc:docMk/>
            <pc:sldMasterMk cId="3817117479" sldId="2147483720"/>
            <pc:sldLayoutMk cId="2914163683" sldId="2147483728"/>
          </pc:sldLayoutMkLst>
        </pc:sldLayoutChg>
      </pc:sldMasterChg>
      <pc:sldMasterChg chg="del delSldLayout">
        <pc:chgData name="Salima  Ben Najem" userId="5d5d9c33-4a8f-4fad-a74b-e23ae769dead" providerId="ADAL" clId="{3B2DA2D5-F576-45EC-96B1-60930CA05631}" dt="2026-06-06T14:18:17.875" v="1"/>
        <pc:sldMasterMkLst>
          <pc:docMk/>
          <pc:sldMasterMk cId="3588268061" sldId="2147483773"/>
        </pc:sldMasterMkLst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3588268061" sldId="2147483773"/>
            <pc:sldLayoutMk cId="199185592" sldId="2147483774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3588268061" sldId="2147483773"/>
            <pc:sldLayoutMk cId="2301190960" sldId="2147483775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3588268061" sldId="2147483773"/>
            <pc:sldLayoutMk cId="1723707025" sldId="2147483776"/>
          </pc:sldLayoutMkLst>
        </pc:sldLayoutChg>
        <pc:sldLayoutChg chg="del">
          <pc:chgData name="Salima  Ben Najem" userId="5d5d9c33-4a8f-4fad-a74b-e23ae769dead" providerId="ADAL" clId="{3B2DA2D5-F576-45EC-96B1-60930CA05631}" dt="2026-06-06T14:18:17.875" v="1"/>
          <pc:sldLayoutMkLst>
            <pc:docMk/>
            <pc:sldMasterMk cId="3588268061" sldId="2147483773"/>
            <pc:sldLayoutMk cId="3116638006" sldId="214748377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24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057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059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282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151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080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329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94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229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615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98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002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6986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450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344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629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460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311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479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234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755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364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529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147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255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674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158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1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020759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391407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33396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492379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777206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603541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604758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882089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819507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057276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879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4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9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39667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386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626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CEE12D-72ED-4E3A-B665-360E72C739E1}" type="datetimeFigureOut">
              <a:rPr lang="fr-MA" smtClean="0"/>
              <a:pPr/>
              <a:t>08/06/2026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6396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15.png"/><Relationship Id="rId7" Type="http://schemas.openxmlformats.org/officeDocument/2006/relationships/image" Target="../media/image31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8.jpg"/><Relationship Id="rId7" Type="http://schemas.openxmlformats.org/officeDocument/2006/relationships/image" Target="../media/image31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7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9.jpg"/><Relationship Id="rId7" Type="http://schemas.openxmlformats.org/officeDocument/2006/relationships/image" Target="../media/image43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9.jpg"/><Relationship Id="rId7" Type="http://schemas.openxmlformats.org/officeDocument/2006/relationships/image" Target="../media/image43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51.jpg"/><Relationship Id="rId7" Type="http://schemas.openxmlformats.org/officeDocument/2006/relationships/image" Target="../media/image55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51.jpg"/><Relationship Id="rId7" Type="http://schemas.openxmlformats.org/officeDocument/2006/relationships/image" Target="../media/image55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28.jpg"/><Relationship Id="rId7" Type="http://schemas.openxmlformats.org/officeDocument/2006/relationships/image" Target="../media/image6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0.jpg"/><Relationship Id="rId5" Type="http://schemas.openxmlformats.org/officeDocument/2006/relationships/image" Target="../media/image40.jpg"/><Relationship Id="rId4" Type="http://schemas.openxmlformats.org/officeDocument/2006/relationships/image" Target="../media/image3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5.jpg"/><Relationship Id="rId5" Type="http://schemas.openxmlformats.org/officeDocument/2006/relationships/image" Target="../media/image60.jpg"/><Relationship Id="rId4" Type="http://schemas.openxmlformats.org/officeDocument/2006/relationships/image" Target="../media/image50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28.jpg"/><Relationship Id="rId7" Type="http://schemas.openxmlformats.org/officeDocument/2006/relationships/image" Target="../media/image6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0.jpg"/><Relationship Id="rId5" Type="http://schemas.openxmlformats.org/officeDocument/2006/relationships/image" Target="../media/image40.jpg"/><Relationship Id="rId4" Type="http://schemas.openxmlformats.org/officeDocument/2006/relationships/image" Target="../media/image3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31.jpg"/><Relationship Id="rId7" Type="http://schemas.openxmlformats.org/officeDocument/2006/relationships/image" Target="../media/image4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6.jpg"/><Relationship Id="rId5" Type="http://schemas.openxmlformats.org/officeDocument/2006/relationships/image" Target="../media/image30.jpg"/><Relationship Id="rId4" Type="http://schemas.openxmlformats.org/officeDocument/2006/relationships/image" Target="../media/image43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31.jpg"/><Relationship Id="rId7" Type="http://schemas.openxmlformats.org/officeDocument/2006/relationships/image" Target="../media/image4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6.jpg"/><Relationship Id="rId5" Type="http://schemas.openxmlformats.org/officeDocument/2006/relationships/image" Target="../media/image30.jpg"/><Relationship Id="rId4" Type="http://schemas.openxmlformats.org/officeDocument/2006/relationships/image" Target="../media/image43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31.jpg"/><Relationship Id="rId7" Type="http://schemas.openxmlformats.org/officeDocument/2006/relationships/image" Target="../media/image4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6.jpg"/><Relationship Id="rId5" Type="http://schemas.openxmlformats.org/officeDocument/2006/relationships/image" Target="../media/image30.jpg"/><Relationship Id="rId4" Type="http://schemas.openxmlformats.org/officeDocument/2006/relationships/image" Target="../media/image4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4.png"/><Relationship Id="rId4" Type="http://schemas.openxmlformats.org/officeDocument/2006/relationships/image" Target="../media/image6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0.jpg"/><Relationship Id="rId4" Type="http://schemas.openxmlformats.org/officeDocument/2006/relationships/image" Target="../media/image4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0.jpg"/><Relationship Id="rId4" Type="http://schemas.openxmlformats.org/officeDocument/2006/relationships/image" Target="../media/image4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4.jpg"/><Relationship Id="rId4" Type="http://schemas.openxmlformats.org/officeDocument/2006/relationships/image" Target="../media/image48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4.jpg"/><Relationship Id="rId4" Type="http://schemas.openxmlformats.org/officeDocument/2006/relationships/image" Target="../media/image48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6.jpg"/><Relationship Id="rId4" Type="http://schemas.openxmlformats.org/officeDocument/2006/relationships/image" Target="../media/image59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0.jpg"/><Relationship Id="rId4" Type="http://schemas.openxmlformats.org/officeDocument/2006/relationships/image" Target="../media/image51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0.jpg"/><Relationship Id="rId4" Type="http://schemas.openxmlformats.org/officeDocument/2006/relationships/image" Target="../media/image51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8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8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9.jpg"/><Relationship Id="rId4" Type="http://schemas.openxmlformats.org/officeDocument/2006/relationships/image" Target="../media/image40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9.jpg"/><Relationship Id="rId4" Type="http://schemas.openxmlformats.org/officeDocument/2006/relationships/image" Target="../media/image40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1.jpg"/><Relationship Id="rId4" Type="http://schemas.openxmlformats.org/officeDocument/2006/relationships/image" Target="../media/image55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1.jpg"/><Relationship Id="rId4" Type="http://schemas.openxmlformats.org/officeDocument/2006/relationships/image" Target="../media/image55.jp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4.png"/><Relationship Id="rId5" Type="http://schemas.openxmlformats.org/officeDocument/2006/relationships/image" Target="../media/image21.png"/><Relationship Id="rId4" Type="http://schemas.openxmlformats.org/officeDocument/2006/relationships/image" Target="../media/image7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3.png"/><Relationship Id="rId5" Type="http://schemas.openxmlformats.org/officeDocument/2006/relationships/image" Target="../media/image25.png"/><Relationship Id="rId4" Type="http://schemas.openxmlformats.org/officeDocument/2006/relationships/image" Target="../media/image71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74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76.png"/><Relationship Id="rId7" Type="http://schemas.openxmlformats.org/officeDocument/2006/relationships/image" Target="../media/image52.jpg"/><Relationship Id="rId2" Type="http://schemas.openxmlformats.org/officeDocument/2006/relationships/slideLayout" Target="../slideLayouts/slideLayout69.xml"/><Relationship Id="rId1" Type="http://schemas.openxmlformats.org/officeDocument/2006/relationships/tags" Target="../tags/tag7.xml"/><Relationship Id="rId6" Type="http://schemas.openxmlformats.org/officeDocument/2006/relationships/image" Target="../media/image35.jpg"/><Relationship Id="rId5" Type="http://schemas.openxmlformats.org/officeDocument/2006/relationships/image" Target="../media/image31.jpg"/><Relationship Id="rId10" Type="http://schemas.openxmlformats.org/officeDocument/2006/relationships/image" Target="../media/image27.jpg"/><Relationship Id="rId4" Type="http://schemas.openxmlformats.org/officeDocument/2006/relationships/image" Target="../media/image77.png"/><Relationship Id="rId9" Type="http://schemas.openxmlformats.org/officeDocument/2006/relationships/image" Target="../media/image39.jp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76.png"/><Relationship Id="rId7" Type="http://schemas.openxmlformats.org/officeDocument/2006/relationships/image" Target="../media/image79.png"/><Relationship Id="rId12" Type="http://schemas.openxmlformats.org/officeDocument/2006/relationships/image" Target="../media/image67.png"/><Relationship Id="rId2" Type="http://schemas.openxmlformats.org/officeDocument/2006/relationships/slideLayout" Target="../slideLayouts/slideLayout69.xml"/><Relationship Id="rId1" Type="http://schemas.openxmlformats.org/officeDocument/2006/relationships/tags" Target="../tags/tag9.xml"/><Relationship Id="rId6" Type="http://schemas.microsoft.com/office/2007/relationships/hdphoto" Target="../media/hdphoto6.wdp"/><Relationship Id="rId11" Type="http://schemas.openxmlformats.org/officeDocument/2006/relationships/image" Target="../media/image31.jpg"/><Relationship Id="rId5" Type="http://schemas.openxmlformats.org/officeDocument/2006/relationships/image" Target="../media/image78.png"/><Relationship Id="rId10" Type="http://schemas.microsoft.com/office/2007/relationships/hdphoto" Target="../media/hdphoto8.wdp"/><Relationship Id="rId4" Type="http://schemas.openxmlformats.org/officeDocument/2006/relationships/image" Target="../media/image77.png"/><Relationship Id="rId9" Type="http://schemas.openxmlformats.org/officeDocument/2006/relationships/image" Target="../media/image80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76.png"/><Relationship Id="rId7" Type="http://schemas.openxmlformats.org/officeDocument/2006/relationships/image" Target="../media/image41.jpg"/><Relationship Id="rId2" Type="http://schemas.openxmlformats.org/officeDocument/2006/relationships/slideLayout" Target="../slideLayouts/slideLayout69.xml"/><Relationship Id="rId1" Type="http://schemas.openxmlformats.org/officeDocument/2006/relationships/tags" Target="../tags/tag11.xml"/><Relationship Id="rId6" Type="http://schemas.openxmlformats.org/officeDocument/2006/relationships/image" Target="../media/image61.jpg"/><Relationship Id="rId5" Type="http://schemas.openxmlformats.org/officeDocument/2006/relationships/image" Target="../media/image55.jpg"/><Relationship Id="rId4" Type="http://schemas.openxmlformats.org/officeDocument/2006/relationships/image" Target="../media/image77.png"/><Relationship Id="rId9" Type="http://schemas.openxmlformats.org/officeDocument/2006/relationships/image" Target="../media/image38.jp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1.png"/><Relationship Id="rId5" Type="http://schemas.openxmlformats.org/officeDocument/2006/relationships/slideLayout" Target="../slideLayouts/slideLayout71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FA5E93-B6C9-D2FA-6D31-214216AB8E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9" b="317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96" y="1191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47CDB7B-4D40-3295-8D46-B0EC25667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996" y="2239481"/>
            <a:ext cx="8330501" cy="260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47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26338" y="201550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42338" y="176350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3267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689267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53267" y="515004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46" y="174286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73533" y="22086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83456" y="17410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00035" y="2310935"/>
            <a:ext cx="383142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613533" y="34625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4829533" y="3210514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4793533" y="36913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89FCF55-9719-DF6B-6021-AEA6272427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D1B1FFA-6A2B-E336-E058-64D378D5C3F1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dirty="0">
                <a:effectLst/>
              </a:rPr>
              <a:t> 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DF26603-3138-CD4E-542E-32C7BAF8D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847" y="4126071"/>
            <a:ext cx="1703873" cy="186404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 Sahara marocain – Libérer – Récupérer – S’opposer – La patrie – La marche verte.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81571" y="3445731"/>
            <a:ext cx="1951475" cy="516681"/>
          </a:xfrm>
        </p:spPr>
        <p:txBody>
          <a:bodyPr/>
          <a:lstStyle/>
          <a:p>
            <a:r>
              <a:rPr lang="fr-MA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Sahara marocain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11281" y="6077733"/>
            <a:ext cx="1875555" cy="25529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S’opposer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81301" y="5928619"/>
            <a:ext cx="1800000" cy="583438"/>
          </a:xfrm>
        </p:spPr>
        <p:txBody>
          <a:bodyPr/>
          <a:lstStyle/>
          <a:p>
            <a:r>
              <a:rPr lang="fr-MA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marche verte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68209" y="3380660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Libérer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910184" y="6025380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patrie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284932" y="3405060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</a:t>
            </a:r>
            <a:r>
              <a:rPr kumimoji="0" lang="fr-MA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écupérer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1BA4ED-A1F0-55EC-6089-AF2AAFE463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1626442"/>
            <a:ext cx="1584291" cy="17332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45E440-2035-911E-1543-512F580AC4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906" y="1649396"/>
            <a:ext cx="1584289" cy="17332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50F9F0-F7B8-E816-0EAA-2FFE17B349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85" y="1640393"/>
            <a:ext cx="1584291" cy="173322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507C4B-9E9C-2BE9-CBC2-92839704DF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915" y="4126071"/>
            <a:ext cx="1717527" cy="187898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4F67DAE-DA97-C287-7EEA-FF1105192D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254" y="4149773"/>
            <a:ext cx="1703290" cy="186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9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41D398-6EB5-FAA3-5E07-0F953A757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1869912"/>
            <a:ext cx="1584291" cy="17332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C883ADA-2BB0-7AAA-1326-58DB2310C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906" y="1892866"/>
            <a:ext cx="1584289" cy="173322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2F12EE5-A2C1-A950-FF20-42B676546E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85" y="1883863"/>
            <a:ext cx="1584291" cy="173322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F84382C-2055-E26E-1279-DA71990D54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847" y="4126071"/>
            <a:ext cx="1703873" cy="186404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34BF3AE-EE79-48FA-C1E6-B1BDC143F9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915" y="4126071"/>
            <a:ext cx="1717527" cy="187898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F8F862C-4B9F-015C-8518-5D49BDD142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254" y="4149773"/>
            <a:ext cx="1703290" cy="186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1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La révolution du Roi et du peuple – L’attachement - Défendre – Réclamer- L’exil - Renforcer.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1631" y="3533836"/>
            <a:ext cx="2267733" cy="685799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révolution du Roi et du peuple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54956" y="6114847"/>
            <a:ext cx="161010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Renforcer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L’attachement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92985" y="6252030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Réclamer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4034915" y="6081505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L’exil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462712" y="3702071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Défendre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D711F6-4F03-29C7-1764-C7ACA5E7A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506" y="1671550"/>
            <a:ext cx="1722949" cy="188491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1AE4F8-ECD3-8918-AE77-5C824DF17E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882" y="4241152"/>
            <a:ext cx="1682214" cy="184035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FF459C-79B0-3C63-3606-681527252B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137" y="4241151"/>
            <a:ext cx="1712177" cy="18731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DEEB07-4EDD-9D42-93A6-7373BB9A8A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4327215"/>
            <a:ext cx="1712177" cy="187313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B5BB78F-9181-BF30-518E-0332B68968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147" y="1817152"/>
            <a:ext cx="1722949" cy="188491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E53B6A-5B98-BE06-5F8E-9943C6AD55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605" y="1726300"/>
            <a:ext cx="1740033" cy="190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DB8A69-0D60-F736-F636-96FA761AE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506" y="1671550"/>
            <a:ext cx="1722949" cy="188491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553A45D-CD2D-868F-1A59-0D3AD38123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882" y="4241152"/>
            <a:ext cx="1682214" cy="184035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68E825-4A2F-5880-FE1D-698DC43D27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137" y="4241151"/>
            <a:ext cx="1712177" cy="187313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A4A680A-EA42-A6DF-1A4E-FEEA9E91BC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4327215"/>
            <a:ext cx="1712177" cy="18731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B54171-524E-F747-5FD9-125CBBA5B8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147" y="1817152"/>
            <a:ext cx="1722949" cy="18849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515972-0647-8842-BF69-15CC21DE0D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605" y="1726300"/>
            <a:ext cx="1740033" cy="190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Les monuments historiques – La beauté – Avec élégance – Soigneusement – Les motifs – Le zellige marocain.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38828" y="3499059"/>
            <a:ext cx="2663210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Les monuments historiques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85697" y="5958433"/>
            <a:ext cx="2169472" cy="487646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Soigneusement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81301" y="5928619"/>
            <a:ext cx="1800000" cy="583438"/>
          </a:xfrm>
        </p:spPr>
        <p:txBody>
          <a:bodyPr/>
          <a:lstStyle/>
          <a:p>
            <a:r>
              <a:rPr lang="fr-MA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zellige marocain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68209" y="3380660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beauté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910184" y="6025380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motifs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284932" y="3405060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Avec élégance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8100E5D-2E7B-D728-5012-9AD08501A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301" y="1638551"/>
            <a:ext cx="1618258" cy="17703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F8F0AD8-0E71-161B-33EB-A9FAF45075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248" y="1634675"/>
            <a:ext cx="1618258" cy="17703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BFB55D-816F-896F-23D5-71A8B2D8F1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99" y="1675346"/>
            <a:ext cx="1618258" cy="17703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29C6F5B-C056-8393-4F2F-3E9394F5B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91" y="4201481"/>
            <a:ext cx="1618258" cy="17703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8784661-E7E5-FACE-A6D9-EEFA68815C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31" y="4207594"/>
            <a:ext cx="1573139" cy="172102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0BAAC2E-B7E8-2382-288A-A8E262B9DF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165" y="4207594"/>
            <a:ext cx="1514536" cy="177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85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8AF2C-29E4-43CA-D725-C1B06CBB5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2594E7-02A2-17B1-4B2D-3CE1625EC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47DE37-B1BB-1787-152D-71DA15084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0C18F0-CC72-D264-6F86-B61C3902E6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251" y="1853380"/>
            <a:ext cx="1618258" cy="177038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653FAA9-3713-E959-3B6C-FECB98E9E8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98" y="1849504"/>
            <a:ext cx="1618258" cy="177038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705A9E5-2CCE-2AD9-F4A8-B566A6A778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249" y="1890175"/>
            <a:ext cx="1618258" cy="177038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88C67C-657C-F852-12B6-E20D80D551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741" y="4416310"/>
            <a:ext cx="1618258" cy="17703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3BE9808-631D-BB5F-25FA-526FA2AE59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681" y="4422423"/>
            <a:ext cx="1573139" cy="172102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547070D-8087-0269-AEBE-3F18683FBB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115" y="4422423"/>
            <a:ext cx="1514536" cy="177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6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4111" y="765624"/>
            <a:ext cx="69621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La patience – Un minaret – Le plâtre – Restaurer – La Koutoubia – Al </a:t>
            </a:r>
            <a:r>
              <a:rPr lang="fr-FR" dirty="0" err="1"/>
              <a:t>Quaraouiyine</a:t>
            </a:r>
            <a:r>
              <a:rPr lang="fr-FR" dirty="0"/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1631" y="3450706"/>
            <a:ext cx="2267733" cy="685799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patience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62711" y="6048251"/>
            <a:ext cx="226815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Al </a:t>
            </a:r>
            <a:r>
              <a:rPr lang="fr-FR" dirty="0" err="1">
                <a:latin typeface="Dosis SemiBold" pitchFamily="2" charset="0"/>
              </a:rPr>
              <a:t>Quaraouiyine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minaret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87260" y="6106040"/>
            <a:ext cx="2302761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Restaurer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891273" y="6072030"/>
            <a:ext cx="204687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Koutoubia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462712" y="3631040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plâtre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7FB4615-6744-BBB3-B84C-B2CF1512E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26" y="1812809"/>
            <a:ext cx="1573141" cy="172102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A4C45B-8616-DDF9-D011-2074C00B38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59F3FE-30A7-E55E-A193-04733B7D7E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83" y="1806711"/>
            <a:ext cx="1573139" cy="17210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8222C3-FCBF-0957-876D-DF8D2FBE6B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03" y="4201764"/>
            <a:ext cx="1469419" cy="171687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2B25AF1-06A3-615B-3439-614BBC932C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20" y="4250586"/>
            <a:ext cx="1670650" cy="182770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EAA7A6-9F26-B72B-87B0-499061B4C9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039" y="4300339"/>
            <a:ext cx="1569342" cy="171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57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48" y="734230"/>
            <a:ext cx="729436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1218D7-4889-BC73-C426-D024501DC9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26" y="1812809"/>
            <a:ext cx="1573141" cy="17210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11C656D-FC61-0960-1CDF-717F6EED7D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44DFD3-F014-19AA-AE18-4B8967F2CD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83" y="1806711"/>
            <a:ext cx="1573139" cy="17210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C725ED-8F42-4E3F-A28A-ED8289BD63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03" y="4201764"/>
            <a:ext cx="1469419" cy="17168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195ADF-FA15-DEBC-87D5-5EA7935F60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20" y="4250586"/>
            <a:ext cx="1670650" cy="18277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2CEB73-0080-8852-4197-2768B9834C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039" y="4300339"/>
            <a:ext cx="1569342" cy="171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58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Festival – Regarder – La danse d’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La musique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Gnaoua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Les cultures - Traditionnel.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58020" y="3419512"/>
            <a:ext cx="1493822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Festival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8645" y="5797403"/>
            <a:ext cx="3178301" cy="646330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musique </a:t>
            </a:r>
            <a:r>
              <a:rPr lang="fr-FR" dirty="0" err="1">
                <a:latin typeface="Dosis SemiBold" pitchFamily="2" charset="0"/>
              </a:rPr>
              <a:t>Gnaoua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88460" y="5848741"/>
            <a:ext cx="2562653" cy="583438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Traditionnel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000402" y="3598211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89906" y="3474822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Regarder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686496" y="5977728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cultures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5802239" y="3258607"/>
            <a:ext cx="3200461" cy="737715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danse d’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EBFFD8-E7F4-379D-1FC5-FF28A6AF6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67" y="1581865"/>
            <a:ext cx="1534807" cy="16790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33B16A-5A6E-CF36-D00E-4E4E04427A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4092442"/>
            <a:ext cx="1534808" cy="16790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4500F2-FF5B-090C-4B55-842173E762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1643560"/>
            <a:ext cx="1534807" cy="16790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A2AFD36-0094-95CB-3E90-07A976035F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449" y="4121205"/>
            <a:ext cx="1634542" cy="17882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7E55C8B-AE37-FEDD-9A3C-8633F8E8F7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60" y="1652805"/>
            <a:ext cx="1539073" cy="168375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14FE7EC-E156-768E-749F-C22959AA55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25" y="4106757"/>
            <a:ext cx="1534809" cy="167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90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E6D834A-8F60-03A8-3DE5-5EAC76487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67" y="1845106"/>
            <a:ext cx="1534807" cy="167909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601297E-AF21-6813-13AD-CB176728B7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4355683"/>
            <a:ext cx="1534808" cy="16790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B8AE1E0-E72A-DF3F-5B54-CB9A2377C2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28" y="1906801"/>
            <a:ext cx="1534807" cy="167909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95C1A79-3D96-CE99-5EE7-56EF8ED0EB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449" y="4384446"/>
            <a:ext cx="1634542" cy="17882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CF4D52-3098-3466-E579-70F3E1C25C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60" y="1916046"/>
            <a:ext cx="1539073" cy="168375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E8D66A4-979A-2BBD-F4A1-8658962FE3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25" y="4369998"/>
            <a:ext cx="1534809" cy="167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8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475" y="765624"/>
            <a:ext cx="750192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Sacré – Spirituelle – International – Collective – Joyeuse - Participer.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39725" y="3482976"/>
            <a:ext cx="2036438" cy="685799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Sacré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54956" y="6114847"/>
            <a:ext cx="161010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Participer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Spirituelle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81571" y="6176880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Collective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990110" y="6114847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Joyeuse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462712" y="3629908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International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944F39A-14F8-A8FA-FF4E-F24C50CB14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1841018"/>
            <a:ext cx="1534807" cy="16790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2EFF60-767D-AA64-561E-829F55EDBF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40" y="1803886"/>
            <a:ext cx="1534808" cy="16790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77BA9A-2D87-485D-0089-77BB143FF3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1841018"/>
            <a:ext cx="1621160" cy="177356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5B98DB-EBEE-20EC-D8CC-9B1D22BDE8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F3EA47-0D4D-D48C-5B7B-B0DEEE2CE8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872" y="4281215"/>
            <a:ext cx="1655529" cy="181116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8D6E84-D785-A078-CF0A-E734254D48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24" y="4402314"/>
            <a:ext cx="1541918" cy="168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1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4F7BAE-6E46-8773-064E-BBA4AD590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1841018"/>
            <a:ext cx="1534807" cy="16790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6279DCD-617A-B874-5B51-D389A4182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40" y="1803886"/>
            <a:ext cx="1534808" cy="16790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398BC8-382E-36A1-0618-10707A65CF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56" y="1841018"/>
            <a:ext cx="1621160" cy="177356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FD21DAE-9F53-03A0-1131-4557CD0CE1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F1E97DF-4D73-7EEE-A311-BA5BFA47F8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872" y="4281215"/>
            <a:ext cx="1655529" cy="181116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BA76D1-9654-D0C6-22DD-0DD509E3A5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24" y="4402314"/>
            <a:ext cx="1541918" cy="168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6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5AE425-0DF4-180C-8EFE-313F0CBC4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FD119BF0-95EC-7E08-818C-10F5C2DDBB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81571" y="3445731"/>
            <a:ext cx="1951475" cy="516681"/>
          </a:xfrm>
        </p:spPr>
        <p:txBody>
          <a:bodyPr/>
          <a:lstStyle/>
          <a:p>
            <a:r>
              <a:rPr lang="fr-MA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Sahara marocain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630B4FD-6CB0-4469-E0B1-960F00E66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1626442"/>
            <a:ext cx="1584291" cy="1733225"/>
          </a:xfrm>
          <a:prstGeom prst="rect">
            <a:avLst/>
          </a:prstGeom>
        </p:spPr>
      </p:pic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51A141FD-2902-4086-F717-4DB38E5AD069}"/>
              </a:ext>
            </a:extLst>
          </p:cNvPr>
          <p:cNvSpPr txBox="1">
            <a:spLocks/>
          </p:cNvSpPr>
          <p:nvPr/>
        </p:nvSpPr>
        <p:spPr>
          <a:xfrm>
            <a:off x="3643223" y="3488728"/>
            <a:ext cx="2267733" cy="685799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>
                <a:latin typeface="Dosis SemiBold" pitchFamily="2" charset="0"/>
              </a:rPr>
              <a:t> révolution du Roi et du peuple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923B205-5EB5-30C5-950F-D4731963E2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691" y="1626443"/>
            <a:ext cx="1682356" cy="1840510"/>
          </a:xfrm>
          <a:prstGeom prst="rect">
            <a:avLst/>
          </a:prstGeom>
        </p:spPr>
      </p:pic>
      <p:sp>
        <p:nvSpPr>
          <p:cNvPr id="24" name="Espace réservé du texte 6">
            <a:extLst>
              <a:ext uri="{FF2B5EF4-FFF2-40B4-BE49-F238E27FC236}">
                <a16:creationId xmlns:a16="http://schemas.microsoft.com/office/drawing/2014/main" id="{95FD8821-81B3-06F1-74A9-191079A81CE5}"/>
              </a:ext>
            </a:extLst>
          </p:cNvPr>
          <p:cNvSpPr txBox="1">
            <a:spLocks/>
          </p:cNvSpPr>
          <p:nvPr/>
        </p:nvSpPr>
        <p:spPr>
          <a:xfrm>
            <a:off x="1020912" y="6084118"/>
            <a:ext cx="2663210" cy="51668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>
                <a:latin typeface="Dosis SemiBold" pitchFamily="2" charset="0"/>
              </a:rPr>
              <a:t>Les monuments historiques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35F77A0-0931-E599-31B7-9FCB51FAC0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4261299"/>
            <a:ext cx="1618258" cy="1770385"/>
          </a:xfrm>
          <a:prstGeom prst="rect">
            <a:avLst/>
          </a:prstGeom>
        </p:spPr>
      </p:pic>
      <p:sp>
        <p:nvSpPr>
          <p:cNvPr id="26" name="Espace réservé du texte 6">
            <a:extLst>
              <a:ext uri="{FF2B5EF4-FFF2-40B4-BE49-F238E27FC236}">
                <a16:creationId xmlns:a16="http://schemas.microsoft.com/office/drawing/2014/main" id="{4F8C9E1F-7CF4-AFE8-E340-20F050BFC304}"/>
              </a:ext>
            </a:extLst>
          </p:cNvPr>
          <p:cNvSpPr txBox="1">
            <a:spLocks/>
          </p:cNvSpPr>
          <p:nvPr/>
        </p:nvSpPr>
        <p:spPr>
          <a:xfrm>
            <a:off x="6706126" y="35258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Koutoubia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09C8D50-CBAF-913B-C266-E621C97A86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024" y="1608119"/>
            <a:ext cx="1569342" cy="1716872"/>
          </a:xfrm>
          <a:prstGeom prst="rect">
            <a:avLst/>
          </a:prstGeom>
        </p:spPr>
      </p:pic>
      <p:sp>
        <p:nvSpPr>
          <p:cNvPr id="28" name="Espace réservé du texte 6">
            <a:extLst>
              <a:ext uri="{FF2B5EF4-FFF2-40B4-BE49-F238E27FC236}">
                <a16:creationId xmlns:a16="http://schemas.microsoft.com/office/drawing/2014/main" id="{E5A8FA14-43DD-C950-1184-57AE615E7040}"/>
              </a:ext>
            </a:extLst>
          </p:cNvPr>
          <p:cNvSpPr txBox="1">
            <a:spLocks/>
          </p:cNvSpPr>
          <p:nvPr/>
        </p:nvSpPr>
        <p:spPr>
          <a:xfrm>
            <a:off x="3990110" y="6114847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Joyeuse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923C7A70-2434-ED27-7D3F-53E69342AD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sp>
        <p:nvSpPr>
          <p:cNvPr id="30" name="Espace réservé du texte 6">
            <a:extLst>
              <a:ext uri="{FF2B5EF4-FFF2-40B4-BE49-F238E27FC236}">
                <a16:creationId xmlns:a16="http://schemas.microsoft.com/office/drawing/2014/main" id="{2B823347-8E0A-F9E4-6596-6347ACADE9B2}"/>
              </a:ext>
            </a:extLst>
          </p:cNvPr>
          <p:cNvSpPr txBox="1">
            <a:spLocks/>
          </p:cNvSpPr>
          <p:nvPr/>
        </p:nvSpPr>
        <p:spPr>
          <a:xfrm>
            <a:off x="6812024" y="6125293"/>
            <a:ext cx="1493822" cy="51668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>
                <a:latin typeface="Dosis SemiBold" pitchFamily="2" charset="0"/>
              </a:rPr>
              <a:t>Festival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9BE3899-07D7-1335-D24F-8D7363782D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264" y="4358586"/>
            <a:ext cx="1539073" cy="168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9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64EEBD5-E0EB-45DB-1CF8-BC1288870D33}"/>
              </a:ext>
            </a:extLst>
          </p:cNvPr>
          <p:cNvSpPr txBox="1"/>
          <p:nvPr/>
        </p:nvSpPr>
        <p:spPr>
          <a:xfrm>
            <a:off x="3619248" y="1682505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5758E6-EF75-5593-5DEF-D75F1A823DE1}"/>
              </a:ext>
            </a:extLst>
          </p:cNvPr>
          <p:cNvSpPr txBox="1"/>
          <p:nvPr/>
        </p:nvSpPr>
        <p:spPr>
          <a:xfrm>
            <a:off x="1208377" y="3697004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CA67CF-8F50-30E0-2B44-25710E6D3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1626442"/>
            <a:ext cx="1584291" cy="173322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225D23-9553-D246-5109-F31632B938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024" y="1608119"/>
            <a:ext cx="1569342" cy="17168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DCBB806-DC89-48D5-A4DD-A9CC04AE7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2E47B46-DA51-103D-48F3-1040818C8F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264" y="4358586"/>
            <a:ext cx="1539073" cy="168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sont: La révolution du Roi et du peuple et les monuments historiques.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80C1A2-BAA0-F479-0357-23EF3B718A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1626442"/>
            <a:ext cx="1584291" cy="17332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217DDE-CD97-7B71-5760-6E1226715F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691" y="1626443"/>
            <a:ext cx="1682356" cy="184051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BB1A8A-AB56-B0CF-68EB-441FD4251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32" y="4261299"/>
            <a:ext cx="1618258" cy="1770385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E4852B-4647-2A83-4C6F-CBC62EFD37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024" y="1608119"/>
            <a:ext cx="1569342" cy="17168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109DCA-EAF5-3D7C-D3FC-47B2C50E96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18" y="4358586"/>
            <a:ext cx="1534807" cy="17882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2961C06-3492-5260-BF11-2FB02074AE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264" y="4358586"/>
            <a:ext cx="1539073" cy="168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3B2E14-101D-C558-B7C7-8AB72135E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89D8E2D0-ECF4-FF72-EEFB-1DB36794D7DC}"/>
              </a:ext>
            </a:extLst>
          </p:cNvPr>
          <p:cNvSpPr txBox="1">
            <a:spLocks/>
          </p:cNvSpPr>
          <p:nvPr/>
        </p:nvSpPr>
        <p:spPr>
          <a:xfrm>
            <a:off x="3910184" y="6025380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patrie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9EB409E-876C-29E5-FDEB-4F0E44859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915" y="4126071"/>
            <a:ext cx="1717527" cy="1878987"/>
          </a:xfrm>
          <a:prstGeom prst="rect">
            <a:avLst/>
          </a:prstGeom>
        </p:spPr>
      </p:pic>
      <p:sp>
        <p:nvSpPr>
          <p:cNvPr id="8" name="Espace réservé du texte 14">
            <a:extLst>
              <a:ext uri="{FF2B5EF4-FFF2-40B4-BE49-F238E27FC236}">
                <a16:creationId xmlns:a16="http://schemas.microsoft.com/office/drawing/2014/main" id="{AFA2AD4A-DEAA-FADA-EF6A-6B7741E21A8B}"/>
              </a:ext>
            </a:extLst>
          </p:cNvPr>
          <p:cNvSpPr txBox="1">
            <a:spLocks/>
          </p:cNvSpPr>
          <p:nvPr/>
        </p:nvSpPr>
        <p:spPr>
          <a:xfrm>
            <a:off x="6481301" y="5928619"/>
            <a:ext cx="1800000" cy="58343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>
                <a:latin typeface="Dosis SemiBold" pitchFamily="2" charset="0"/>
              </a:rPr>
              <a:t> zellige marocain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9774E70-AE4A-0D73-401E-F2D140676B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31" y="4207594"/>
            <a:ext cx="1573139" cy="1721025"/>
          </a:xfrm>
          <a:prstGeom prst="rect">
            <a:avLst/>
          </a:prstGeom>
        </p:spPr>
      </p:pic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55DE33CE-B29C-5F58-797C-F7140FC1F0F8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8674F1F-1355-B8BE-FC37-C6696F7390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85" y="1640393"/>
            <a:ext cx="1584291" cy="1733226"/>
          </a:xfrm>
          <a:prstGeom prst="rect">
            <a:avLst/>
          </a:prstGeom>
        </p:spPr>
      </p:pic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6A5996B1-44C8-4ABF-7B14-CAD1078251A8}"/>
              </a:ext>
            </a:extLst>
          </p:cNvPr>
          <p:cNvSpPr txBox="1">
            <a:spLocks/>
          </p:cNvSpPr>
          <p:nvPr/>
        </p:nvSpPr>
        <p:spPr>
          <a:xfrm>
            <a:off x="6284932" y="3405060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</a:t>
            </a:r>
            <a:r>
              <a:rPr kumimoji="0" lang="fr-MA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écupérer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D5883B55-1F9F-1B33-A6D4-D762E127ED9F}"/>
              </a:ext>
            </a:extLst>
          </p:cNvPr>
          <p:cNvSpPr txBox="1">
            <a:spLocks/>
          </p:cNvSpPr>
          <p:nvPr/>
        </p:nvSpPr>
        <p:spPr>
          <a:xfrm>
            <a:off x="1292985" y="5974930"/>
            <a:ext cx="2025024" cy="29198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Dosis SemiBold" pitchFamily="2" charset="0"/>
              </a:rPr>
              <a:t>Réclamer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64BFF32-ED7F-D810-71AF-923FBE7240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4050115"/>
            <a:ext cx="1712177" cy="1873134"/>
          </a:xfrm>
          <a:prstGeom prst="rect">
            <a:avLst/>
          </a:prstGeom>
        </p:spPr>
      </p:pic>
      <p:sp>
        <p:nvSpPr>
          <p:cNvPr id="15" name="Espace réservé du texte 10">
            <a:extLst>
              <a:ext uri="{FF2B5EF4-FFF2-40B4-BE49-F238E27FC236}">
                <a16:creationId xmlns:a16="http://schemas.microsoft.com/office/drawing/2014/main" id="{6B6FE09A-0D63-642A-1E41-26F8CE96F943}"/>
              </a:ext>
            </a:extLst>
          </p:cNvPr>
          <p:cNvSpPr txBox="1">
            <a:spLocks/>
          </p:cNvSpPr>
          <p:nvPr/>
        </p:nvSpPr>
        <p:spPr>
          <a:xfrm>
            <a:off x="3801048" y="3629908"/>
            <a:ext cx="2267733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>
                <a:latin typeface="Dosis SemiBold" pitchFamily="2" charset="0"/>
              </a:rPr>
              <a:t> minaret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6D1651C-36C6-3D97-FB0E-DCA902A530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D5CF06EE-C83A-1FB9-89FC-75AFEBA00748}"/>
              </a:ext>
            </a:extLst>
          </p:cNvPr>
          <p:cNvSpPr txBox="1">
            <a:spLocks/>
          </p:cNvSpPr>
          <p:nvPr/>
        </p:nvSpPr>
        <p:spPr>
          <a:xfrm>
            <a:off x="1166094" y="3571589"/>
            <a:ext cx="2267733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Dosis SemiBold" pitchFamily="2" charset="0"/>
              </a:rPr>
              <a:t>Spirituelle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3211EDE-30AC-D668-B6D9-D6DE8145E2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64" y="1782699"/>
            <a:ext cx="1534807" cy="167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01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D78CDA-9169-BCFD-A343-687977EC36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735" y="4050115"/>
            <a:ext cx="1717527" cy="187898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B4D78A-A31E-721F-D148-EC11F7388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785" y="4050116"/>
            <a:ext cx="1717086" cy="187850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F07A699-6A4D-5B72-3402-8D94BC4E1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851" y="1640392"/>
            <a:ext cx="1688026" cy="184671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D6DA1D2-349E-E432-CC55-571DFD6698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4050115"/>
            <a:ext cx="1712177" cy="187313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BCB6F8E-3322-99FE-658A-B10A0563C2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735" y="1667147"/>
            <a:ext cx="1712177" cy="187313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A407D8B-CA12-964F-CCC9-B538615E27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1667461"/>
            <a:ext cx="1712177" cy="187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1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quatre images qui ont bougé sont : La patrie et un minaret.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80A3D1-7054-9E4F-7C72-963DF30474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728" y="1608119"/>
            <a:ext cx="1717527" cy="1878987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2D1450-F55C-2FEF-68A1-683D5F0A7E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785" y="4050116"/>
            <a:ext cx="1717086" cy="18785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F38088-2B98-3231-66BF-AFF4A41E1D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851" y="1640392"/>
            <a:ext cx="1688026" cy="18467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4DF608-1B37-781C-5578-5ED9D282CD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4050115"/>
            <a:ext cx="1712177" cy="18731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8489C2-F208-5013-0745-9E2A06F408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078" y="4050115"/>
            <a:ext cx="1712177" cy="1873134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3E6A3A-68E4-1228-018C-2795858776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8" y="1667461"/>
            <a:ext cx="1712177" cy="187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8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55911E-CC7D-E1CB-862B-D6D076427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F65FB002-3F5F-9ECF-D0C8-683F6D0CC2D0}"/>
              </a:ext>
            </a:extLst>
          </p:cNvPr>
          <p:cNvSpPr txBox="1">
            <a:spLocks/>
          </p:cNvSpPr>
          <p:nvPr/>
        </p:nvSpPr>
        <p:spPr>
          <a:xfrm>
            <a:off x="986435" y="4307887"/>
            <a:ext cx="2217514" cy="51668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 sz="2400" dirty="0"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Sahara marocain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E229C6-68C7-938B-63F6-B9AA02054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562387"/>
            <a:ext cx="1584291" cy="1733225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28C4E88-19E4-1175-B3D2-FCE1DD180BA3}"/>
              </a:ext>
            </a:extLst>
          </p:cNvPr>
          <p:cNvSpPr txBox="1">
            <a:spLocks/>
          </p:cNvSpPr>
          <p:nvPr/>
        </p:nvSpPr>
        <p:spPr>
          <a:xfrm>
            <a:off x="3910158" y="4381676"/>
            <a:ext cx="1714787" cy="685799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sz="2400" dirty="0">
                <a:latin typeface="Dosis SemiBold" pitchFamily="2" charset="0"/>
              </a:rPr>
              <a:t> </a:t>
            </a: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patience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C62E088-A1C5-A482-A39F-9643ACC6EF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764" y="2574661"/>
            <a:ext cx="1573141" cy="1721027"/>
          </a:xfrm>
          <a:prstGeom prst="rect">
            <a:avLst/>
          </a:prstGeom>
        </p:spPr>
      </p:pic>
      <p:sp>
        <p:nvSpPr>
          <p:cNvPr id="10" name="Espace réservé du texte 14">
            <a:extLst>
              <a:ext uri="{FF2B5EF4-FFF2-40B4-BE49-F238E27FC236}">
                <a16:creationId xmlns:a16="http://schemas.microsoft.com/office/drawing/2014/main" id="{A2EB82DD-0968-5FDB-25C1-42CFEB161385}"/>
              </a:ext>
            </a:extLst>
          </p:cNvPr>
          <p:cNvSpPr txBox="1">
            <a:spLocks/>
          </p:cNvSpPr>
          <p:nvPr/>
        </p:nvSpPr>
        <p:spPr>
          <a:xfrm>
            <a:off x="6241814" y="4381676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</a:t>
            </a:r>
            <a:r>
              <a:rPr kumimoji="0" lang="fr-MA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écupérer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AED5840-6BB1-A2FB-BD42-38D0F06489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423" y="2574661"/>
            <a:ext cx="1584291" cy="173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6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</a:t>
            </a: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 récupérer le Sahara marocain, le peuple s’est armé de patience.</a:t>
            </a:r>
            <a:endParaRPr lang="fr-MA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55911E-CC7D-E1CB-862B-D6D076427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715C6E6-4007-2674-A399-1AA6F0484FB4}"/>
              </a:ext>
            </a:extLst>
          </p:cNvPr>
          <p:cNvSpPr txBox="1"/>
          <p:nvPr/>
        </p:nvSpPr>
        <p:spPr>
          <a:xfrm>
            <a:off x="435395" y="4559463"/>
            <a:ext cx="82732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Pour récupérer le Sahara marocain, le peuple s’est armé de patience.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F4ED144-FC2E-792F-A6E0-52FC20E6B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562387"/>
            <a:ext cx="1584291" cy="17332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2F86A96-B782-7202-9DF8-F6404F4B23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764" y="2574661"/>
            <a:ext cx="1573141" cy="17210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9A1987D-2D15-36E1-F997-B0F246B632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423" y="2574661"/>
            <a:ext cx="1584291" cy="173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58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EE8D-BC14-359A-36EA-67DA3CD3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8746DF-37E7-849E-E5F4-B6C5B8D7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218C13-183F-7029-2B54-6F34235902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058242F4-5C15-5B89-4AFE-21A1847E1835}"/>
              </a:ext>
            </a:extLst>
          </p:cNvPr>
          <p:cNvSpPr txBox="1">
            <a:spLocks/>
          </p:cNvSpPr>
          <p:nvPr/>
        </p:nvSpPr>
        <p:spPr>
          <a:xfrm>
            <a:off x="3536695" y="4297187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beauté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673ED6-735C-A2D6-B1C3-E6E5D00BC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99" y="2423492"/>
            <a:ext cx="1618258" cy="1770385"/>
          </a:xfrm>
          <a:prstGeom prst="rect">
            <a:avLst/>
          </a:prstGeom>
        </p:spPr>
      </p:pic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92415E82-5478-EBD2-D7A1-057668729748}"/>
              </a:ext>
            </a:extLst>
          </p:cNvPr>
          <p:cNvSpPr txBox="1">
            <a:spLocks/>
          </p:cNvSpPr>
          <p:nvPr/>
        </p:nvSpPr>
        <p:spPr>
          <a:xfrm>
            <a:off x="6242640" y="4263846"/>
            <a:ext cx="223794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latin typeface="Dosis SemiBold" pitchFamily="2" charset="0"/>
              </a:rPr>
              <a:t> </a:t>
            </a: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Al </a:t>
            </a:r>
            <a:r>
              <a:rPr lang="fr-FR" sz="2400" b="1" dirty="0" err="1">
                <a:ln w="0"/>
                <a:solidFill>
                  <a:srgbClr val="474F71"/>
                </a:solidFill>
                <a:latin typeface="Dosis SemiBold" pitchFamily="2" charset="0"/>
              </a:rPr>
              <a:t>Quaraouiyine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A870550-BB65-0742-3BEE-E0A5595AAB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903" y="2423492"/>
            <a:ext cx="1469419" cy="1716871"/>
          </a:xfrm>
          <a:prstGeom prst="rect">
            <a:avLst/>
          </a:prstGeom>
        </p:spPr>
      </p:pic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F8756AE2-6DB2-9DBA-E6E5-D5E4876A07C2}"/>
              </a:ext>
            </a:extLst>
          </p:cNvPr>
          <p:cNvSpPr txBox="1">
            <a:spLocks/>
          </p:cNvSpPr>
          <p:nvPr/>
        </p:nvSpPr>
        <p:spPr>
          <a:xfrm>
            <a:off x="1161507" y="4297187"/>
            <a:ext cx="161010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latin typeface="Dosis SemiBold" pitchFamily="2" charset="0"/>
              </a:rPr>
              <a:t> </a:t>
            </a: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Renforcer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CDF141E-21F7-B297-03B0-D2C0536494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433" y="2423492"/>
            <a:ext cx="1682214" cy="184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8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EE8D-BC14-359A-36EA-67DA3CD3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18746DF-37E7-849E-E5F4-B6C5B8D7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La beauté d’Al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Quaraouiyine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 renforcée par le zellige marocain.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218C13-183F-7029-2B54-6F34235902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B25C0C2-AE32-7289-02D3-680621B85BC3}"/>
              </a:ext>
            </a:extLst>
          </p:cNvPr>
          <p:cNvSpPr txBox="1"/>
          <p:nvPr/>
        </p:nvSpPr>
        <p:spPr>
          <a:xfrm>
            <a:off x="759220" y="4712240"/>
            <a:ext cx="78540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La beauté d’Al </a:t>
            </a:r>
            <a:r>
              <a:rPr lang="fr-FR" sz="2800" dirty="0" err="1">
                <a:solidFill>
                  <a:schemeClr val="tx2"/>
                </a:solidFill>
                <a:latin typeface="Dosis SemiBold" pitchFamily="2" charset="0"/>
              </a:rPr>
              <a:t>Quaraouiyine</a:t>
            </a:r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 est renforcée par le zellige marocain.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30C184-AE91-FE86-2A8D-DEE12DBD34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99" y="2423492"/>
            <a:ext cx="1618258" cy="17703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C99AA8-8550-2880-7A0F-967A7271FF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903" y="2423492"/>
            <a:ext cx="1469419" cy="17168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C354D1-F9AD-DACC-116E-51C75E6CBE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433" y="2423492"/>
            <a:ext cx="1682214" cy="184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7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34FC0E-D605-214B-08E3-FBA3A3F47F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B28978-BE6F-3001-B43F-357CD74B8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086" y="2267049"/>
            <a:ext cx="1883827" cy="251786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9511778-6D90-B349-8E40-CCDF3DB93E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240" y="2267049"/>
            <a:ext cx="2280102" cy="231668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E1EFAE-D5C0-A307-2809-C1FFFD06F6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031" y="2267048"/>
            <a:ext cx="2005758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0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</a:t>
            </a:r>
            <a:r>
              <a:rPr lang="fr-MA" dirty="0">
                <a:latin typeface="Dosis SemiBold" pitchFamily="2" charset="0"/>
              </a:rPr>
              <a:t>La musique Gnaoua est spirituelle et internationale.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2BDC2010-1486-3724-8E7C-966436892D13}"/>
              </a:ext>
            </a:extLst>
          </p:cNvPr>
          <p:cNvSpPr txBox="1">
            <a:spLocks/>
          </p:cNvSpPr>
          <p:nvPr/>
        </p:nvSpPr>
        <p:spPr>
          <a:xfrm>
            <a:off x="457200" y="4442071"/>
            <a:ext cx="8132618" cy="980061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La musique Gnaoua est spirituelle et internationale.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34FC0E-D605-214B-08E3-FBA3A3F47F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E8C01A7-C81A-7023-4F87-9C28B682E5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327" y="2149347"/>
            <a:ext cx="1621160" cy="177356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0DF1282-7B15-B313-8C9B-592623C73A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83" y="2149347"/>
            <a:ext cx="1621160" cy="177356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064598-1E94-0149-E1FA-7F717B68BD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780" y="2149347"/>
            <a:ext cx="1720579" cy="188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8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877999-48DF-4E31-B000-C000A08E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8D97D54C-29A9-DF0C-FC6E-EFAC70DB8296}"/>
              </a:ext>
            </a:extLst>
          </p:cNvPr>
          <p:cNvSpPr txBox="1">
            <a:spLocks/>
          </p:cNvSpPr>
          <p:nvPr/>
        </p:nvSpPr>
        <p:spPr>
          <a:xfrm>
            <a:off x="1303047" y="4272434"/>
            <a:ext cx="1681706" cy="447396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Collective</a:t>
            </a:r>
            <a:endParaRPr lang="fr-MA" sz="2400" dirty="0">
              <a:solidFill>
                <a:schemeClr val="tx2"/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972F76-2E91-A878-09C2-FAFE618DD7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585565"/>
            <a:ext cx="1541918" cy="1686869"/>
          </a:xfrm>
          <a:prstGeom prst="rect">
            <a:avLst/>
          </a:prstGeom>
        </p:spPr>
      </p:pic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37CBECDD-69A9-30B3-8F27-084585CCE6D5}"/>
              </a:ext>
            </a:extLst>
          </p:cNvPr>
          <p:cNvSpPr txBox="1">
            <a:spLocks/>
          </p:cNvSpPr>
          <p:nvPr/>
        </p:nvSpPr>
        <p:spPr>
          <a:xfrm>
            <a:off x="6159249" y="4267197"/>
            <a:ext cx="2192738" cy="737715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danse d’</a:t>
            </a:r>
            <a:r>
              <a:rPr kumimoji="0" lang="fr-FR" sz="2400" b="1" i="0" u="none" strike="noStrike" kern="1200" cap="none" spc="0" normalizeH="0" baseline="0" noProof="0" dirty="0" err="1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Ahidous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319F070-045A-C593-49D3-D5BBC3E9AB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648" y="2585565"/>
            <a:ext cx="1534807" cy="1679090"/>
          </a:xfrm>
          <a:prstGeom prst="rect">
            <a:avLst/>
          </a:prstGeom>
        </p:spPr>
      </p:pic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8FF3A690-D3D7-367C-5F6B-E2CD1B11AC7C}"/>
              </a:ext>
            </a:extLst>
          </p:cNvPr>
          <p:cNvSpPr txBox="1">
            <a:spLocks/>
          </p:cNvSpPr>
          <p:nvPr/>
        </p:nvSpPr>
        <p:spPr>
          <a:xfrm>
            <a:off x="3738179" y="434182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Joyeuse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B668462-84EF-3CA1-2DA8-88C74D9708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687" y="2585565"/>
            <a:ext cx="1534807" cy="178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4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La danse d’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 joyeuse et collective.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877999-48DF-4E31-B000-C000A08E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D29260D-69BB-594C-581E-F3E04FC1D223}"/>
              </a:ext>
            </a:extLst>
          </p:cNvPr>
          <p:cNvSpPr txBox="1"/>
          <p:nvPr/>
        </p:nvSpPr>
        <p:spPr>
          <a:xfrm>
            <a:off x="278107" y="4325858"/>
            <a:ext cx="85877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La danse d’</a:t>
            </a:r>
            <a:r>
              <a:rPr lang="fr-FR" sz="2400" dirty="0" err="1">
                <a:solidFill>
                  <a:schemeClr val="tx2"/>
                </a:solidFill>
                <a:latin typeface="Dosis SemiBold" pitchFamily="2" charset="0"/>
              </a:rPr>
              <a:t>Ahidous</a:t>
            </a:r>
            <a:r>
              <a:rPr lang="fr-FR" sz="2400" dirty="0">
                <a:solidFill>
                  <a:schemeClr val="tx2"/>
                </a:solidFill>
                <a:latin typeface="Dosis SemiBold" pitchFamily="2" charset="0"/>
              </a:rPr>
              <a:t> est joyeuse et collective.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B2EE761-D5F9-E39F-EE85-EA3600705D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585565"/>
            <a:ext cx="1541918" cy="168686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7809B3-E771-D1FC-697A-02C2FCE546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648" y="2585565"/>
            <a:ext cx="1534807" cy="16790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0CDD69-0945-9086-7AAB-2058877DDC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687" y="2585565"/>
            <a:ext cx="1534807" cy="178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6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2541C8-2DB3-A52A-3BBC-E326CBBA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80DD5E5-8343-BADF-E746-0E2D21984C94}"/>
              </a:ext>
            </a:extLst>
          </p:cNvPr>
          <p:cNvSpPr txBox="1">
            <a:spLocks/>
          </p:cNvSpPr>
          <p:nvPr/>
        </p:nvSpPr>
        <p:spPr>
          <a:xfrm>
            <a:off x="2029188" y="4454738"/>
            <a:ext cx="2267733" cy="685799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rgbClr val="CF3D67"/>
                </a:solidFill>
                <a:latin typeface="Dosis SemiBold" pitchFamily="2" charset="0"/>
              </a:rPr>
              <a:t>La </a:t>
            </a: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révolution du Roi et du peuple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34A2894-041B-043F-90EB-5B3D3F1D2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063" y="2592452"/>
            <a:ext cx="1722949" cy="1884919"/>
          </a:xfrm>
          <a:prstGeom prst="rect">
            <a:avLst/>
          </a:prstGeom>
        </p:spPr>
      </p:pic>
      <p:sp>
        <p:nvSpPr>
          <p:cNvPr id="14" name="Espace réservé du texte 10">
            <a:extLst>
              <a:ext uri="{FF2B5EF4-FFF2-40B4-BE49-F238E27FC236}">
                <a16:creationId xmlns:a16="http://schemas.microsoft.com/office/drawing/2014/main" id="{D71BA066-E2F8-9616-508F-4A8EDCD776E5}"/>
              </a:ext>
            </a:extLst>
          </p:cNvPr>
          <p:cNvSpPr txBox="1">
            <a:spLocks/>
          </p:cNvSpPr>
          <p:nvPr/>
        </p:nvSpPr>
        <p:spPr>
          <a:xfrm>
            <a:off x="4977433" y="4477371"/>
            <a:ext cx="226773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L’attachement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D468237-A1AE-C15A-D0DE-05F316C3EB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990" y="2573763"/>
            <a:ext cx="1740033" cy="190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8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La révolution du Roi et du peuple a permis de montrer l’attachement au Roi.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2541C8-2DB3-A52A-3BBC-E326CBBA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5012961-00C4-1EDF-C866-9B3899315DBE}"/>
              </a:ext>
            </a:extLst>
          </p:cNvPr>
          <p:cNvSpPr txBox="1"/>
          <p:nvPr/>
        </p:nvSpPr>
        <p:spPr>
          <a:xfrm>
            <a:off x="498765" y="4732674"/>
            <a:ext cx="81326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La révolution du Roi et du peuple a permis de montrer l’attachement au Roi.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6893C35-9B78-4C46-D1D0-2263E3518C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108" y="2486540"/>
            <a:ext cx="1722949" cy="188491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B61DE15-6567-BA26-F4A9-0DF05B6A3B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533" y="2486540"/>
            <a:ext cx="1740033" cy="190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16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24F6C2-2AA6-6F9E-C6FD-71A7C075CB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7CEB254B-0AC4-654E-3C19-B9146F84CFFD}"/>
              </a:ext>
            </a:extLst>
          </p:cNvPr>
          <p:cNvSpPr txBox="1">
            <a:spLocks/>
          </p:cNvSpPr>
          <p:nvPr/>
        </p:nvSpPr>
        <p:spPr>
          <a:xfrm>
            <a:off x="6130203" y="4282203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plâtre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48C682B-3B12-3779-5A98-A0DBE4450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074" y="2457874"/>
            <a:ext cx="1573139" cy="1721025"/>
          </a:xfrm>
          <a:prstGeom prst="rect">
            <a:avLst/>
          </a:prstGeom>
        </p:spPr>
      </p:pic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B95BC962-A8E6-EB3F-11E9-A1A0DF015F8E}"/>
              </a:ext>
            </a:extLst>
          </p:cNvPr>
          <p:cNvSpPr txBox="1">
            <a:spLocks/>
          </p:cNvSpPr>
          <p:nvPr/>
        </p:nvSpPr>
        <p:spPr>
          <a:xfrm>
            <a:off x="754249" y="4272898"/>
            <a:ext cx="2875642" cy="51668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Les monuments historiques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544744-A295-CC95-91F8-1A302AA983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669" y="2408514"/>
            <a:ext cx="1618258" cy="1770385"/>
          </a:xfrm>
          <a:prstGeom prst="rect">
            <a:avLst/>
          </a:prstGeom>
        </p:spPr>
      </p:pic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6C2DFFD7-85BC-B84D-1447-FC9546D84BCC}"/>
              </a:ext>
            </a:extLst>
          </p:cNvPr>
          <p:cNvSpPr txBox="1">
            <a:spLocks/>
          </p:cNvSpPr>
          <p:nvPr/>
        </p:nvSpPr>
        <p:spPr>
          <a:xfrm>
            <a:off x="3611540" y="4409958"/>
            <a:ext cx="2025024" cy="29198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Restaurer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82CB041-3FE5-F4D4-C265-0386DE8BED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675" y="2408514"/>
            <a:ext cx="1670650" cy="182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8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 Le plâtre des monuments historiques est restauré avec soin.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24F6C2-2AA6-6F9E-C6FD-71A7C075CB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B10A3FA-2819-5290-7A4D-8CFC5ACB373B}"/>
              </a:ext>
            </a:extLst>
          </p:cNvPr>
          <p:cNvSpPr txBox="1"/>
          <p:nvPr/>
        </p:nvSpPr>
        <p:spPr>
          <a:xfrm>
            <a:off x="1303047" y="4529153"/>
            <a:ext cx="69542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tx2"/>
                </a:solidFill>
                <a:latin typeface="Dosis SemiBold" pitchFamily="2" charset="0"/>
              </a:rPr>
              <a:t>Le plâtre des monuments historiques est restauré avec soin.</a:t>
            </a:r>
            <a:endParaRPr lang="fr-FR" sz="2800" dirty="0">
              <a:solidFill>
                <a:schemeClr val="tx2"/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629577-A192-EBE3-E785-8EA3DFC51D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074" y="2457874"/>
            <a:ext cx="1573139" cy="17210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61AD254-C9CA-DBB9-B475-DBE5B8EE7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669" y="2408514"/>
            <a:ext cx="1618258" cy="17703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FE93D0-7DBB-1F11-14F1-5ED5BA3F7C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675" y="2408514"/>
            <a:ext cx="1670650" cy="182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87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CBCD5-1E0B-1F5F-0305-92E61123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2EA07AA-769A-D74F-FC52-555B8C93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4B408C-5246-CEFA-0A1E-E29C7090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EF8006FA-57B4-2BA9-476A-8162D4B25412}"/>
              </a:ext>
            </a:extLst>
          </p:cNvPr>
          <p:cNvSpPr txBox="1">
            <a:spLocks/>
          </p:cNvSpPr>
          <p:nvPr/>
        </p:nvSpPr>
        <p:spPr>
          <a:xfrm>
            <a:off x="1303047" y="4061520"/>
            <a:ext cx="1493822" cy="51668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Festival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44CC48B-4ACB-1123-0AB6-506C7CD7C63F}"/>
              </a:ext>
            </a:extLst>
          </p:cNvPr>
          <p:cNvSpPr txBox="1">
            <a:spLocks/>
          </p:cNvSpPr>
          <p:nvPr/>
        </p:nvSpPr>
        <p:spPr>
          <a:xfrm>
            <a:off x="3644932" y="4218201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cultures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AA9473A-DD7E-D365-FEB3-42D254C81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27" y="2294813"/>
            <a:ext cx="1534808" cy="16790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B481AB-5275-25D8-2410-75E82DA62B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287" y="2294813"/>
            <a:ext cx="1539073" cy="1683758"/>
          </a:xfrm>
          <a:prstGeom prst="rect">
            <a:avLst/>
          </a:prstGeom>
        </p:spPr>
      </p:pic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DC20FB-57BA-1393-C975-F0BA04482EF9}"/>
              </a:ext>
            </a:extLst>
          </p:cNvPr>
          <p:cNvSpPr txBox="1">
            <a:spLocks/>
          </p:cNvSpPr>
          <p:nvPr/>
        </p:nvSpPr>
        <p:spPr>
          <a:xfrm>
            <a:off x="6566976" y="4166547"/>
            <a:ext cx="161010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>
                <a:latin typeface="Dosis SemiBold" pitchFamily="2" charset="0"/>
              </a:rPr>
              <a:t> </a:t>
            </a:r>
            <a:r>
              <a:rPr lang="fr-FR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Participer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B0965A1-5662-7C78-40AD-D5DDE60714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892" y="2332915"/>
            <a:ext cx="1655529" cy="181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2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CBCD5-1E0B-1F5F-0305-92E611239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2EA07AA-769A-D74F-FC52-555B8C93F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98923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Les gens participent à des festivals pour découvrir différentes cultures.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4B408C-5246-CEFA-0A1E-E29C7090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147091C-6FFF-2692-5732-FCB4F1B8D447}"/>
              </a:ext>
            </a:extLst>
          </p:cNvPr>
          <p:cNvSpPr txBox="1"/>
          <p:nvPr/>
        </p:nvSpPr>
        <p:spPr>
          <a:xfrm>
            <a:off x="344794" y="4271908"/>
            <a:ext cx="84544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Dosis SemiBold" pitchFamily="2" charset="0"/>
              </a:rPr>
              <a:t>Les gens participent à des festivals pour découvrir différentes cultures.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4948DE3-59AB-CF49-F7B3-2C654A573E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264" y="2332915"/>
            <a:ext cx="1534808" cy="167909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E966C0D-A60B-12F7-7902-30CC374DDD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287" y="2294813"/>
            <a:ext cx="1539073" cy="168375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4CBD3F-F3C8-3F73-EE3A-2CB031BBA7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892" y="2332915"/>
            <a:ext cx="1655529" cy="181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49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ublicité en ligne, Page web&#10;&#10;Le contenu généré par l’IA peut être incorrect.">
            <a:extLst>
              <a:ext uri="{FF2B5EF4-FFF2-40B4-BE49-F238E27FC236}">
                <a16:creationId xmlns:a16="http://schemas.microsoft.com/office/drawing/2014/main" id="{7A57C913-CA42-6F61-C762-B2E64E5DF2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703" y="1368000"/>
            <a:ext cx="3533760" cy="54202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132. 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3067532" y="1972491"/>
            <a:ext cx="3182371" cy="43499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52" y="535130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ublicité en ligne, Page web&#10;&#10;Le contenu généré par l’IA peut être incorrect.">
            <a:extLst>
              <a:ext uri="{FF2B5EF4-FFF2-40B4-BE49-F238E27FC236}">
                <a16:creationId xmlns:a16="http://schemas.microsoft.com/office/drawing/2014/main" id="{EF010296-EB96-C9EB-706D-CCAE6F9375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444" y="1652530"/>
            <a:ext cx="3287210" cy="5042126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 activité 1 sur le livret.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devez écrire les mots du vocabulaire.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93093F-C6DF-90FC-9FCD-D60B6A4C938C}"/>
              </a:ext>
            </a:extLst>
          </p:cNvPr>
          <p:cNvSpPr/>
          <p:nvPr/>
        </p:nvSpPr>
        <p:spPr>
          <a:xfrm>
            <a:off x="4420845" y="2157433"/>
            <a:ext cx="3172408" cy="295776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5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11945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et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PO1.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135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2A51A57B-2AB7-697D-30AC-5659849EE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295" y="1145753"/>
            <a:ext cx="3569672" cy="547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patrie – L’exil – Les cultures – La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Koutoubia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Avec élégance – La marche verte.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C2137B-F9AD-33FE-EBAB-86A1278F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369" y="4223014"/>
            <a:ext cx="1717527" cy="187898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6F6010-5BC1-55EA-5A58-8BF45E60C3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012" y="1899523"/>
            <a:ext cx="1712177" cy="187313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E709B3-1947-F121-F63E-5F48AF3402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695" y="4301142"/>
            <a:ext cx="1712177" cy="187313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163E2A3-6086-5833-038A-33080CD9A4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752" y="4301142"/>
            <a:ext cx="1640759" cy="179500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2D04FA-F5A4-42F8-96AC-82CB398CB0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373" y="1879693"/>
            <a:ext cx="1618258" cy="177038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4006054-A2E6-CA16-101B-235FC26ABA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369" y="1863482"/>
            <a:ext cx="1703873" cy="186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25806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La marche verte est une marche pacifique.. – La musique Gnaoua est spirituelle. – Les Marocains aiment leur patrie. – La danse d’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Ahidous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 une traditionnelle. – Ils sont habillés avec élégance.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931067-FBF9-9802-0A7F-D68FD9BF3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85836" y="4093949"/>
            <a:ext cx="1875841" cy="164440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4B91F9-D325-5F26-2909-1CABDE8FA4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91755" y="4093949"/>
            <a:ext cx="1796195" cy="164440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028F03-C57C-3735-B1D8-0ADFA13915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1282" y="1986484"/>
            <a:ext cx="1680945" cy="164440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BEC6967-DD3D-82D1-BB18-7791C8E7614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442" y="1979403"/>
            <a:ext cx="1717527" cy="18789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E067C7-4AA6-269B-3268-254243387551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b="26150"/>
          <a:stretch>
            <a:fillRect/>
          </a:stretch>
        </p:blipFill>
        <p:spPr>
          <a:xfrm>
            <a:off x="6262184" y="1979403"/>
            <a:ext cx="2583297" cy="193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mets-le 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8EE5D6-914C-889F-37A4-8ECC235D37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60" y="1745241"/>
            <a:ext cx="1655528" cy="181116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1FD566-2D4A-FEC1-7675-7C1E8CE19F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200" y="1745242"/>
            <a:ext cx="1655529" cy="181116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C36D122-0772-E26C-62EB-F190BB2043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972" y="1786017"/>
            <a:ext cx="1618258" cy="17703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AD8A0DE-4B30-F980-690C-5EEACC9789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63" y="4148501"/>
            <a:ext cx="1534808" cy="16790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D049FB-C664-2189-E9D1-58B9F87E4C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231" y="4152811"/>
            <a:ext cx="1534808" cy="167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41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8700</TotalTime>
  <Words>1572</Words>
  <Application>Microsoft Office PowerPoint</Application>
  <PresentationFormat>Affichage à l'écran (4:3)</PresentationFormat>
  <Paragraphs>221</Paragraphs>
  <Slides>60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60</vt:i4>
      </vt:variant>
    </vt:vector>
  </HeadingPairs>
  <TitlesOfParts>
    <vt:vector size="79" baseType="lpstr">
      <vt:lpstr>Dosis</vt:lpstr>
      <vt:lpstr>Dosis SemiBold</vt:lpstr>
      <vt:lpstr>Dosis ExtraBold</vt:lpstr>
      <vt:lpstr>Aptos Display</vt:lpstr>
      <vt:lpstr>Aptos</vt:lpstr>
      <vt:lpstr>Mistral</vt:lpstr>
      <vt:lpstr>Dosis Medium</vt:lpstr>
      <vt:lpstr>Wingdings</vt:lpstr>
      <vt:lpstr>Calibri</vt:lpstr>
      <vt:lpstr>Arial</vt:lpstr>
      <vt:lpstr>2_Conception personnalisée</vt:lpstr>
      <vt:lpstr>00_Env-Enseignant</vt:lpstr>
      <vt:lpstr>Révision</vt:lpstr>
      <vt:lpstr>2_Env-Enseignant</vt:lpstr>
      <vt:lpstr>5_New Voc_01-Livret</vt:lpstr>
      <vt:lpstr>02_New Voc_01-Présentation</vt:lpstr>
      <vt:lpstr>1_Révision</vt:lpstr>
      <vt:lpstr>6_New Voc_01-Livret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Le Sahara marocain – Libérer – Récupérer – S’opposer – La patrie – La marche verte.</vt:lpstr>
      <vt:lpstr>Pour chaque image, je vais désigner un élève pour dire le mot. C’est quel mot ? </vt:lpstr>
      <vt:lpstr>Répétons ensemble : La révolution du Roi et du peuple – L’attachement - Défendre – Réclamer- L’exil - Renforcer.</vt:lpstr>
      <vt:lpstr>Pour chaque image, je vais désigner un élève pour dire le mot. C’est quel mot ? </vt:lpstr>
      <vt:lpstr>Répétons ensemble : Les monuments historiques – La beauté – Avec élégance – Soigneusement – Les motifs – Le zellige marocain.</vt:lpstr>
      <vt:lpstr>Pour chaque image, je vais désigner un élève pour dire le mot. C’est quel mot ? </vt:lpstr>
      <vt:lpstr>Répétons ensemble : La patience – Un minaret – Le plâtre – Restaurer – La Koutoubia – Al Quaraouiyine.</vt:lpstr>
      <vt:lpstr>Pour chaque image, je vais désigner un élève pour dire le mot. C’est quel mot ? </vt:lpstr>
      <vt:lpstr>Répétons ensemble : Festival – Regarder – La danse d’Ahidous – La musique Gnaoua – Les cultures - Traditionnel.</vt:lpstr>
      <vt:lpstr>Pour chaque image, je vais désigner un élève pour dire le mot. C’est quel mot ? </vt:lpstr>
      <vt:lpstr>Répétons ensemble : Sacré – Spirituelle – International – Collective – Joyeuse - Participer.</vt:lpstr>
      <vt:lpstr>Pour chaque image, je vais désigner un élève pour dire le mot. C’est quel mot ?</vt:lpstr>
      <vt:lpstr>Nous allons jouer au jeu des mots invisibles. </vt:lpstr>
      <vt:lpstr>Observez bien les images. Je vais masquer deux images</vt:lpstr>
      <vt:lpstr>Quelles sont les images qui manquent ?</vt:lpstr>
      <vt:lpstr>Les deux images qui manquent sont: La révolution du Roi et du peuple et les monuments historiques.</vt:lpstr>
      <vt:lpstr>Nous allons jouer au jeu des mots qui bougent. </vt:lpstr>
      <vt:lpstr>Observez bien. Je vais faire bouger 2  images. </vt:lpstr>
      <vt:lpstr>Quelles sont les 2 images qui ont bougé ?</vt:lpstr>
      <vt:lpstr>Les quatre images qui ont bougé sont : La patrie et un minaret.</vt:lpstr>
      <vt:lpstr>Plan de la séance</vt:lpstr>
      <vt:lpstr>Maintenant, on va faire des phrases avec les mots de vocabulaire. Observez ces images. Qui veut dire une phrase ? </vt:lpstr>
      <vt:lpstr>Voici une phrase correcte : Pour récupérer le Sahara marocain, le peuple s’est armé de patience.</vt:lpstr>
      <vt:lpstr>Observez ces images. Qui veut dire une phrase ? </vt:lpstr>
      <vt:lpstr>Voici une phrase correcte : La beauté d’Al Quaraouiyine est renforcée par le zellige marocain.</vt:lpstr>
      <vt:lpstr>Observez ces images. Qui veut dire une phrase ? </vt:lpstr>
      <vt:lpstr>Voici une phrase correcte La musique Gnaoua est spirituelle et internationale.</vt:lpstr>
      <vt:lpstr>Observez ces images. Qui veut dire une phrase ? </vt:lpstr>
      <vt:lpstr>Voici une phrase correcte : La danse d’Ahidous est joyeuse et collective.</vt:lpstr>
      <vt:lpstr>Observez ces images. Qui veut dire une phrase ? </vt:lpstr>
      <vt:lpstr>Voici une phrase correcte : La révolution du Roi et du peuple a permis de montrer l’attachement au Roi. </vt:lpstr>
      <vt:lpstr>Observez ces images. Qui veut dire une phrase ? </vt:lpstr>
      <vt:lpstr>Voici une phrase correcte :  Le plâtre des monuments historiques est restauré avec soin.</vt:lpstr>
      <vt:lpstr>Observez ces images. Qui veut dire une phrase ? </vt:lpstr>
      <vt:lpstr>Voici une phrase correcte : Les gens participent à des festivals pour découvrir différentes cultures.</vt:lpstr>
      <vt:lpstr>Plan de la séance</vt:lpstr>
      <vt:lpstr>Ouvrez le livret à la page 132.  Vous allez faire cette activité à l’oral avec votre camarade. </vt:lpstr>
      <vt:lpstr>À tour de rôle : l’un montre une image, l’autre dit le mot. Je passe entre les rangs pour vous aider.</vt:lpstr>
      <vt:lpstr>La séance d’aujourd’hui est terminée. À la maison, faites l’ activité 1 sur le livret. Vous devez écrire les mots du vocabulaire.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La patrie – L’exil – Les cultures – La Koutoubia – Avec élégance – La marche verte.</vt:lpstr>
      <vt:lpstr>Présentation PowerPoint</vt:lpstr>
      <vt:lpstr>Regarde les images. Je vais te dire des phrases  et tu vas me montrer les images qui correspondent : La marche verte est une marche pacifique.. – La musique Gnaoua est spirituelle. – Les Marocains aiment leur patrie. – La danse d’Ahidous est une traditionnelle. – Ils sont habillés avec élégance. </vt:lpstr>
      <vt:lpstr>Présentation PowerPoint</vt:lpstr>
      <vt:lpstr>Mets ton doigt sur chaque image, dis-moi le mot en français et mets-le dans une phrase 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43</cp:revision>
  <cp:lastPrinted>2025-08-13T10:11:39Z</cp:lastPrinted>
  <dcterms:created xsi:type="dcterms:W3CDTF">2025-08-01T12:31:49Z</dcterms:created>
  <dcterms:modified xsi:type="dcterms:W3CDTF">2026-06-08T19:39:27Z</dcterms:modified>
</cp:coreProperties>
</file>