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5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6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5" r:id="rId16"/>
    <p:sldMasterId id="2147483850" r:id="rId17"/>
  </p:sldMasterIdLst>
  <p:notesMasterIdLst>
    <p:notesMasterId r:id="rId76"/>
  </p:notesMasterIdLst>
  <p:sldIdLst>
    <p:sldId id="1057" r:id="rId18"/>
    <p:sldId id="1029" r:id="rId19"/>
    <p:sldId id="951" r:id="rId20"/>
    <p:sldId id="954" r:id="rId21"/>
    <p:sldId id="1333" r:id="rId22"/>
    <p:sldId id="1000" r:id="rId23"/>
    <p:sldId id="1146" r:id="rId24"/>
    <p:sldId id="1147" r:id="rId25"/>
    <p:sldId id="1116" r:id="rId26"/>
    <p:sldId id="1200" r:id="rId27"/>
    <p:sldId id="1117" r:id="rId28"/>
    <p:sldId id="1201" r:id="rId29"/>
    <p:sldId id="1130" r:id="rId30"/>
    <p:sldId id="1202" r:id="rId31"/>
    <p:sldId id="1132" r:id="rId32"/>
    <p:sldId id="1229" r:id="rId33"/>
    <p:sldId id="1159" r:id="rId34"/>
    <p:sldId id="1334" r:id="rId35"/>
    <p:sldId id="1335" r:id="rId36"/>
    <p:sldId id="1231" r:id="rId37"/>
    <p:sldId id="1232" r:id="rId38"/>
    <p:sldId id="1124" r:id="rId39"/>
    <p:sldId id="1233" r:id="rId40"/>
    <p:sldId id="1166" r:id="rId41"/>
    <p:sldId id="1336" r:id="rId42"/>
    <p:sldId id="1234" r:id="rId43"/>
    <p:sldId id="1006" r:id="rId44"/>
    <p:sldId id="1209" r:id="rId45"/>
    <p:sldId id="1210" r:id="rId46"/>
    <p:sldId id="1211" r:id="rId47"/>
    <p:sldId id="1212" r:id="rId48"/>
    <p:sldId id="1213" r:id="rId49"/>
    <p:sldId id="1214" r:id="rId50"/>
    <p:sldId id="1221" r:id="rId51"/>
    <p:sldId id="1222" r:id="rId52"/>
    <p:sldId id="1219" r:id="rId53"/>
    <p:sldId id="1220" r:id="rId54"/>
    <p:sldId id="1235" r:id="rId55"/>
    <p:sldId id="1236" r:id="rId56"/>
    <p:sldId id="1237" r:id="rId57"/>
    <p:sldId id="1238" r:id="rId58"/>
    <p:sldId id="1008" r:id="rId59"/>
    <p:sldId id="964" r:id="rId60"/>
    <p:sldId id="1009" r:id="rId61"/>
    <p:sldId id="1010" r:id="rId62"/>
    <p:sldId id="1263" r:id="rId63"/>
    <p:sldId id="1262" r:id="rId64"/>
    <p:sldId id="1269" r:id="rId65"/>
    <p:sldId id="1266" r:id="rId66"/>
    <p:sldId id="1267" r:id="rId67"/>
    <p:sldId id="1274" r:id="rId68"/>
    <p:sldId id="1258" r:id="rId69"/>
    <p:sldId id="1276" r:id="rId70"/>
    <p:sldId id="1270" r:id="rId71"/>
    <p:sldId id="1277" r:id="rId72"/>
    <p:sldId id="1259" r:id="rId73"/>
    <p:sldId id="1287" r:id="rId74"/>
    <p:sldId id="689" r:id="rId75"/>
  </p:sldIdLst>
  <p:sldSz cx="9144000" cy="6858000" type="screen4x3"/>
  <p:notesSz cx="6735763" cy="9866313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bold r:id="rId81"/>
    </p:embeddedFont>
    <p:embeddedFont>
      <p:font typeface="Mistral" panose="03090702030407020403" pitchFamily="66" charset="0"/>
      <p:regular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424D7B"/>
    <a:srgbClr val="565F88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9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76" Type="http://schemas.openxmlformats.org/officeDocument/2006/relationships/notesMaster" Target="notesMasters/notesMaster1.xml"/><Relationship Id="rId8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slide" Target="slides/slide57.xml"/><Relationship Id="rId79" Type="http://schemas.openxmlformats.org/officeDocument/2006/relationships/font" Target="fonts/font3.fntdata"/><Relationship Id="rId87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openxmlformats.org/officeDocument/2006/relationships/font" Target="fonts/font6.fntdata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4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410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92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309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70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825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53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78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262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46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974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399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703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327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23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691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43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151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056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886982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680046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505610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570433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935722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107018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720032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98822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43952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07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9.jpg"/><Relationship Id="rId5" Type="http://schemas.openxmlformats.org/officeDocument/2006/relationships/theme" Target="../theme/theme16.xml"/><Relationship Id="rId4" Type="http://schemas.openxmlformats.org/officeDocument/2006/relationships/slideLayout" Target="../slideLayouts/slideLayout11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04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239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8165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7.png"/><Relationship Id="rId7" Type="http://schemas.openxmlformats.org/officeDocument/2006/relationships/image" Target="../media/image7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5.png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8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5.png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2.png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6.png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6.png"/><Relationship Id="rId5" Type="http://schemas.openxmlformats.org/officeDocument/2006/relationships/image" Target="../media/image61.png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3.png"/><Relationship Id="rId5" Type="http://schemas.openxmlformats.org/officeDocument/2006/relationships/image" Target="../media/image38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8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7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7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36.png"/><Relationship Id="rId7" Type="http://schemas.openxmlformats.org/officeDocument/2006/relationships/image" Target="../media/image87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9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37.png"/><Relationship Id="rId9" Type="http://schemas.openxmlformats.org/officeDocument/2006/relationships/image" Target="../media/image8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1.xml"/><Relationship Id="rId6" Type="http://schemas.openxmlformats.org/officeDocument/2006/relationships/image" Target="../media/image73.png"/><Relationship Id="rId5" Type="http://schemas.openxmlformats.org/officeDocument/2006/relationships/image" Target="../media/image58.png"/><Relationship Id="rId4" Type="http://schemas.openxmlformats.org/officeDocument/2006/relationships/image" Target="../media/image37.png"/><Relationship Id="rId9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3.png"/><Relationship Id="rId5" Type="http://schemas.openxmlformats.org/officeDocument/2006/relationships/slideLayout" Target="../slideLayouts/slideLayout11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4D2E90-8CF1-30A6-3B32-2A5990260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9A6F1F0-2145-8698-D63F-971E53AB1B13}"/>
              </a:ext>
            </a:extLst>
          </p:cNvPr>
          <p:cNvGrpSpPr/>
          <p:nvPr/>
        </p:nvGrpSpPr>
        <p:grpSpPr>
          <a:xfrm>
            <a:off x="292393" y="2391170"/>
            <a:ext cx="8443708" cy="2628796"/>
            <a:chOff x="307667" y="2429729"/>
            <a:chExt cx="8443708" cy="2628796"/>
          </a:xfrm>
        </p:grpSpPr>
        <p:pic>
          <p:nvPicPr>
            <p:cNvPr id="4" name="Image 3" descr="Une image contenant texte, Appareils électroniques, capture d’écran, menu&#10;&#10;Le contenu généré par l’IA peut être incorrect.">
              <a:extLst>
                <a:ext uri="{FF2B5EF4-FFF2-40B4-BE49-F238E27FC236}">
                  <a16:creationId xmlns:a16="http://schemas.microsoft.com/office/drawing/2014/main" id="{630D8392-E42D-C5CB-5F86-68472D741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7534" y="2429730"/>
              <a:ext cx="1713841" cy="2628795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CEEC21DC-0639-DF87-1419-624AB6012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8817" y="2429729"/>
              <a:ext cx="1713841" cy="2628795"/>
            </a:xfrm>
            <a:prstGeom prst="rect">
              <a:avLst/>
            </a:prstGeom>
          </p:spPr>
        </p:pic>
        <p:pic>
          <p:nvPicPr>
            <p:cNvPr id="14" name="Image 13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CD453E34-236E-152F-B37C-8696520CF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1622" y="2429729"/>
              <a:ext cx="1713841" cy="2628795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Système d’exploitatio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91168E3E-EB31-13FA-9BE3-624BF6C63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67" y="2429729"/>
              <a:ext cx="1713841" cy="2628795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menu&#10;&#10;Le contenu généré par l’IA peut être incorrect.">
              <a:extLst>
                <a:ext uri="{FF2B5EF4-FFF2-40B4-BE49-F238E27FC236}">
                  <a16:creationId xmlns:a16="http://schemas.microsoft.com/office/drawing/2014/main" id="{FE007472-9686-6C74-F1C1-FCEB448F1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8242" y="2429729"/>
              <a:ext cx="1713841" cy="26287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613533" y="3462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829533" y="321051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793533" y="36913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5B90503-F4A4-9D41-62E7-1D149DC778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32A542-6A22-34CC-ADC2-EE6B27B8B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4DCA3D-070F-013B-AF97-D48C7CE65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5" name="Titre 1">
            <a:extLst>
              <a:ext uri="{FF2B5EF4-FFF2-40B4-BE49-F238E27FC236}">
                <a16:creationId xmlns:a16="http://schemas.microsoft.com/office/drawing/2014/main" id="{F710A1BB-B1B4-B5F7-ED89-6C4B426EF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 Les remparts portugais – Le port -  Les pêcheurs – La pêche </a:t>
            </a:r>
            <a:br>
              <a:rPr lang="fr-FR" dirty="0"/>
            </a:br>
            <a:r>
              <a:rPr lang="fr-FR" dirty="0"/>
              <a:t> – Le filet – Le poisson.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id="{FA8F2E49-79D6-4078-AED1-7F171346BFFB}"/>
              </a:ext>
            </a:extLst>
          </p:cNvPr>
          <p:cNvSpPr txBox="1">
            <a:spLocks/>
          </p:cNvSpPr>
          <p:nvPr/>
        </p:nvSpPr>
        <p:spPr>
          <a:xfrm>
            <a:off x="3788569" y="3567220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port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id="{3754E015-2A80-8CAF-C83C-891E44D2ED86}"/>
              </a:ext>
            </a:extLst>
          </p:cNvPr>
          <p:cNvSpPr txBox="1">
            <a:spLocks/>
          </p:cNvSpPr>
          <p:nvPr/>
        </p:nvSpPr>
        <p:spPr>
          <a:xfrm>
            <a:off x="5947036" y="3534612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pêcheurs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AC552C0-861F-99F3-B30C-476D0AF56BA3}"/>
              </a:ext>
            </a:extLst>
          </p:cNvPr>
          <p:cNvSpPr txBox="1"/>
          <p:nvPr/>
        </p:nvSpPr>
        <p:spPr>
          <a:xfrm>
            <a:off x="3788569" y="6197091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filet 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674768D-E806-C91B-3FAF-12F79591BAC8}"/>
              </a:ext>
            </a:extLst>
          </p:cNvPr>
          <p:cNvSpPr txBox="1"/>
          <p:nvPr/>
        </p:nvSpPr>
        <p:spPr>
          <a:xfrm>
            <a:off x="1545985" y="6160158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pêche</a:t>
            </a:r>
          </a:p>
        </p:txBody>
      </p:sp>
      <p:sp>
        <p:nvSpPr>
          <p:cNvPr id="40" name="Espace réservé du texte 6">
            <a:extLst>
              <a:ext uri="{FF2B5EF4-FFF2-40B4-BE49-F238E27FC236}">
                <a16:creationId xmlns:a16="http://schemas.microsoft.com/office/drawing/2014/main" id="{5C317C9B-07CE-3822-26A9-725889298598}"/>
              </a:ext>
            </a:extLst>
          </p:cNvPr>
          <p:cNvSpPr txBox="1">
            <a:spLocks/>
          </p:cNvSpPr>
          <p:nvPr/>
        </p:nvSpPr>
        <p:spPr>
          <a:xfrm>
            <a:off x="6192675" y="6163219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poisson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CB2A3DAD-6205-9583-6B34-48716290A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369" y="1616529"/>
            <a:ext cx="1848539" cy="1950691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8436C381-9798-406D-FD20-CB8D74ACC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53" y="1659147"/>
            <a:ext cx="1891145" cy="1999533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B13FE3E2-6189-4907-0E13-B49EBC8F5A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569" y="4282237"/>
            <a:ext cx="1894823" cy="205305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6317691-3BCD-77B2-2105-990F550F12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92" y="4282236"/>
            <a:ext cx="1894823" cy="2053051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D2BCDBE3-C49F-0EAD-D04A-C91E612B08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08" y="4282237"/>
            <a:ext cx="1902144" cy="2060981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1390197D-51B1-4AEC-DBA6-7B6C810B7D8B}"/>
              </a:ext>
            </a:extLst>
          </p:cNvPr>
          <p:cNvSpPr txBox="1"/>
          <p:nvPr/>
        </p:nvSpPr>
        <p:spPr>
          <a:xfrm>
            <a:off x="1548452" y="3400251"/>
            <a:ext cx="18526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514337"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remparts </a:t>
            </a:r>
          </a:p>
          <a:p>
            <a:pPr lvl="0" defTabSz="514337"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  portugais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CB1795D0-779B-1F17-83E8-27C59CAAF5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85" y="1642996"/>
            <a:ext cx="1921695" cy="203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C09B14-F87F-1B3C-47F1-C8D387CE7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749C282-F6E0-83B3-B462-6A2C31087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6DE9EDC-B6CC-7C27-3530-DCFA976B7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773" y="1683566"/>
            <a:ext cx="1848539" cy="195069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DB01BB-A198-1116-FB83-85E46AC2C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620" y="1685904"/>
            <a:ext cx="1891145" cy="19995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B9170B-C987-8E6C-3AD6-73D28FE61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857" y="4032221"/>
            <a:ext cx="1894823" cy="205305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97EB37-6520-FBC5-75E1-EF6737426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620" y="4032220"/>
            <a:ext cx="1894823" cy="205305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D6E87D1-6C8A-F5D9-518F-1DAE70A676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773" y="4032221"/>
            <a:ext cx="1902144" cy="206098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8F28D1-85CB-5A42-5D12-F8E7C07F9C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85" y="1669755"/>
            <a:ext cx="1921695" cy="203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D36FD3-E8D1-AC06-89F9-BECEA7320C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ADD81D6-973A-673D-F2E0-A4D389970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F82897-F069-C54D-ED11-FF0862054F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ADD80D7-8EBF-7BBA-11FB-76D80301F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981" y="767740"/>
            <a:ext cx="709545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Grillé – L’excursion – plusieurs – Tôt – Tard - Prochain.  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9C074F3F-0A05-B445-4CAF-5345DD0241D5}"/>
              </a:ext>
            </a:extLst>
          </p:cNvPr>
          <p:cNvSpPr txBox="1">
            <a:spLocks/>
          </p:cNvSpPr>
          <p:nvPr/>
        </p:nvSpPr>
        <p:spPr>
          <a:xfrm>
            <a:off x="3845006" y="3624944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L’excursion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026E500B-D6A1-779A-B84F-350CFAEF4EE3}"/>
              </a:ext>
            </a:extLst>
          </p:cNvPr>
          <p:cNvSpPr txBox="1">
            <a:spLocks/>
          </p:cNvSpPr>
          <p:nvPr/>
        </p:nvSpPr>
        <p:spPr>
          <a:xfrm>
            <a:off x="5221605" y="3663583"/>
            <a:ext cx="4248205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Plusieurs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7B2C51E-BF2F-4CAD-0FF7-CADD885B3D18}"/>
              </a:ext>
            </a:extLst>
          </p:cNvPr>
          <p:cNvSpPr txBox="1"/>
          <p:nvPr/>
        </p:nvSpPr>
        <p:spPr>
          <a:xfrm>
            <a:off x="1492167" y="3653081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Grillé</a:t>
            </a:r>
            <a:endParaRPr lang="fr-FR" sz="20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96B7C4E-5426-D63E-AF3A-B0EF2ABE51C7}"/>
              </a:ext>
            </a:extLst>
          </p:cNvPr>
          <p:cNvSpPr txBox="1"/>
          <p:nvPr/>
        </p:nvSpPr>
        <p:spPr>
          <a:xfrm>
            <a:off x="4033788" y="6132287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Tard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53F4FAA-50BC-6DA5-6685-C24AFC251B73}"/>
              </a:ext>
            </a:extLst>
          </p:cNvPr>
          <p:cNvSpPr txBox="1"/>
          <p:nvPr/>
        </p:nvSpPr>
        <p:spPr>
          <a:xfrm>
            <a:off x="1610005" y="6113821"/>
            <a:ext cx="1916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Tôt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35D86B5-CD9A-8F87-8BEE-38298BF77DFA}"/>
              </a:ext>
            </a:extLst>
          </p:cNvPr>
          <p:cNvSpPr txBox="1"/>
          <p:nvPr/>
        </p:nvSpPr>
        <p:spPr>
          <a:xfrm>
            <a:off x="6182231" y="6123863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Prochain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E0971D9-38D2-DFC5-E168-828526DB38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909" y="4108163"/>
            <a:ext cx="2064210" cy="218005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1ECA78B-0ABE-5483-BA0C-4344485C2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88" y="4133113"/>
            <a:ext cx="2064210" cy="213540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52F79D0-BF85-7038-9369-3ED05FC050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4127861"/>
            <a:ext cx="2064210" cy="214065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BAD0098-0045-1061-81EB-41727CC328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1613185"/>
            <a:ext cx="1990029" cy="221436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47BDC22-8D16-8FF6-2F2C-28E720740C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48" y="1613185"/>
            <a:ext cx="2064213" cy="221436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81BE693-1072-6E28-6A1E-25005C2138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05" y="1632461"/>
            <a:ext cx="2064211" cy="22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2AABB-DCAA-077B-1AAF-2C9ECE9DB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6A82D8-882D-C7D1-51EA-8D5092296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B773AB1-2555-4697-C521-920DC1C2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CAEB07-201C-2325-A091-F7200B90A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909" y="4108163"/>
            <a:ext cx="2064210" cy="218005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ADFC40-0779-5FB2-C402-099447988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88" y="4133113"/>
            <a:ext cx="2064210" cy="21354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B2F1C1-B4E0-6D70-1355-8E21DF30CA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4133113"/>
            <a:ext cx="2059146" cy="213540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A6E3BD-C015-9021-695B-9A8DE6F6BE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3" y="1628936"/>
            <a:ext cx="1990029" cy="22143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8BBAEE-7F70-8463-1FAD-8DB5E8EFB8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48" y="1613185"/>
            <a:ext cx="2064213" cy="22143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330DD9-1BA9-73A5-0F2B-D1EC7465FD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05" y="1648583"/>
            <a:ext cx="2064211" cy="22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F491E-E5FE-0341-8404-97CCFEC21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104F523-1B67-B87E-852E-89D6744CE0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2001B09-490F-DAD7-17F7-230A90333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CF5D33-2CD6-C512-E098-0BBEED5D6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Titre 1">
            <a:extLst>
              <a:ext uri="{FF2B5EF4-FFF2-40B4-BE49-F238E27FC236}">
                <a16:creationId xmlns:a16="http://schemas.microsoft.com/office/drawing/2014/main" id="{D16BC4F5-9DDD-BF65-C935-9C02A059F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terrain – Le ballon de foot -  Les spectateurs – Encourager </a:t>
            </a:r>
            <a:br>
              <a:rPr lang="fr-FR" dirty="0"/>
            </a:br>
            <a:r>
              <a:rPr lang="fr-FR" dirty="0"/>
              <a:t>– Organiser  – Un sifflet.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A03BBCE3-69F5-E624-C54C-70C9D267DB56}"/>
              </a:ext>
            </a:extLst>
          </p:cNvPr>
          <p:cNvSpPr txBox="1">
            <a:spLocks/>
          </p:cNvSpPr>
          <p:nvPr/>
        </p:nvSpPr>
        <p:spPr>
          <a:xfrm>
            <a:off x="3883683" y="3601361"/>
            <a:ext cx="229729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ballon de foot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52EC312-9AAD-DC44-0220-6663C6D54415}"/>
              </a:ext>
            </a:extLst>
          </p:cNvPr>
          <p:cNvSpPr txBox="1"/>
          <p:nvPr/>
        </p:nvSpPr>
        <p:spPr>
          <a:xfrm>
            <a:off x="1593556" y="3593436"/>
            <a:ext cx="2048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terrain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B8909E6-48FE-F7B8-F8E3-5EB7DCA58734}"/>
              </a:ext>
            </a:extLst>
          </p:cNvPr>
          <p:cNvSpPr txBox="1"/>
          <p:nvPr/>
        </p:nvSpPr>
        <p:spPr>
          <a:xfrm>
            <a:off x="3987303" y="6105410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Organiser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E52D61F-9E5D-1BCD-D14A-E062944219AD}"/>
              </a:ext>
            </a:extLst>
          </p:cNvPr>
          <p:cNvSpPr txBox="1"/>
          <p:nvPr/>
        </p:nvSpPr>
        <p:spPr>
          <a:xfrm>
            <a:off x="1708692" y="6049809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Encourager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FC73323C-4B6A-B062-B3F3-0C4499C7C6D5}"/>
              </a:ext>
            </a:extLst>
          </p:cNvPr>
          <p:cNvSpPr txBox="1">
            <a:spLocks/>
          </p:cNvSpPr>
          <p:nvPr/>
        </p:nvSpPr>
        <p:spPr>
          <a:xfrm>
            <a:off x="6343056" y="6132060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sifflet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ADD57E0-9F11-0860-C4E7-1C7C4C209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89" y="4062015"/>
            <a:ext cx="1898069" cy="214778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B9CA8F4-BBDF-6A8F-A5A8-41A23832B3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103" y="4077090"/>
            <a:ext cx="1954082" cy="211763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6667DE6-0F1B-3CC5-07DF-01BB827F5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469" y="1503865"/>
            <a:ext cx="1946149" cy="218818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9F2D9E6-F88E-3CD5-CF01-AE002B07F0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1613185"/>
            <a:ext cx="1946148" cy="212715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08EAAF7-2ACB-8E79-BACD-38D188F9C4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58" y="1564889"/>
            <a:ext cx="1946148" cy="21271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CA8E743-B32A-006D-8A8C-1B901A8EAC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4077090"/>
            <a:ext cx="1954082" cy="2117633"/>
          </a:xfrm>
          <a:prstGeom prst="rect">
            <a:avLst/>
          </a:prstGeom>
        </p:spPr>
      </p:pic>
      <p:sp>
        <p:nvSpPr>
          <p:cNvPr id="32" name="Espace réservé du texte 6">
            <a:extLst>
              <a:ext uri="{FF2B5EF4-FFF2-40B4-BE49-F238E27FC236}">
                <a16:creationId xmlns:a16="http://schemas.microsoft.com/office/drawing/2014/main" id="{53A7BFEF-155E-0DED-DF5F-C6E914D75201}"/>
              </a:ext>
            </a:extLst>
          </p:cNvPr>
          <p:cNvSpPr txBox="1">
            <a:spLocks/>
          </p:cNvSpPr>
          <p:nvPr/>
        </p:nvSpPr>
        <p:spPr>
          <a:xfrm>
            <a:off x="6142243" y="3570029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spectateurs</a:t>
            </a:r>
          </a:p>
        </p:txBody>
      </p:sp>
    </p:spTree>
    <p:extLst>
      <p:ext uri="{BB962C8B-B14F-4D97-AF65-F5344CB8AC3E}">
        <p14:creationId xmlns:p14="http://schemas.microsoft.com/office/powerpoint/2010/main" val="258501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3484D-7BE3-E024-5098-22160140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CE2CB1-DA89-7D71-48B9-0B84AE520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15C736C-34F3-6716-4FD9-3637A594E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FF3492-B555-96A8-4BE5-A7FDB3D18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89" y="4062015"/>
            <a:ext cx="1898069" cy="21477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C61714-614E-0668-FB39-847D016AF8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103" y="4077090"/>
            <a:ext cx="1954082" cy="21176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E373C7-49A4-9D9D-4D33-580902E360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469" y="1503865"/>
            <a:ext cx="1946149" cy="21881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2D2128-E214-EDC7-A15B-036DDE933B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1613185"/>
            <a:ext cx="1946148" cy="21271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973C19-D563-7D35-CC37-A76B2772F3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58" y="1564889"/>
            <a:ext cx="1946148" cy="21271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F15987-F816-5AFB-87FF-3B2956F8FE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4077090"/>
            <a:ext cx="1954082" cy="211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7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C130-E0F0-83B8-5F20-032ABB9D3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9FC1230-3673-8A96-CA84-AD05DD0F5C5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0BB238F-1415-08D4-09D9-897B09B3F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0A38B5-368F-090F-BF1B-C2DA80D61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Titre 1">
            <a:extLst>
              <a:ext uri="{FF2B5EF4-FFF2-40B4-BE49-F238E27FC236}">
                <a16:creationId xmlns:a16="http://schemas.microsoft.com/office/drawing/2014/main" id="{FFD2C05D-C98B-96C8-0FAD-EB1B4D656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2398" y="811897"/>
            <a:ext cx="648077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quart – Un demi – Moins le quart – La joie  – Le maillot de l’équipe -  Une récompense.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BEBD3381-77F8-DDB6-7427-53942C4F9E3F}"/>
              </a:ext>
            </a:extLst>
          </p:cNvPr>
          <p:cNvSpPr txBox="1">
            <a:spLocks/>
          </p:cNvSpPr>
          <p:nvPr/>
        </p:nvSpPr>
        <p:spPr>
          <a:xfrm>
            <a:off x="3543175" y="3506838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demi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3B9194E2-264F-E011-F503-1C148468FD55}"/>
              </a:ext>
            </a:extLst>
          </p:cNvPr>
          <p:cNvSpPr txBox="1">
            <a:spLocks/>
          </p:cNvSpPr>
          <p:nvPr/>
        </p:nvSpPr>
        <p:spPr>
          <a:xfrm>
            <a:off x="5208073" y="3522277"/>
            <a:ext cx="4248205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Moins le quart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373A60D-95E0-EAFE-C66D-F7024EE7907D}"/>
              </a:ext>
            </a:extLst>
          </p:cNvPr>
          <p:cNvSpPr txBox="1"/>
          <p:nvPr/>
        </p:nvSpPr>
        <p:spPr>
          <a:xfrm>
            <a:off x="1070956" y="3561862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quart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3F720B3-D4EF-57F5-FFB0-26BC015938F0}"/>
              </a:ext>
            </a:extLst>
          </p:cNvPr>
          <p:cNvSpPr txBox="1"/>
          <p:nvPr/>
        </p:nvSpPr>
        <p:spPr>
          <a:xfrm>
            <a:off x="3661012" y="5914444"/>
            <a:ext cx="2064211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maillot de l’équipe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A56CD2E-2CBB-22A5-24C6-CA22529BAAB9}"/>
              </a:ext>
            </a:extLst>
          </p:cNvPr>
          <p:cNvSpPr txBox="1"/>
          <p:nvPr/>
        </p:nvSpPr>
        <p:spPr>
          <a:xfrm>
            <a:off x="442001" y="5961494"/>
            <a:ext cx="3473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joie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3B6E4F2-25C9-DACA-C73D-D7646062811B}"/>
              </a:ext>
            </a:extLst>
          </p:cNvPr>
          <p:cNvSpPr txBox="1"/>
          <p:nvPr/>
        </p:nvSpPr>
        <p:spPr>
          <a:xfrm>
            <a:off x="6053282" y="6004778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récompense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92BDAE8-3AC4-5EE7-A1A2-794289E9F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25" y="3986007"/>
            <a:ext cx="1805918" cy="197548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2E54535-F85A-CB8E-3AF4-7C865DF3BA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0" y="1737616"/>
            <a:ext cx="1805918" cy="197548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BE5B4B5-A4A0-8DE7-4A51-572D90C34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25" y="1712029"/>
            <a:ext cx="1805918" cy="197548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037DF06-9239-98EE-942A-96F5F863C9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3986007"/>
            <a:ext cx="1805918" cy="197548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5CBF83E-FB9E-A069-DA00-30EEF811CB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0" y="4010119"/>
            <a:ext cx="1805919" cy="197548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CADB99B-972A-9238-847D-6A6C086711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1702736"/>
            <a:ext cx="1805918" cy="197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1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8C25D-0389-8152-A5D1-692118F0E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BA1185-97FF-2E30-E10A-CEF1624E9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ACEA7EC2-3489-1F84-F57A-398A903F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B151095-9B6C-5509-B259-84BBB2B41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531" y="3986006"/>
            <a:ext cx="1805918" cy="19754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731949-705D-BF74-775D-BB07F4619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19" y="1769421"/>
            <a:ext cx="1805918" cy="197548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8CA804-9067-F223-26A0-34AE3968C9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531" y="1769420"/>
            <a:ext cx="1805918" cy="19754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1C7803-D18E-1E70-F6E7-5A556E1989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3986007"/>
            <a:ext cx="1805918" cy="197548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ED05BB-1156-3CFE-0824-1C8FFD9B51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18" y="3986006"/>
            <a:ext cx="1805919" cy="19754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6D85186-1AAA-1AB2-2CB5-E25A782DF6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1769420"/>
            <a:ext cx="1805918" cy="197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4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6F162B2-C959-DBE8-9A15-84EE54562F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A967EE9-708B-7DBA-E847-8E4444C4E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4E2842C-CC4A-BB1C-40A2-305C646AB5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F769F-F5A4-686E-A939-89225E3A6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296521D-4BA9-09CB-0047-1D3BC7CBB2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9158CF9-63EC-E668-E73B-3418F5667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AA6EC8-09D7-7320-9816-408E6BC4AD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Titre 1">
            <a:extLst>
              <a:ext uri="{FF2B5EF4-FFF2-40B4-BE49-F238E27FC236}">
                <a16:creationId xmlns:a16="http://schemas.microsoft.com/office/drawing/2014/main" id="{FC38E390-1C85-0360-ADF2-4ACF09A0A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village – La campagne -  Le champ de blé – La rivière </a:t>
            </a:r>
            <a:br>
              <a:rPr lang="fr-FR" dirty="0"/>
            </a:br>
            <a:r>
              <a:rPr lang="fr-FR" dirty="0"/>
              <a:t> – La colonie de vacances - Le camping.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A8CFFB3B-3236-8775-5D39-A8A7CD3905ED}"/>
              </a:ext>
            </a:extLst>
          </p:cNvPr>
          <p:cNvSpPr txBox="1">
            <a:spLocks/>
          </p:cNvSpPr>
          <p:nvPr/>
        </p:nvSpPr>
        <p:spPr>
          <a:xfrm>
            <a:off x="3783851" y="3546095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campagne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92B3CF6-50F3-73B6-BAD0-95FF10EDDE63}"/>
              </a:ext>
            </a:extLst>
          </p:cNvPr>
          <p:cNvSpPr txBox="1">
            <a:spLocks/>
          </p:cNvSpPr>
          <p:nvPr/>
        </p:nvSpPr>
        <p:spPr>
          <a:xfrm>
            <a:off x="6070555" y="3546095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champ de blé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BAFC452-DCBC-FBA1-F880-708B0418AA22}"/>
              </a:ext>
            </a:extLst>
          </p:cNvPr>
          <p:cNvSpPr txBox="1"/>
          <p:nvPr/>
        </p:nvSpPr>
        <p:spPr>
          <a:xfrm>
            <a:off x="1469880" y="3513578"/>
            <a:ext cx="2048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village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6289040-4638-A960-1EAD-BCB66C6F7598}"/>
              </a:ext>
            </a:extLst>
          </p:cNvPr>
          <p:cNvSpPr txBox="1"/>
          <p:nvPr/>
        </p:nvSpPr>
        <p:spPr>
          <a:xfrm>
            <a:off x="3754315" y="5916961"/>
            <a:ext cx="2090058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colonie de vacances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1408ABC-2E25-42FD-2FC3-E4C831B93513}"/>
              </a:ext>
            </a:extLst>
          </p:cNvPr>
          <p:cNvSpPr txBox="1"/>
          <p:nvPr/>
        </p:nvSpPr>
        <p:spPr>
          <a:xfrm>
            <a:off x="1469881" y="5952875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rivière</a:t>
            </a:r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BA559ACD-5533-584F-40AB-B0AB9CE47533}"/>
              </a:ext>
            </a:extLst>
          </p:cNvPr>
          <p:cNvSpPr txBox="1">
            <a:spLocks/>
          </p:cNvSpPr>
          <p:nvPr/>
        </p:nvSpPr>
        <p:spPr>
          <a:xfrm>
            <a:off x="6080280" y="6003708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camping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E6A5FDE-D950-7255-B76E-D838064C1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831" y="1638311"/>
            <a:ext cx="1876149" cy="196327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47CBE24-4E49-930B-2304-849D2BD8A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231" y="4064669"/>
            <a:ext cx="1790353" cy="197495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CCC4B8F-EE45-AAA1-ECC3-4F4BD0D417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455" y="4028755"/>
            <a:ext cx="1790353" cy="197495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7584C4B-455E-5D7B-866A-6CE0E7845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95" y="4064669"/>
            <a:ext cx="1879795" cy="210319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59E6802-B707-1EF9-E5C1-F1BCD24E66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506" y="1638310"/>
            <a:ext cx="1876148" cy="196327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5A1B45C-6B4A-9BAF-380E-67697F8C3F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556" y="1679202"/>
            <a:ext cx="1876149" cy="196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0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54562-463A-481F-F068-ECE047B1D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2C8D1A-4F9A-FA48-47F9-4C74573DD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ADBFFDD4-9F37-4EE0-6466-7D4DD800F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trois images.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EE34AB-B179-AD31-930A-F65D80D5B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831" y="1638311"/>
            <a:ext cx="1876149" cy="19632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8234E2-A4FD-FAEF-278A-3EE111E09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231" y="4064669"/>
            <a:ext cx="1790353" cy="19749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9BF5750-05AC-3440-DDCC-6DF47DF28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455" y="4064669"/>
            <a:ext cx="1790353" cy="19749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E58D18-4157-B4F5-2451-7EAB66F75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95" y="4064669"/>
            <a:ext cx="1879795" cy="21031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06660-9054-552B-1696-8E8CF098AA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506" y="1638310"/>
            <a:ext cx="1876148" cy="19632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7B25ED-C17A-A6DC-48F8-5B167C0F6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556" y="1679202"/>
            <a:ext cx="1876149" cy="196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1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B09E0-64A0-162B-B209-3FF772DBE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DB4896-8521-ACF4-C7A9-074112A2D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535109-4263-300C-37E4-544FEDF7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3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0DEEA-7E28-B74A-AB37-F14A6CAB54BA}"/>
              </a:ext>
            </a:extLst>
          </p:cNvPr>
          <p:cNvSpPr txBox="1"/>
          <p:nvPr/>
        </p:nvSpPr>
        <p:spPr>
          <a:xfrm>
            <a:off x="1578937" y="1614832"/>
            <a:ext cx="1827619" cy="190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D5BC30-7658-4F9E-FB3B-F86F8BB5F4B3}"/>
              </a:ext>
            </a:extLst>
          </p:cNvPr>
          <p:cNvSpPr txBox="1"/>
          <p:nvPr/>
        </p:nvSpPr>
        <p:spPr>
          <a:xfrm>
            <a:off x="3912831" y="4064669"/>
            <a:ext cx="1827619" cy="190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EFD9823-6C9E-BF21-ABF4-21D4BC0EA75A}"/>
              </a:ext>
            </a:extLst>
          </p:cNvPr>
          <p:cNvSpPr txBox="1"/>
          <p:nvPr/>
        </p:nvSpPr>
        <p:spPr>
          <a:xfrm>
            <a:off x="6175473" y="1614832"/>
            <a:ext cx="1827619" cy="190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15810B-BFA5-A4DE-A00A-B554B5D10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831" y="1638311"/>
            <a:ext cx="1876149" cy="19632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0BC855-664F-DC36-281B-525AC6928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455" y="4064669"/>
            <a:ext cx="1790353" cy="19749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663AB3-5029-CA92-1D2B-8F7287F7A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473" y="3967070"/>
            <a:ext cx="1879795" cy="210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5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7A919-E7B7-B6D2-DFB8-DDEBF875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1D5AF-3603-2ED3-CBBB-29E45B00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7795"/>
            <a:ext cx="721220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manquent sont :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village , le champ de blé et la colonie de vacances.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7613765-176E-A64B-2985-CD9F68BDB5E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02B71D1-6F88-2EAE-BA25-1FB2F48FE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36E74D-A4ED-77A2-1280-E9ED0FA4C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9856ADFD-73EC-8B98-763E-A9BDCED5D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831" y="1638311"/>
            <a:ext cx="1876149" cy="19632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71A941-AC48-EC5E-C3E8-0ED77F381A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231" y="4064669"/>
            <a:ext cx="1790353" cy="1974953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5EF98A-614C-CE2F-15EB-F84172982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455" y="4064669"/>
            <a:ext cx="1790353" cy="19749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237093-B46F-739F-3E7C-B31C309DE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95" y="4064669"/>
            <a:ext cx="1879795" cy="21031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89A695-14A3-37D0-0AD5-CFF2DC7851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506" y="1638310"/>
            <a:ext cx="1876148" cy="1963277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CF284A-0F41-DD0E-3958-C1C7E81A0C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556" y="1679202"/>
            <a:ext cx="1876149" cy="1963278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2116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E0823E6-7AD3-F4D1-2B5E-DE5406B48C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D835E23-0CA3-2F56-51A9-E3D0ABF2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D5799B-E4E9-55BF-7FFC-8356D6CC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153FB-8E48-ED93-F125-FBB312F4A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96B2638-4BF8-63E8-9643-BE3021F542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B63C6EB-1BC9-6E3B-301C-7DFEEA6D1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C4A99-5A72-796F-CB0D-E0419A21EC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A35281AE-6D9D-F3F8-0516-A33D865D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639" y="794086"/>
            <a:ext cx="706486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Voyager – La cascade – À côté – Une randonnée – Au bord de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Pendant.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3EDB1DF4-7088-D7AC-7B82-C9A9FD1D5A9F}"/>
              </a:ext>
            </a:extLst>
          </p:cNvPr>
          <p:cNvSpPr txBox="1">
            <a:spLocks/>
          </p:cNvSpPr>
          <p:nvPr/>
        </p:nvSpPr>
        <p:spPr>
          <a:xfrm>
            <a:off x="3610319" y="3572358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FR" sz="2400" dirty="0">
                <a:solidFill>
                  <a:srgbClr val="D8266A"/>
                </a:solidFill>
                <a:latin typeface="Dosis SemiBold" pitchFamily="2" charset="0"/>
              </a:rPr>
              <a:t>La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cascade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50ED8EBD-4A50-EDD1-EF8D-F4892E961545}"/>
              </a:ext>
            </a:extLst>
          </p:cNvPr>
          <p:cNvSpPr txBox="1">
            <a:spLocks/>
          </p:cNvSpPr>
          <p:nvPr/>
        </p:nvSpPr>
        <p:spPr>
          <a:xfrm>
            <a:off x="5081317" y="3572358"/>
            <a:ext cx="4248205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À côté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8A742B-44B6-3648-6187-126EF5E2C987}"/>
              </a:ext>
            </a:extLst>
          </p:cNvPr>
          <p:cNvSpPr txBox="1"/>
          <p:nvPr/>
        </p:nvSpPr>
        <p:spPr>
          <a:xfrm>
            <a:off x="1180946" y="3589392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Voyager</a:t>
            </a:r>
            <a:endParaRPr lang="fr-FR" sz="20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0E361E-0C0C-B896-6EB7-E604D0EBBD2D}"/>
              </a:ext>
            </a:extLst>
          </p:cNvPr>
          <p:cNvSpPr txBox="1"/>
          <p:nvPr/>
        </p:nvSpPr>
        <p:spPr>
          <a:xfrm>
            <a:off x="3666155" y="6044383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Au bord de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78626A3-BDCC-38C3-AB9F-AA6DB810124B}"/>
              </a:ext>
            </a:extLst>
          </p:cNvPr>
          <p:cNvSpPr txBox="1"/>
          <p:nvPr/>
        </p:nvSpPr>
        <p:spPr>
          <a:xfrm>
            <a:off x="6138155" y="5976399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Pendant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DDB766A-57C1-74F6-0F06-7E7A2B1A7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237" y="4091031"/>
            <a:ext cx="1799797" cy="196879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71E581-B653-394F-D160-3269572B8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293" y="1701511"/>
            <a:ext cx="1797729" cy="196652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59007D-D999-C28F-06CC-4FC9052B3A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423" y="4107209"/>
            <a:ext cx="1833178" cy="20405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7AC8F8-3E77-8879-D12D-B19CA85F3A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316" y="1776702"/>
            <a:ext cx="1833183" cy="1966528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EADFF467-28E0-12CD-0B6D-E890F91D28F5}"/>
              </a:ext>
            </a:extLst>
          </p:cNvPr>
          <p:cNvSpPr txBox="1">
            <a:spLocks/>
          </p:cNvSpPr>
          <p:nvPr/>
        </p:nvSpPr>
        <p:spPr>
          <a:xfrm>
            <a:off x="1154069" y="5976399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FR" sz="2400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randonnée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F510503-55B3-07EE-FFA4-FB079E80DA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377" y="1663845"/>
            <a:ext cx="1797764" cy="196652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EF52958-D8F1-EA34-65EB-87DBEE5EFF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9700" y="4144848"/>
            <a:ext cx="1831441" cy="196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7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4373D-F2C9-B3FB-0982-ABEAAC67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421538-E584-392B-B406-FFDAE43BC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E9CADC3-6018-A387-8E29-785347DDCC9A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A77BB5-7006-C6F7-B270-34FAB2932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237" y="4091031"/>
            <a:ext cx="1799797" cy="19687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5F6A84-7DA8-6BB4-B4B6-AB7747513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293" y="1701511"/>
            <a:ext cx="1797729" cy="19665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484464-1EC3-82A7-BF38-90D6DD03B2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423" y="4107209"/>
            <a:ext cx="1833178" cy="204057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6EF883-EE59-57E5-A4ED-3B5F4FF2B1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316" y="1776702"/>
            <a:ext cx="1833183" cy="19665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A8D197-E92D-5AA2-7953-10B0BC2B61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377" y="1663845"/>
            <a:ext cx="1797764" cy="196652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F42D78-EF75-5F66-C27F-1160103018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9700" y="4144848"/>
            <a:ext cx="1831441" cy="196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3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926ED-6872-7C38-840E-EA5DE6998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1FA0FC-B356-3572-D64B-DEA3480F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75698EB-B4C6-7E2F-BC10-B60A42083CC6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04A740-E676-2E3D-24BE-5D36DA8F9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40" y="1776702"/>
            <a:ext cx="1799797" cy="19687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7CBFB3-44AB-5BC6-9444-A2152BF355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008" y="4287074"/>
            <a:ext cx="1797729" cy="19665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6B0366-E8BD-B6C6-F8CC-E7F0CB9215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423" y="4107209"/>
            <a:ext cx="1833178" cy="204057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4D060D-1B2C-E452-F595-2FDAB1A2E6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316" y="1776702"/>
            <a:ext cx="1833183" cy="19665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444869-9C72-FD58-0FDD-886169385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377" y="1663845"/>
            <a:ext cx="1797764" cy="196652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41014D-0AC6-640D-8060-9A30589F3B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9700" y="4144848"/>
            <a:ext cx="1831441" cy="196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9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EDD59-DCD7-E145-269E-6962A2F2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F122F7-F516-5EFE-2BBA-CB407C317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62BF6E9-6FDD-6D86-D666-3D32FF2585CD}"/>
              </a:ext>
            </a:extLst>
          </p:cNvPr>
          <p:cNvSpPr txBox="1">
            <a:spLocks/>
          </p:cNvSpPr>
          <p:nvPr/>
        </p:nvSpPr>
        <p:spPr>
          <a:xfrm>
            <a:off x="1677354" y="742642"/>
            <a:ext cx="610697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la cascade et au bord de.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9EC24D-0163-9486-AACE-C9B6B933F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237" y="4087537"/>
            <a:ext cx="1799797" cy="196879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FFEA7E-9C53-565E-800F-A5C54EC725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293" y="1701511"/>
            <a:ext cx="1797729" cy="1966528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F7B9FB-18CE-F582-447C-342E8C0129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321" y="4087537"/>
            <a:ext cx="1833178" cy="20405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D9443BF-9440-DD0E-967A-D5A4D99D06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316" y="1776702"/>
            <a:ext cx="1833183" cy="196652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64CF685-C85E-7C8B-F571-A19C2B073F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377" y="1663845"/>
            <a:ext cx="1797764" cy="196652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83FC7F-9A9D-D5FC-FD66-13F136DB0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7671" y="4107209"/>
            <a:ext cx="1797764" cy="194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9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CB5997EA-292D-9A96-A6E4-464CA482633E}"/>
              </a:ext>
            </a:extLst>
          </p:cNvPr>
          <p:cNvSpPr txBox="1">
            <a:spLocks/>
          </p:cNvSpPr>
          <p:nvPr/>
        </p:nvSpPr>
        <p:spPr>
          <a:xfrm>
            <a:off x="4836494" y="4025426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port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3D7E2538-589C-2D3F-5714-0A3B6D8A6BAF}"/>
              </a:ext>
            </a:extLst>
          </p:cNvPr>
          <p:cNvSpPr txBox="1">
            <a:spLocks/>
          </p:cNvSpPr>
          <p:nvPr/>
        </p:nvSpPr>
        <p:spPr>
          <a:xfrm>
            <a:off x="2103605" y="4092530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pêcheurs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56C557-B5AF-EE83-BD4D-CB15C117C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99" y="2024860"/>
            <a:ext cx="1891145" cy="19995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4D357F-280F-3D12-AD8B-B371DAA03A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494" y="1969000"/>
            <a:ext cx="1921695" cy="203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A6BF-2B04-614A-807E-C54E09DBD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20AFEEA-6E16-24AD-1479-D93FA9F54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pêcheurs sont dans le port.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A9BB9AF-61A3-A675-F4BC-2152E87EDE21}"/>
              </a:ext>
            </a:extLst>
          </p:cNvPr>
          <p:cNvSpPr txBox="1">
            <a:spLocks/>
          </p:cNvSpPr>
          <p:nvPr/>
        </p:nvSpPr>
        <p:spPr>
          <a:xfrm>
            <a:off x="449091" y="4197816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Les pêcheurs sont dans le port.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0A0807-60BD-52A7-910E-394B77E97C9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4E99AF0-1F16-D8BA-1801-455B4BF44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634324-CE1D-BA32-6BBB-0EE8FE493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6F9D06D-5FCE-CD2E-B1FB-B64907ACBB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95" y="2041009"/>
            <a:ext cx="1891145" cy="199953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B119A7-9C9F-D28B-D439-03445C0AF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861" y="2008709"/>
            <a:ext cx="1921695" cy="203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7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2C26DE-66F9-A1D9-EADE-6F0822B25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C666DE-F238-DCD4-1D58-B119D8A2C3CA}"/>
              </a:ext>
            </a:extLst>
          </p:cNvPr>
          <p:cNvSpPr txBox="1"/>
          <p:nvPr/>
        </p:nvSpPr>
        <p:spPr>
          <a:xfrm>
            <a:off x="4913217" y="4192177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Encourager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94EFDF-F6E1-57F6-0746-D66F56886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635" y="2074544"/>
            <a:ext cx="1946149" cy="218818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94E89F-40BC-AC66-6F4C-38410D818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17" y="2074544"/>
            <a:ext cx="1954082" cy="2117633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29E4EAF3-A732-C95A-2C53-8759841B4892}"/>
              </a:ext>
            </a:extLst>
          </p:cNvPr>
          <p:cNvSpPr txBox="1">
            <a:spLocks/>
          </p:cNvSpPr>
          <p:nvPr/>
        </p:nvSpPr>
        <p:spPr>
          <a:xfrm>
            <a:off x="2264960" y="4225822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spectateurs</a:t>
            </a:r>
          </a:p>
        </p:txBody>
      </p:sp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7A71-DF5F-DAFB-880E-7AC561736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3A478D80-366A-86F2-559D-3E2733AA62EF}"/>
              </a:ext>
            </a:extLst>
          </p:cNvPr>
          <p:cNvSpPr txBox="1">
            <a:spLocks/>
          </p:cNvSpPr>
          <p:nvPr/>
        </p:nvSpPr>
        <p:spPr>
          <a:xfrm>
            <a:off x="449091" y="4212024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Les spectateurs encouragent les joueurs</a:t>
            </a:r>
            <a:r>
              <a:rPr lang="fr-MA" sz="2800" dirty="0">
                <a:latin typeface="Dosis SemiBold" pitchFamily="2" charset="0"/>
              </a:rPr>
              <a:t>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F0B34A14-7E00-89B8-D182-FE601E3F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spectateurs encouragent les joueurs.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D06B8A7-7E4E-0538-8697-74347232F6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E55E704-7182-DFD0-9899-DCC1D7E9F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C93E-A715-86BC-B710-D647CFD812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7465BA6-0D2E-2249-405B-DD6EF01EC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635" y="2074544"/>
            <a:ext cx="1946149" cy="21881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783083-BBB4-C91B-9970-20B5508CEB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17" y="2074544"/>
            <a:ext cx="1954082" cy="211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5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F64B24-013C-ACBF-B198-DAC39D06C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632697-62E7-188F-0B75-DFB1D47513AD}"/>
              </a:ext>
            </a:extLst>
          </p:cNvPr>
          <p:cNvSpPr txBox="1"/>
          <p:nvPr/>
        </p:nvSpPr>
        <p:spPr>
          <a:xfrm>
            <a:off x="4628721" y="3906410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Au bord de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72979E-B879-7895-6546-808DB2E52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29" y="1952130"/>
            <a:ext cx="1799797" cy="19687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C6ADE9-5913-9D37-2F13-E709F2836C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115" y="1968308"/>
            <a:ext cx="1833178" cy="2040576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DE7BF73C-48BB-AB07-A8BF-4DDB27117FC6}"/>
              </a:ext>
            </a:extLst>
          </p:cNvPr>
          <p:cNvSpPr txBox="1">
            <a:spLocks/>
          </p:cNvSpPr>
          <p:nvPr/>
        </p:nvSpPr>
        <p:spPr>
          <a:xfrm>
            <a:off x="2010184" y="3905482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FR" sz="2400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randonnée</a:t>
            </a:r>
          </a:p>
        </p:txBody>
      </p:sp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8D3F-B2D8-8D44-B81C-BBA058AAE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7D1B15B-780F-BD5D-946E-75216DB9D9CC}"/>
              </a:ext>
            </a:extLst>
          </p:cNvPr>
          <p:cNvSpPr txBox="1">
            <a:spLocks/>
          </p:cNvSpPr>
          <p:nvPr/>
        </p:nvSpPr>
        <p:spPr>
          <a:xfrm>
            <a:off x="1115091" y="3984584"/>
            <a:ext cx="7559782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Les élèves ont organisé une randonnée au bord de la rivière.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45C30E2-BA3C-D459-E69C-FF5D78A2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646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élèves ont organisé une randonnée au bord de la rivière.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E8CBF61-1CCB-316B-22BF-314CC96EC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42BDA18-384B-C6BA-FB1A-3A82EBBB4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EA8C58-7F3F-639D-D556-C3A44DB262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02BE66B-D393-F3EA-7BCD-76120EA1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982" y="1990469"/>
            <a:ext cx="1922518" cy="21030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1745FD-BDC9-3805-590B-E9D35CB2B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771" y="1952130"/>
            <a:ext cx="1958175" cy="217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0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32712D-6217-C29B-E4AA-DC10FB87C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2B8494-1AB5-4004-E40D-EE0AB2603ECD}"/>
              </a:ext>
            </a:extLst>
          </p:cNvPr>
          <p:cNvSpPr txBox="1"/>
          <p:nvPr/>
        </p:nvSpPr>
        <p:spPr>
          <a:xfrm>
            <a:off x="1200346" y="4028828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filet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D39C12-96F3-A06D-3229-1A320661AAEA}"/>
              </a:ext>
            </a:extLst>
          </p:cNvPr>
          <p:cNvSpPr txBox="1"/>
          <p:nvPr/>
        </p:nvSpPr>
        <p:spPr>
          <a:xfrm>
            <a:off x="3669568" y="4053261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pêche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3F9D7B5B-681C-02CE-0B98-97540A08703B}"/>
              </a:ext>
            </a:extLst>
          </p:cNvPr>
          <p:cNvSpPr txBox="1">
            <a:spLocks/>
          </p:cNvSpPr>
          <p:nvPr/>
        </p:nvSpPr>
        <p:spPr>
          <a:xfrm>
            <a:off x="6170452" y="4028828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poisson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CA217B-F4AB-4C8B-4A5B-C27CD61B1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514" y="2000211"/>
            <a:ext cx="1894823" cy="20530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4B25C8D-4E27-161B-CE74-A8F7CDB6D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452" y="2000211"/>
            <a:ext cx="1894823" cy="20530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1FCAA0-A68F-92A0-BFB3-0F666E135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760" y="2047984"/>
            <a:ext cx="1902144" cy="206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D26A-A311-FD2C-74D7-07F539EED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B6EFC27-6D57-281A-AEAC-123B2CA8573D}"/>
              </a:ext>
            </a:extLst>
          </p:cNvPr>
          <p:cNvSpPr txBox="1">
            <a:spLocks/>
          </p:cNvSpPr>
          <p:nvPr/>
        </p:nvSpPr>
        <p:spPr>
          <a:xfrm>
            <a:off x="425827" y="4220713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Dans le filet, il y a beaucoup de poissons.</a:t>
            </a:r>
            <a:endParaRPr lang="fr-MA" sz="2800" dirty="0">
              <a:latin typeface="Dosis SemiBold" pitchFamily="2" charset="0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733DE313-D2D2-39F4-955D-6A431EA1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414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Dans le filet, il y a beaucoup de poissons.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1303C9-CD9C-0435-B7C8-B2D00817C7A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B6F853B-22EC-624A-1A1D-59F057F9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B95F31-7A26-67D5-0A3A-7EEF43C8A8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1DA23E1-ADBC-5290-92FD-88ACC54DB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514" y="2000211"/>
            <a:ext cx="1894823" cy="20530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90D94A-8502-C8B3-7F44-5961E187BF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452" y="2000211"/>
            <a:ext cx="1894823" cy="20530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023712-2683-A3CF-EB96-B97311BA3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822" y="2008420"/>
            <a:ext cx="1902144" cy="206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0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2B01DA-C714-4B1C-2EF4-66599F3DD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77D573C-BC61-8C3D-D52E-288D0D1B5CBD}"/>
              </a:ext>
            </a:extLst>
          </p:cNvPr>
          <p:cNvSpPr txBox="1"/>
          <p:nvPr/>
        </p:nvSpPr>
        <p:spPr>
          <a:xfrm>
            <a:off x="1593556" y="3725930"/>
            <a:ext cx="2048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terrain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1E7FB1-70D6-B0AD-80DD-D657ACACB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887" y="1666596"/>
            <a:ext cx="1946149" cy="21881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7E2DC5-804B-AA80-9CD4-FE637E20C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746" y="1697109"/>
            <a:ext cx="1946148" cy="2127159"/>
          </a:xfrm>
          <a:prstGeom prst="rect">
            <a:avLst/>
          </a:prstGeom>
        </p:spPr>
      </p:pic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EA1C27A7-2114-5B69-CCE2-FD2C299055B7}"/>
              </a:ext>
            </a:extLst>
          </p:cNvPr>
          <p:cNvSpPr txBox="1">
            <a:spLocks/>
          </p:cNvSpPr>
          <p:nvPr/>
        </p:nvSpPr>
        <p:spPr>
          <a:xfrm>
            <a:off x="3806424" y="3776762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spectateurs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C29D0B-8623-9C14-CDE6-759B68ED79A9}"/>
              </a:ext>
            </a:extLst>
          </p:cNvPr>
          <p:cNvSpPr txBox="1"/>
          <p:nvPr/>
        </p:nvSpPr>
        <p:spPr>
          <a:xfrm>
            <a:off x="6287960" y="3743844"/>
            <a:ext cx="2064211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maillot de l’équipe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F20B363-27D9-D42B-444C-ED660B624F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029" y="1772943"/>
            <a:ext cx="1805918" cy="197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D2FB3-595F-2E84-BE8C-961794405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D26918BB-F35B-B31E-8C4F-EB4E11241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414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Dans le terrain, les spectateurs portent le maillot de l’équipe.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6218F70-1907-70B2-8FB7-3532791295BA}"/>
              </a:ext>
            </a:extLst>
          </p:cNvPr>
          <p:cNvSpPr txBox="1">
            <a:spLocks/>
          </p:cNvSpPr>
          <p:nvPr/>
        </p:nvSpPr>
        <p:spPr>
          <a:xfrm>
            <a:off x="449091" y="4119899"/>
            <a:ext cx="8245817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latin typeface="Dosis SemiBold" pitchFamily="2" charset="0"/>
              </a:rPr>
              <a:t>Dans le terrain, les spectateurs portent le maillot de l’équipe</a:t>
            </a:r>
            <a:r>
              <a:rPr kumimoji="0" lang="fr-MA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7E8B73F-6C47-884A-97A6-AB043413FE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13BB149-B6BC-07E7-A0E0-3C69C8383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AF9412-03F6-D18B-B1E2-66BA1C245F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E9E9CCD-C44F-8193-2B26-DFFD29F66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887" y="1697109"/>
            <a:ext cx="1946149" cy="21881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C2D13D-B95F-9DC6-1893-9CA8B3A79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746" y="1697109"/>
            <a:ext cx="1946148" cy="21271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420B68-C141-8CBE-BD09-D914699B53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029" y="1697109"/>
            <a:ext cx="1805918" cy="197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5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833AB-6772-7CD9-7E32-D48340FB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10C5C6-DDAC-0373-59C0-62BE4677D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3C40871-872B-30A4-4EE5-82C188A09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2C7D426E-BBF1-4C90-9746-E6A54F9E9C10}"/>
              </a:ext>
            </a:extLst>
          </p:cNvPr>
          <p:cNvSpPr txBox="1">
            <a:spLocks/>
          </p:cNvSpPr>
          <p:nvPr/>
        </p:nvSpPr>
        <p:spPr>
          <a:xfrm>
            <a:off x="4697473" y="4194838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L’excursion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511CCF-F6EE-48DE-6D8A-EC22951660E1}"/>
              </a:ext>
            </a:extLst>
          </p:cNvPr>
          <p:cNvSpPr txBox="1"/>
          <p:nvPr/>
        </p:nvSpPr>
        <p:spPr>
          <a:xfrm>
            <a:off x="1996998" y="4194838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Prochain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B87CBB-C040-C3F4-917E-319D64B40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836" y="2062141"/>
            <a:ext cx="2064210" cy="21406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306B58-3F51-8760-BD95-A7CD3B639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118" y="2062141"/>
            <a:ext cx="2064213" cy="221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0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37EB1-263E-C3F5-7253-F2D33AC7F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3FFFC367-BDF1-C702-0562-572A35487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Dimanche prochain, nous irons en excursion.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AF262FD-206B-4FCC-38C1-0D28B19C9880}"/>
              </a:ext>
            </a:extLst>
          </p:cNvPr>
          <p:cNvSpPr txBox="1">
            <a:spLocks/>
          </p:cNvSpPr>
          <p:nvPr/>
        </p:nvSpPr>
        <p:spPr>
          <a:xfrm>
            <a:off x="740201" y="4215263"/>
            <a:ext cx="7855159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Dimanche prochain, nous irons en excursion.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CA55F4C-E4A2-B349-3C53-29BDD1800DA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0E1F4C-72FF-652D-672E-F525EA525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CF45C58-2DEC-7ADA-99A3-43947BCD9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0DD22D9-9142-F04C-E0E7-DF10440B4B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95" y="2074604"/>
            <a:ext cx="2064210" cy="21406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DD1E0C-6783-BB19-673E-A6C80621C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956" y="2062141"/>
            <a:ext cx="2064213" cy="221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2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6D65F-35DD-5002-2C1A-31DFB55E5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722AA-0B72-C554-E405-CB35FCB02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FDCBDD9-99D8-8944-EB12-88EFA4AB7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60EEA33D-ED26-10A5-7AC0-900E9D85D906}"/>
              </a:ext>
            </a:extLst>
          </p:cNvPr>
          <p:cNvSpPr txBox="1">
            <a:spLocks/>
          </p:cNvSpPr>
          <p:nvPr/>
        </p:nvSpPr>
        <p:spPr>
          <a:xfrm>
            <a:off x="6072598" y="3981596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campagne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567C5E-1B97-F878-B364-AE7EE87F2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598" y="2006109"/>
            <a:ext cx="1876149" cy="1963277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03E4FBD7-4D9A-E05F-489C-3F1D215EF135}"/>
              </a:ext>
            </a:extLst>
          </p:cNvPr>
          <p:cNvSpPr txBox="1">
            <a:spLocks/>
          </p:cNvSpPr>
          <p:nvPr/>
        </p:nvSpPr>
        <p:spPr>
          <a:xfrm>
            <a:off x="943385" y="3931850"/>
            <a:ext cx="2722525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Moins le quart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EC1EC4D-0D7B-C9F7-FD18-513CB3A9E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961" y="2006109"/>
            <a:ext cx="1805918" cy="19754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37F7DF-CBB3-C525-775B-B398985E2425}"/>
              </a:ext>
            </a:extLst>
          </p:cNvPr>
          <p:cNvSpPr txBox="1"/>
          <p:nvPr/>
        </p:nvSpPr>
        <p:spPr>
          <a:xfrm>
            <a:off x="3422057" y="4023991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Voyager</a:t>
            </a:r>
            <a:endParaRPr lang="fr-FR" sz="20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C8F809-8798-3C63-5A33-3856C1852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647" y="2015068"/>
            <a:ext cx="1833183" cy="196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A2E61-0843-4A5D-9456-BF0C4CB5D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26487E57-93F3-B98D-28EF-DD51916A7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162" y="777795"/>
            <a:ext cx="656880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À trois heures moins le quart, nous allons voyager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à la campagne.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B56792A-000F-DC64-BF4B-93D9CF207C6A}"/>
              </a:ext>
            </a:extLst>
          </p:cNvPr>
          <p:cNvSpPr txBox="1">
            <a:spLocks/>
          </p:cNvSpPr>
          <p:nvPr/>
        </p:nvSpPr>
        <p:spPr>
          <a:xfrm>
            <a:off x="834901" y="4327475"/>
            <a:ext cx="7665043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latin typeface="Dosis SemiBold" pitchFamily="2" charset="0"/>
              </a:rPr>
              <a:t>À trois heures moins le quart, nous allons voyager </a:t>
            </a:r>
          </a:p>
          <a:p>
            <a:pPr marL="0" marR="0" lvl="0" indent="0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latin typeface="Dosis SemiBold" pitchFamily="2" charset="0"/>
              </a:rPr>
              <a:t>à la campagne</a:t>
            </a:r>
            <a:r>
              <a:rPr kumimoji="0" lang="fr-MA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2BB3294-E2B7-AD19-E0FD-D243F5AA107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CA3405-2298-5B7C-4BEC-EFFDC3C6A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496B56E-A554-20F0-D650-B0F9D66085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DD0B087-1C8E-5273-7064-6595B5CE3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598" y="2006109"/>
            <a:ext cx="1876149" cy="19632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D00560-C77A-10FF-21AA-8A685B7D6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961" y="2006109"/>
            <a:ext cx="1805918" cy="197548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A2E3A-50A0-7F5A-C13F-2D32103911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647" y="2015068"/>
            <a:ext cx="1833183" cy="196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2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132.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0C1CFA1-6D8D-4F8F-9A74-4CC1D9EB2BD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53482CE-E561-AB1E-9921-0450FB394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1FE5A3-AA1E-7BCA-6776-D0DA11BC7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8F181D-B1A2-DC7E-6F04-C22265115E5E}"/>
              </a:ext>
            </a:extLst>
          </p:cNvPr>
          <p:cNvSpPr/>
          <p:nvPr/>
        </p:nvSpPr>
        <p:spPr>
          <a:xfrm>
            <a:off x="3165389" y="1525356"/>
            <a:ext cx="3519880" cy="46575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texte, capture d’écran, Système d’exploitatio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6543BAE3-A7B3-0882-574E-E1A3E0F70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506" y="1550227"/>
            <a:ext cx="3122836" cy="478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14D763-5574-E809-AB39-6AE3B9568F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1EBFC3F-3A2A-743C-7F83-5579CD1D3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5B7ED2-F08B-E4A0-3203-DD2D7FBCB0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Système d’exploitatio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9C04BCE8-F45A-1E30-108A-1CEA97D07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461" y="1548387"/>
            <a:ext cx="3266055" cy="500967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BC9A64-6389-3F86-F63B-C09FB04082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50024F4-1B60-2719-2AC2-22F0DC57B2C4}"/>
              </a:ext>
            </a:extLst>
          </p:cNvPr>
          <p:cNvSpPr/>
          <p:nvPr/>
        </p:nvSpPr>
        <p:spPr>
          <a:xfrm>
            <a:off x="3851950" y="2116666"/>
            <a:ext cx="3109079" cy="26246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88653" y="137174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91748" y="2224473"/>
            <a:ext cx="8336019" cy="11945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40005" y="1694300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séance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 </a:t>
            </a:r>
            <a:r>
              <a:rPr lang="fr-FR" sz="1600" b="1" u="sng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et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PO1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562620" y="2674184"/>
            <a:ext cx="2312142" cy="1509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132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capture d’écran, Système d’exploitatio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24B21A39-DCF6-1349-1170-A047217F6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248" y="1339059"/>
            <a:ext cx="3255038" cy="499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10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points)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16658C-2EE8-3EBD-5E0A-DCFB258655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867" y="1643163"/>
            <a:ext cx="1800468" cy="19508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8C5455-06BD-5076-1A0B-1688306852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654006"/>
            <a:ext cx="1826002" cy="193065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D868DC-864C-B48E-D6DB-D6730A54A0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083" y="3652801"/>
            <a:ext cx="1737889" cy="19665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659750-7B8A-CAF8-E381-36A7D855C9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277" y="1635369"/>
            <a:ext cx="1800468" cy="19679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FF09592-73D9-271C-9690-06CFD79769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500" y="3603298"/>
            <a:ext cx="1888237" cy="206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84617273-D1BA-C96A-EDC1-E25F66116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7795"/>
            <a:ext cx="7039188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</a:t>
            </a:r>
            <a:b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Salim a fait une randonnée à la montagne. – Sami et son père sont allés à la pêche. – Les élèves iront en classe à dix heures et quart. – Dimanche prochain, Salma aura une course. – Dans le filet, il y a beaucoup de poissons.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995DE62-AFBF-F645-34DA-8C65B6BFAC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734" y="1865524"/>
            <a:ext cx="1482132" cy="21196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966B35-0D76-D335-610E-F2BC8C7502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116" y="1906112"/>
            <a:ext cx="1787549" cy="17875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939FB5-E0F8-87A0-C578-45AFBBC95A8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66285" y="1956567"/>
            <a:ext cx="2145888" cy="19365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C4D9BE-1B7F-FE55-05F6-7A5F99AE7D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" t="4581" r="5238" b="6101"/>
          <a:stretch>
            <a:fillRect/>
          </a:stretch>
        </p:blipFill>
        <p:spPr>
          <a:xfrm>
            <a:off x="2005638" y="4189748"/>
            <a:ext cx="1857907" cy="1836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239CC4-A094-C856-1EF7-B4764D5081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4" t="7040" r="9629" b="17065"/>
          <a:stretch>
            <a:fillRect/>
          </a:stretch>
        </p:blipFill>
        <p:spPr>
          <a:xfrm>
            <a:off x="5449317" y="4171112"/>
            <a:ext cx="2028734" cy="183995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6038" y="2519474"/>
            <a:ext cx="711641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et les mettre dans des phrases </a:t>
            </a:r>
          </a:p>
        </p:txBody>
      </p:sp>
    </p:spTree>
    <p:extLst>
      <p:ext uri="{BB962C8B-B14F-4D97-AF65-F5344CB8AC3E}">
        <p14:creationId xmlns:p14="http://schemas.microsoft.com/office/powerpoint/2010/main" val="39620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942" y="755999"/>
            <a:ext cx="711041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207B2FD-11EC-2F47-39A2-CCF656C2AA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338" y="3961954"/>
            <a:ext cx="1903149" cy="20624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9616D4-0F91-AF6B-7F4B-3C6000A296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203" y="3902676"/>
            <a:ext cx="1799797" cy="19687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6D9D70D-12CB-FE55-946A-F894B127E1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966" y="1840463"/>
            <a:ext cx="1903149" cy="1968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892F5B-56F1-904D-3BB0-A625F9DCE9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98" y="1828079"/>
            <a:ext cx="1845170" cy="19687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4E305C-6B98-B830-F6AD-48D7825FE3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841" y="1877892"/>
            <a:ext cx="1820015" cy="195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9621</TotalTime>
  <Words>1541</Words>
  <Application>Microsoft Office PowerPoint</Application>
  <PresentationFormat>Affichage à l'écran (4:3)</PresentationFormat>
  <Paragraphs>206</Paragraphs>
  <Slides>58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58</vt:i4>
      </vt:variant>
    </vt:vector>
  </HeadingPairs>
  <TitlesOfParts>
    <vt:vector size="85" baseType="lpstr">
      <vt:lpstr>Dosis ExtraBold</vt:lpstr>
      <vt:lpstr>Dosis Medium</vt:lpstr>
      <vt:lpstr>Aptos Display</vt:lpstr>
      <vt:lpstr>Aptos</vt:lpstr>
      <vt:lpstr>Mistral</vt:lpstr>
      <vt:lpstr>Wingdings</vt:lpstr>
      <vt:lpstr>Calibri</vt:lpstr>
      <vt:lpstr>Arial</vt:lpstr>
      <vt:lpstr>Dosis SemiBold</vt:lpstr>
      <vt:lpstr>Dosis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 Les remparts portugais – Le port -  Les pêcheurs – La pêche   – Le filet – Le poisson.</vt:lpstr>
      <vt:lpstr>Pour chaque image, je vais désigner un élève pour dire le mot. C’est quel mot ? </vt:lpstr>
      <vt:lpstr>Répétons ensemble :  Grillé – L’excursion – plusieurs – Tôt – Tard - Prochain.  </vt:lpstr>
      <vt:lpstr>Pour chaque image, je vais désigner un élève pour dire le mot. C’est quel mot ? </vt:lpstr>
      <vt:lpstr>Répétons ensemble : Le terrain – Le ballon de foot -  Les spectateurs – Encourager  – Organiser  – Un sifflet.</vt:lpstr>
      <vt:lpstr>Pour chaque image, je vais désigner un élève pour dire le mot. C’est quel mot ? </vt:lpstr>
      <vt:lpstr>Répétons ensemble : Un quart – Un demi – Moins le quart – La joie  – Le maillot de l’équipe -  Une récompense.</vt:lpstr>
      <vt:lpstr>Pour chaque image, je vais désigner un élève pour dire le mot. C’est quel mot ? </vt:lpstr>
      <vt:lpstr>Nous allons jouer au jeu des mots invisibles. </vt:lpstr>
      <vt:lpstr>Répétons ensemble : Le village – La campagne -  Le champ de blé – La rivière   – La colonie de vacances - Le camping.</vt:lpstr>
      <vt:lpstr>Observez bien les images. Je vais masquer trois images.</vt:lpstr>
      <vt:lpstr>Quelles sont les 3 images qui manquent ?</vt:lpstr>
      <vt:lpstr>Les trois images qui manquent sont : le village , le champ de blé et la colonie de vacances.</vt:lpstr>
      <vt:lpstr>Nous allons jouer au jeu des mots qui bougent. </vt:lpstr>
      <vt:lpstr>Répétons ensemble :  Voyager – La cascade – À côté – Une randonnée – Au bord de  - Pendant.</vt:lpstr>
      <vt:lpstr>Présentation PowerPoint</vt:lpstr>
      <vt:lpstr>Présentation PowerPoint</vt:lpstr>
      <vt:lpstr>Présentation PowerPoint</vt:lpstr>
      <vt:lpstr>Plan de la séance</vt:lpstr>
      <vt:lpstr>Maintenant, on va faire des phrases avec les mots de vocabulaire. Observez ces images. Qui veut dire une phrase ? </vt:lpstr>
      <vt:lpstr>Voici une phrase correcte : Les pêcheurs sont dans le port.</vt:lpstr>
      <vt:lpstr>Observez ces images. Qui veut dire une phrase ? </vt:lpstr>
      <vt:lpstr>Voici une phrase correcte : Les spectateurs encouragent les joueurs.</vt:lpstr>
      <vt:lpstr>Observez ces images. Qui veut dire une phrase ? </vt:lpstr>
      <vt:lpstr>Voici une phrase correcte : Les élèves ont organisé une randonnée au bord de la rivière.</vt:lpstr>
      <vt:lpstr>Observez ces images. Qui veut dire une phrase ? </vt:lpstr>
      <vt:lpstr>Voici une phrase correcte : Dans le filet, il y a beaucoup de poissons.</vt:lpstr>
      <vt:lpstr>Observez ces images. Qui veut dire une phrase ? </vt:lpstr>
      <vt:lpstr>Voici une phrase correcte : Dans le terrain, les spectateurs portent le maillot de l’équipe.</vt:lpstr>
      <vt:lpstr>Observez ces images. Qui veut dire une phrase ? </vt:lpstr>
      <vt:lpstr>Voici une phrase correcte : Dimanche prochain, nous irons en excursion.</vt:lpstr>
      <vt:lpstr>Observez ces images. Qui veut dire une phrase ? </vt:lpstr>
      <vt:lpstr>Voici une phrase correcte : À trois heures moins le quart, nous allons voyager  à la campagne.</vt:lpstr>
      <vt:lpstr>Plan de la séance</vt:lpstr>
      <vt:lpstr>Ouvrez le livret à la page 132.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Présentation PowerPoint</vt:lpstr>
      <vt:lpstr>Regarde les images. Je vais te dire des mots et tu vas me montrer les images qui correspondent.</vt:lpstr>
      <vt:lpstr>Présentation PowerPoint</vt:lpstr>
      <vt:lpstr>Regarde les images. Je vais te dire des phrases  et tu vas me montrer les images qui correspondent :  Salim a fait une randonnée à la montagne. – Sami et son père sont allés à la pêche. – Les élèves iront en classe à dix heures et quart. – Dimanche prochain, Salma aura une course. – Dans le filet, il y a beaucoup de poissons.</vt:lpstr>
      <vt:lpstr>Présentation PowerPoint</vt:lpstr>
      <vt:lpstr>Mets ton doigt sur chaque image, dis-moi le mot en français et mets-le dans une phrase.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51</cp:revision>
  <cp:lastPrinted>2025-08-13T10:11:39Z</cp:lastPrinted>
  <dcterms:created xsi:type="dcterms:W3CDTF">2025-08-01T12:31:49Z</dcterms:created>
  <dcterms:modified xsi:type="dcterms:W3CDTF">2026-06-08T10:46:21Z</dcterms:modified>
</cp:coreProperties>
</file>