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954" r:id="rId2"/>
    <p:sldMasterId id="2147483964" r:id="rId3"/>
    <p:sldMasterId id="2147483978" r:id="rId4"/>
    <p:sldMasterId id="2147483959" r:id="rId5"/>
    <p:sldMasterId id="2147483744" r:id="rId6"/>
    <p:sldMasterId id="2147483753" r:id="rId7"/>
    <p:sldMasterId id="2147483867" r:id="rId8"/>
    <p:sldMasterId id="2147483993" r:id="rId9"/>
    <p:sldMasterId id="2147484007" r:id="rId10"/>
    <p:sldMasterId id="2147484012" r:id="rId11"/>
  </p:sldMasterIdLst>
  <p:notesMasterIdLst>
    <p:notesMasterId r:id="rId74"/>
  </p:notesMasterIdLst>
  <p:handoutMasterIdLst>
    <p:handoutMasterId r:id="rId75"/>
  </p:handoutMasterIdLst>
  <p:sldIdLst>
    <p:sldId id="1067" r:id="rId12"/>
    <p:sldId id="1029" r:id="rId13"/>
    <p:sldId id="915" r:id="rId14"/>
    <p:sldId id="1051" r:id="rId15"/>
    <p:sldId id="1308" r:id="rId16"/>
    <p:sldId id="1000" r:id="rId17"/>
    <p:sldId id="1146" r:id="rId18"/>
    <p:sldId id="841" r:id="rId19"/>
    <p:sldId id="1333" r:id="rId20"/>
    <p:sldId id="1334" r:id="rId21"/>
    <p:sldId id="1335" r:id="rId22"/>
    <p:sldId id="1336" r:id="rId23"/>
    <p:sldId id="940" r:id="rId24"/>
    <p:sldId id="1337" r:id="rId25"/>
    <p:sldId id="1063" r:id="rId26"/>
    <p:sldId id="1338" r:id="rId27"/>
    <p:sldId id="1339" r:id="rId28"/>
    <p:sldId id="1340" r:id="rId29"/>
    <p:sldId id="1341" r:id="rId30"/>
    <p:sldId id="1342" r:id="rId31"/>
    <p:sldId id="1174" r:id="rId32"/>
    <p:sldId id="1167" r:id="rId33"/>
    <p:sldId id="1343" r:id="rId34"/>
    <p:sldId id="1344" r:id="rId35"/>
    <p:sldId id="1124" r:id="rId36"/>
    <p:sldId id="1186" r:id="rId37"/>
    <p:sldId id="1345" r:id="rId38"/>
    <p:sldId id="1346" r:id="rId39"/>
    <p:sldId id="1229" r:id="rId40"/>
    <p:sldId id="1209" r:id="rId41"/>
    <p:sldId id="1347" r:id="rId42"/>
    <p:sldId id="1211" r:id="rId43"/>
    <p:sldId id="1348" r:id="rId44"/>
    <p:sldId id="1213" r:id="rId45"/>
    <p:sldId id="1328" r:id="rId46"/>
    <p:sldId id="1215" r:id="rId47"/>
    <p:sldId id="1329" r:id="rId48"/>
    <p:sldId id="1217" r:id="rId49"/>
    <p:sldId id="1330" r:id="rId50"/>
    <p:sldId id="1219" r:id="rId51"/>
    <p:sldId id="1331" r:id="rId52"/>
    <p:sldId id="1221" r:id="rId53"/>
    <p:sldId id="1332" r:id="rId54"/>
    <p:sldId id="1225" r:id="rId55"/>
    <p:sldId id="1261" r:id="rId56"/>
    <p:sldId id="1008" r:id="rId57"/>
    <p:sldId id="645" r:id="rId58"/>
    <p:sldId id="924" r:id="rId59"/>
    <p:sldId id="925" r:id="rId60"/>
    <p:sldId id="1285" r:id="rId61"/>
    <p:sldId id="1286" r:id="rId62"/>
    <p:sldId id="1287" r:id="rId63"/>
    <p:sldId id="1288" r:id="rId64"/>
    <p:sldId id="1289" r:id="rId65"/>
    <p:sldId id="1147" r:id="rId66"/>
    <p:sldId id="1292" r:id="rId67"/>
    <p:sldId id="1293" r:id="rId68"/>
    <p:sldId id="1294" r:id="rId69"/>
    <p:sldId id="1295" r:id="rId70"/>
    <p:sldId id="1305" r:id="rId71"/>
    <p:sldId id="1297" r:id="rId72"/>
    <p:sldId id="1302" r:id="rId73"/>
  </p:sldIdLst>
  <p:sldSz cx="9144000" cy="6858000" type="screen4x3"/>
  <p:notesSz cx="6735763" cy="9866313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stral" panose="03090702030407020403" pitchFamily="66" charset="0"/>
      <p:regular r:id="rId8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D6EC"/>
    <a:srgbClr val="9EE0F4"/>
    <a:srgbClr val="E6F3FA"/>
    <a:srgbClr val="565F88"/>
    <a:srgbClr val="CEE2E8"/>
    <a:srgbClr val="424D7B"/>
    <a:srgbClr val="D45469"/>
    <a:srgbClr val="00ACA4"/>
    <a:srgbClr val="94C0CD"/>
    <a:srgbClr val="959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6691A1-AD6D-4F44-A40F-BB536B36DEB8}" v="110" dt="2026-06-06T15:53:01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9" autoAdjust="0"/>
    <p:restoredTop sz="94660"/>
  </p:normalViewPr>
  <p:slideViewPr>
    <p:cSldViewPr snapToGrid="0">
      <p:cViewPr varScale="1">
        <p:scale>
          <a:sx n="73" d="100"/>
          <a:sy n="73" d="100"/>
        </p:scale>
        <p:origin x="896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font" Target="fonts/font1.fntdata"/><Relationship Id="rId8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8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openxmlformats.org/officeDocument/2006/relationships/presProps" Target="presProps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font" Target="fonts/font5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handoutMaster" Target="handoutMasters/handoutMaster1.xml"/><Relationship Id="rId83" Type="http://schemas.openxmlformats.org/officeDocument/2006/relationships/viewProps" Target="viewProps.xml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6-06T15:55:50.199" v="3038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6-06T15:53:12.159" v="3031" actId="207"/>
        <pc:sldMkLst>
          <pc:docMk/>
          <pc:sldMk cId="1846773998" sldId="256"/>
        </pc:sldMkLst>
        <pc:spChg chg="add mod">
          <ac:chgData name="Jalila El Baraka" userId="ea93c961-285f-4edc-9e51-dff84fc1dbdc" providerId="ADAL" clId="{57C2819A-E835-47AA-9356-3BB7B51E441F}" dt="2026-06-06T15:53:12.159" v="3031" actId="207"/>
          <ac:spMkLst>
            <pc:docMk/>
            <pc:sldMk cId="1846773998" sldId="256"/>
            <ac:spMk id="2" creationId="{3EB39738-BE2E-A61B-5111-4ED8BCA414D7}"/>
          </ac:spMkLst>
        </pc:spChg>
        <pc:picChg chg="del">
          <ac:chgData name="Jalila El Baraka" userId="ea93c961-285f-4edc-9e51-dff84fc1dbdc" providerId="ADAL" clId="{57C2819A-E835-47AA-9356-3BB7B51E441F}" dt="2026-06-06T14:13:54.942" v="5" actId="478"/>
          <ac:picMkLst>
            <pc:docMk/>
            <pc:sldMk cId="1846773998" sldId="256"/>
            <ac:picMk id="4" creationId="{EF1119DC-EA5F-EA5B-CBF2-F02D230DDC2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5:46.379" v="1455" actId="14100"/>
        <pc:sldMkLst>
          <pc:docMk/>
          <pc:sldMk cId="613695729" sldId="645"/>
        </pc:sldMkLst>
        <pc:spChg chg="mod">
          <ac:chgData name="Jalila El Baraka" userId="ea93c961-285f-4edc-9e51-dff84fc1dbdc" providerId="ADAL" clId="{57C2819A-E835-47AA-9356-3BB7B51E441F}" dt="2026-06-06T15:05:06.020" v="1450" actId="20577"/>
          <ac:spMkLst>
            <pc:docMk/>
            <pc:sldMk cId="613695729" sldId="645"/>
            <ac:spMk id="8" creationId="{230A86AB-BFB2-6904-BF28-51993985EA66}"/>
          </ac:spMkLst>
        </pc:spChg>
        <pc:picChg chg="del">
          <ac:chgData name="Jalila El Baraka" userId="ea93c961-285f-4edc-9e51-dff84fc1dbdc" providerId="ADAL" clId="{57C2819A-E835-47AA-9356-3BB7B51E441F}" dt="2026-06-06T15:05:10.327" v="1451" actId="478"/>
          <ac:picMkLst>
            <pc:docMk/>
            <pc:sldMk cId="613695729" sldId="645"/>
            <ac:picMk id="3" creationId="{76080D96-6E0B-D1BA-594C-DAE8D2B841DD}"/>
          </ac:picMkLst>
        </pc:picChg>
        <pc:picChg chg="add mod">
          <ac:chgData name="Jalila El Baraka" userId="ea93c961-285f-4edc-9e51-dff84fc1dbdc" providerId="ADAL" clId="{57C2819A-E835-47AA-9356-3BB7B51E441F}" dt="2026-06-06T15:05:46.379" v="1455" actId="14100"/>
          <ac:picMkLst>
            <pc:docMk/>
            <pc:sldMk cId="613695729" sldId="645"/>
            <ac:picMk id="4" creationId="{A2EF8846-FB4D-879E-FF26-A8B162C52DA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10:09.569" v="1504" actId="14100"/>
        <pc:sldMkLst>
          <pc:docMk/>
          <pc:sldMk cId="3471369106" sldId="925"/>
        </pc:sldMkLst>
        <pc:spChg chg="mod">
          <ac:chgData name="Jalila El Baraka" userId="ea93c961-285f-4edc-9e51-dff84fc1dbdc" providerId="ADAL" clId="{57C2819A-E835-47AA-9356-3BB7B51E441F}" dt="2026-06-06T15:10:09.569" v="1504" actId="14100"/>
          <ac:spMkLst>
            <pc:docMk/>
            <pc:sldMk cId="3471369106" sldId="925"/>
            <ac:spMk id="3" creationId="{0DA49ABF-6504-44E2-632A-614CF0193DD5}"/>
          </ac:spMkLst>
        </pc:spChg>
        <pc:picChg chg="add mod ord">
          <ac:chgData name="Jalila El Baraka" userId="ea93c961-285f-4edc-9e51-dff84fc1dbdc" providerId="ADAL" clId="{57C2819A-E835-47AA-9356-3BB7B51E441F}" dt="2026-06-06T15:10:02.807" v="1502" actId="167"/>
          <ac:picMkLst>
            <pc:docMk/>
            <pc:sldMk cId="3471369106" sldId="925"/>
            <ac:picMk id="2" creationId="{36FF8EB3-C047-F587-76A0-B6B84CDE6632}"/>
          </ac:picMkLst>
        </pc:picChg>
        <pc:picChg chg="del">
          <ac:chgData name="Jalila El Baraka" userId="ea93c961-285f-4edc-9e51-dff84fc1dbdc" providerId="ADAL" clId="{57C2819A-E835-47AA-9356-3BB7B51E441F}" dt="2026-06-06T15:09:42.698" v="1496" actId="478"/>
          <ac:picMkLst>
            <pc:docMk/>
            <pc:sldMk cId="3471369106" sldId="925"/>
            <ac:picMk id="6" creationId="{8F41A031-9947-44CE-CB35-7D1434633785}"/>
          </ac:picMkLst>
        </pc:picChg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1993801080" sldId="940"/>
        </pc:sldMkLst>
      </pc:sldChg>
      <pc:sldChg chg="add">
        <pc:chgData name="Jalila El Baraka" userId="ea93c961-285f-4edc-9e51-dff84fc1dbdc" providerId="ADAL" clId="{57C2819A-E835-47AA-9356-3BB7B51E441F}" dt="2026-06-06T14:20:43.064" v="42"/>
        <pc:sldMkLst>
          <pc:docMk/>
          <pc:sldMk cId="2572705938" sldId="940"/>
        </pc:sldMkLst>
      </pc:sldChg>
      <pc:sldChg chg="addSp delSp modSp mod setBg">
        <pc:chgData name="Jalila El Baraka" userId="ea93c961-285f-4edc-9e51-dff84fc1dbdc" providerId="ADAL" clId="{57C2819A-E835-47AA-9356-3BB7B51E441F}" dt="2026-06-06T15:09:23.132" v="1495" actId="14100"/>
        <pc:sldMkLst>
          <pc:docMk/>
          <pc:sldMk cId="927905845" sldId="1051"/>
        </pc:sldMkLst>
        <pc:spChg chg="mod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6" creationId="{D09737C9-5AD9-0BC6-B728-F86997004752}"/>
          </ac:spMkLst>
        </pc:spChg>
        <pc:spChg chg="add del">
          <ac:chgData name="Jalila El Baraka" userId="ea93c961-285f-4edc-9e51-dff84fc1dbdc" providerId="ADAL" clId="{57C2819A-E835-47AA-9356-3BB7B51E441F}" dt="2026-06-06T15:06:27.621" v="1467" actId="26606"/>
          <ac:spMkLst>
            <pc:docMk/>
            <pc:sldMk cId="927905845" sldId="1051"/>
            <ac:spMk id="15" creationId="{80FF5399-FA23-473F-85C9-264D3BE152BA}"/>
          </ac:spMkLst>
        </pc:spChg>
        <pc:spChg chg="add del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18" creationId="{3C915414-2809-4735-A560-0D5FE66700D8}"/>
          </ac:spMkLst>
        </pc:spChg>
        <pc:spChg chg="add del">
          <ac:chgData name="Jalila El Baraka" userId="ea93c961-285f-4edc-9e51-dff84fc1dbdc" providerId="ADAL" clId="{57C2819A-E835-47AA-9356-3BB7B51E441F}" dt="2026-06-06T15:06:27.621" v="1467" actId="26606"/>
          <ac:spMkLst>
            <pc:docMk/>
            <pc:sldMk cId="927905845" sldId="1051"/>
            <ac:spMk id="19" creationId="{C7131595-FDDB-7A19-5010-FB35011F3B56}"/>
          </ac:spMkLst>
        </pc:spChg>
        <pc:spChg chg="add del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54" creationId="{88CFF8B8-3307-4301-9C55-AD653CB978CF}"/>
          </ac:spMkLst>
        </pc:spChg>
        <pc:spChg chg="add del">
          <ac:chgData name="Jalila El Baraka" userId="ea93c961-285f-4edc-9e51-dff84fc1dbdc" providerId="ADAL" clId="{57C2819A-E835-47AA-9356-3BB7B51E441F}" dt="2026-06-06T15:07:07.799" v="1472" actId="26606"/>
          <ac:spMkLst>
            <pc:docMk/>
            <pc:sldMk cId="927905845" sldId="1051"/>
            <ac:spMk id="58" creationId="{D665D759-2DF8-4D47-8386-4BA28901A79D}"/>
          </ac:spMkLst>
        </pc:spChg>
        <pc:grpChg chg="add mod ord">
          <ac:chgData name="Jalila El Baraka" userId="ea93c961-285f-4edc-9e51-dff84fc1dbdc" providerId="ADAL" clId="{57C2819A-E835-47AA-9356-3BB7B51E441F}" dt="2026-06-06T15:07:07.799" v="1472" actId="26606"/>
          <ac:grpSpMkLst>
            <pc:docMk/>
            <pc:sldMk cId="927905845" sldId="1051"/>
            <ac:grpSpMk id="2" creationId="{C5690C78-91D1-A60D-BA51-DCEAF4A07E22}"/>
          </ac:grpSpMkLst>
        </pc:grpChg>
        <pc:grpChg chg="add del">
          <ac:chgData name="Jalila El Baraka" userId="ea93c961-285f-4edc-9e51-dff84fc1dbdc" providerId="ADAL" clId="{57C2819A-E835-47AA-9356-3BB7B51E441F}" dt="2026-06-06T15:07:07.799" v="1472" actId="26606"/>
          <ac:grpSpMkLst>
            <pc:docMk/>
            <pc:sldMk cId="927905845" sldId="1051"/>
            <ac:grpSpMk id="23" creationId="{24413201-85BF-4680-A7D4-10CDBD03569C}"/>
          </ac:grpSpMkLst>
        </pc:grpChg>
        <pc:picChg chg="del">
          <ac:chgData name="Jalila El Baraka" userId="ea93c961-285f-4edc-9e51-dff84fc1dbdc" providerId="ADAL" clId="{57C2819A-E835-47AA-9356-3BB7B51E441F}" dt="2026-06-06T14:14:30.184" v="10" actId="478"/>
          <ac:picMkLst>
            <pc:docMk/>
            <pc:sldMk cId="927905845" sldId="1051"/>
            <ac:picMk id="8" creationId="{86C2B703-557B-DAA7-E3EC-9BC38AF9F59F}"/>
          </ac:picMkLst>
        </pc:picChg>
        <pc:picChg chg="add mod ord">
          <ac:chgData name="Jalila El Baraka" userId="ea93c961-285f-4edc-9e51-dff84fc1dbdc" providerId="ADAL" clId="{57C2819A-E835-47AA-9356-3BB7B51E441F}" dt="2026-06-06T15:08:04.359" v="1487" actId="14100"/>
          <ac:picMkLst>
            <pc:docMk/>
            <pc:sldMk cId="927905845" sldId="1051"/>
            <ac:picMk id="9" creationId="{FA8CAE62-98FA-098C-D25F-25A8CCF463D5}"/>
          </ac:picMkLst>
        </pc:picChg>
        <pc:picChg chg="del">
          <ac:chgData name="Jalila El Baraka" userId="ea93c961-285f-4edc-9e51-dff84fc1dbdc" providerId="ADAL" clId="{57C2819A-E835-47AA-9356-3BB7B51E441F}" dt="2026-06-06T14:14:28.035" v="8" actId="478"/>
          <ac:picMkLst>
            <pc:docMk/>
            <pc:sldMk cId="927905845" sldId="1051"/>
            <ac:picMk id="11" creationId="{AED92FD7-E792-583B-FD93-2435ECE5BA68}"/>
          </ac:picMkLst>
        </pc:picChg>
        <pc:picChg chg="add mod ord">
          <ac:chgData name="Jalila El Baraka" userId="ea93c961-285f-4edc-9e51-dff84fc1dbdc" providerId="ADAL" clId="{57C2819A-E835-47AA-9356-3BB7B51E441F}" dt="2026-06-06T15:08:00.460" v="1486" actId="14100"/>
          <ac:picMkLst>
            <pc:docMk/>
            <pc:sldMk cId="927905845" sldId="1051"/>
            <ac:picMk id="12" creationId="{F090A13B-E0AA-A719-5270-80E986936E34}"/>
          </ac:picMkLst>
        </pc:picChg>
        <pc:picChg chg="del">
          <ac:chgData name="Jalila El Baraka" userId="ea93c961-285f-4edc-9e51-dff84fc1dbdc" providerId="ADAL" clId="{57C2819A-E835-47AA-9356-3BB7B51E441F}" dt="2026-06-06T14:14:29.052" v="9" actId="478"/>
          <ac:picMkLst>
            <pc:docMk/>
            <pc:sldMk cId="927905845" sldId="1051"/>
            <ac:picMk id="14" creationId="{6C854371-A497-86D9-5DD8-AA51873D669E}"/>
          </ac:picMkLst>
        </pc:picChg>
        <pc:picChg chg="add mod">
          <ac:chgData name="Jalila El Baraka" userId="ea93c961-285f-4edc-9e51-dff84fc1dbdc" providerId="ADAL" clId="{57C2819A-E835-47AA-9356-3BB7B51E441F}" dt="2026-06-06T15:07:56.886" v="1485" actId="1076"/>
          <ac:picMkLst>
            <pc:docMk/>
            <pc:sldMk cId="927905845" sldId="1051"/>
            <ac:picMk id="16" creationId="{EE954440-F4A3-4D8C-6399-D02905410BC6}"/>
          </ac:picMkLst>
        </pc:picChg>
        <pc:picChg chg="del">
          <ac:chgData name="Jalila El Baraka" userId="ea93c961-285f-4edc-9e51-dff84fc1dbdc" providerId="ADAL" clId="{57C2819A-E835-47AA-9356-3BB7B51E441F}" dt="2026-06-06T14:14:25.399" v="6" actId="478"/>
          <ac:picMkLst>
            <pc:docMk/>
            <pc:sldMk cId="927905845" sldId="1051"/>
            <ac:picMk id="17" creationId="{9DD75888-F779-2725-EA42-7E939796CBBE}"/>
          </ac:picMkLst>
        </pc:picChg>
        <pc:picChg chg="del">
          <ac:chgData name="Jalila El Baraka" userId="ea93c961-285f-4edc-9e51-dff84fc1dbdc" providerId="ADAL" clId="{57C2819A-E835-47AA-9356-3BB7B51E441F}" dt="2026-06-06T14:14:26.524" v="7" actId="478"/>
          <ac:picMkLst>
            <pc:docMk/>
            <pc:sldMk cId="927905845" sldId="1051"/>
            <ac:picMk id="21" creationId="{A645D31B-8275-AF0F-4C60-CE415F95F02E}"/>
          </ac:picMkLst>
        </pc:picChg>
        <pc:picChg chg="add mod">
          <ac:chgData name="Jalila El Baraka" userId="ea93c961-285f-4edc-9e51-dff84fc1dbdc" providerId="ADAL" clId="{57C2819A-E835-47AA-9356-3BB7B51E441F}" dt="2026-06-06T15:08:52.498" v="1491" actId="14100"/>
          <ac:picMkLst>
            <pc:docMk/>
            <pc:sldMk cId="927905845" sldId="1051"/>
            <ac:picMk id="22" creationId="{EC66203B-3AF2-25B8-865B-0A87DAF74787}"/>
          </ac:picMkLst>
        </pc:picChg>
        <pc:picChg chg="add mod">
          <ac:chgData name="Jalila El Baraka" userId="ea93c961-285f-4edc-9e51-dff84fc1dbdc" providerId="ADAL" clId="{57C2819A-E835-47AA-9356-3BB7B51E441F}" dt="2026-06-06T15:09:23.132" v="1495" actId="14100"/>
          <ac:picMkLst>
            <pc:docMk/>
            <pc:sldMk cId="927905845" sldId="1051"/>
            <ac:picMk id="53" creationId="{DAF59FEE-BE34-921A-8774-830B575AB6D1}"/>
          </ac:picMkLst>
        </pc:picChg>
        <pc:cxnChg chg="add del">
          <ac:chgData name="Jalila El Baraka" userId="ea93c961-285f-4edc-9e51-dff84fc1dbdc" providerId="ADAL" clId="{57C2819A-E835-47AA-9356-3BB7B51E441F}" dt="2026-06-06T15:07:07.799" v="1472" actId="26606"/>
          <ac:cxnSpMkLst>
            <pc:docMk/>
            <pc:sldMk cId="927905845" sldId="1051"/>
            <ac:cxnSpMk id="52" creationId="{90CA228F-98DF-49C4-9649-32D7199CC7AB}"/>
          </ac:cxnSpMkLst>
        </pc:cxnChg>
      </pc:sldChg>
      <pc:sldChg chg="modSp add del mod">
        <pc:chgData name="Jalila El Baraka" userId="ea93c961-285f-4edc-9e51-dff84fc1dbdc" providerId="ADAL" clId="{57C2819A-E835-47AA-9356-3BB7B51E441F}" dt="2026-06-06T14:34:37.164" v="234" actId="1076"/>
        <pc:sldMkLst>
          <pc:docMk/>
          <pc:sldMk cId="2461311806" sldId="1063"/>
        </pc:sldMkLst>
        <pc:picChg chg="mod">
          <ac:chgData name="Jalila El Baraka" userId="ea93c961-285f-4edc-9e51-dff84fc1dbdc" providerId="ADAL" clId="{57C2819A-E835-47AA-9356-3BB7B51E441F}" dt="2026-06-06T14:34:37.164" v="234" actId="1076"/>
          <ac:picMkLst>
            <pc:docMk/>
            <pc:sldMk cId="2461311806" sldId="1063"/>
            <ac:picMk id="28" creationId="{BCB41B69-E1BB-30D5-DB30-E7854407FE5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31:47.014" v="201"/>
        <pc:sldMkLst>
          <pc:docMk/>
          <pc:sldMk cId="3007871652" sldId="1124"/>
        </pc:sldMkLst>
        <pc:picChg chg="del">
          <ac:chgData name="Jalila El Baraka" userId="ea93c961-285f-4edc-9e51-dff84fc1dbdc" providerId="ADAL" clId="{57C2819A-E835-47AA-9356-3BB7B51E441F}" dt="2026-06-06T14:31:46.489" v="200" actId="478"/>
          <ac:picMkLst>
            <pc:docMk/>
            <pc:sldMk cId="3007871652" sldId="1124"/>
            <ac:picMk id="5" creationId="{8ED46B63-E5C5-F138-0CB8-6909B9900F3E}"/>
          </ac:picMkLst>
        </pc:picChg>
        <pc:picChg chg="add mod">
          <ac:chgData name="Jalila El Baraka" userId="ea93c961-285f-4edc-9e51-dff84fc1dbdc" providerId="ADAL" clId="{57C2819A-E835-47AA-9356-3BB7B51E441F}" dt="2026-06-06T14:31:47.014" v="201"/>
          <ac:picMkLst>
            <pc:docMk/>
            <pc:sldMk cId="3007871652" sldId="1124"/>
            <ac:picMk id="6" creationId="{F7483C1E-4CC7-3F95-11A9-F96113183F7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28:18.222" v="123" actId="14100"/>
        <pc:sldMkLst>
          <pc:docMk/>
          <pc:sldMk cId="429429812" sldId="1167"/>
        </pc:sldMkLst>
        <pc:picChg chg="add mod">
          <ac:chgData name="Jalila El Baraka" userId="ea93c961-285f-4edc-9e51-dff84fc1dbdc" providerId="ADAL" clId="{57C2819A-E835-47AA-9356-3BB7B51E441F}" dt="2026-06-06T14:24:37.122" v="83" actId="1076"/>
          <ac:picMkLst>
            <pc:docMk/>
            <pc:sldMk cId="429429812" sldId="1167"/>
            <ac:picMk id="3" creationId="{0B0F0F48-258C-3B00-147D-CCD7E4EE87F1}"/>
          </ac:picMkLst>
        </pc:picChg>
        <pc:picChg chg="del">
          <ac:chgData name="Jalila El Baraka" userId="ea93c961-285f-4edc-9e51-dff84fc1dbdc" providerId="ADAL" clId="{57C2819A-E835-47AA-9356-3BB7B51E441F}" dt="2026-06-06T14:20:10.927" v="38" actId="478"/>
          <ac:picMkLst>
            <pc:docMk/>
            <pc:sldMk cId="429429812" sldId="1167"/>
            <ac:picMk id="4" creationId="{B4BAEA10-15D1-0D4B-B49E-FB4A382CF7D2}"/>
          </ac:picMkLst>
        </pc:picChg>
        <pc:picChg chg="del">
          <ac:chgData name="Jalila El Baraka" userId="ea93c961-285f-4edc-9e51-dff84fc1dbdc" providerId="ADAL" clId="{57C2819A-E835-47AA-9356-3BB7B51E441F}" dt="2026-06-06T14:20:09.477" v="37" actId="478"/>
          <ac:picMkLst>
            <pc:docMk/>
            <pc:sldMk cId="429429812" sldId="1167"/>
            <ac:picMk id="5" creationId="{B6B3D252-258E-5435-7754-010D5B37B92E}"/>
          </ac:picMkLst>
        </pc:picChg>
        <pc:picChg chg="del">
          <ac:chgData name="Jalila El Baraka" userId="ea93c961-285f-4edc-9e51-dff84fc1dbdc" providerId="ADAL" clId="{57C2819A-E835-47AA-9356-3BB7B51E441F}" dt="2026-06-06T14:20:02.462" v="35" actId="478"/>
          <ac:picMkLst>
            <pc:docMk/>
            <pc:sldMk cId="429429812" sldId="1167"/>
            <ac:picMk id="6" creationId="{5F1020AE-14EB-98DA-3F06-484245E23F14}"/>
          </ac:picMkLst>
        </pc:picChg>
        <pc:picChg chg="del">
          <ac:chgData name="Jalila El Baraka" userId="ea93c961-285f-4edc-9e51-dff84fc1dbdc" providerId="ADAL" clId="{57C2819A-E835-47AA-9356-3BB7B51E441F}" dt="2026-06-06T14:19:59.491" v="33" actId="478"/>
          <ac:picMkLst>
            <pc:docMk/>
            <pc:sldMk cId="429429812" sldId="1167"/>
            <ac:picMk id="7" creationId="{499DBF1B-11C4-ACF0-BCF1-298B4A601085}"/>
          </ac:picMkLst>
        </pc:picChg>
        <pc:picChg chg="del">
          <ac:chgData name="Jalila El Baraka" userId="ea93c961-285f-4edc-9e51-dff84fc1dbdc" providerId="ADAL" clId="{57C2819A-E835-47AA-9356-3BB7B51E441F}" dt="2026-06-06T14:20:00.904" v="34" actId="478"/>
          <ac:picMkLst>
            <pc:docMk/>
            <pc:sldMk cId="429429812" sldId="1167"/>
            <ac:picMk id="8" creationId="{5BC922F5-E7E8-73A5-15D9-9A20A3CFEDE6}"/>
          </ac:picMkLst>
        </pc:picChg>
        <pc:picChg chg="del">
          <ac:chgData name="Jalila El Baraka" userId="ea93c961-285f-4edc-9e51-dff84fc1dbdc" providerId="ADAL" clId="{57C2819A-E835-47AA-9356-3BB7B51E441F}" dt="2026-06-06T14:20:11.999" v="39" actId="478"/>
          <ac:picMkLst>
            <pc:docMk/>
            <pc:sldMk cId="429429812" sldId="1167"/>
            <ac:picMk id="9" creationId="{1D5A2664-E821-D1DD-9CE3-5EEA4A071034}"/>
          </ac:picMkLst>
        </pc:picChg>
        <pc:picChg chg="del">
          <ac:chgData name="Jalila El Baraka" userId="ea93c961-285f-4edc-9e51-dff84fc1dbdc" providerId="ADAL" clId="{57C2819A-E835-47AA-9356-3BB7B51E441F}" dt="2026-06-06T14:20:13.251" v="40" actId="478"/>
          <ac:picMkLst>
            <pc:docMk/>
            <pc:sldMk cId="429429812" sldId="1167"/>
            <ac:picMk id="10" creationId="{8BAC7BCA-06EB-6639-90E9-A9A3830D11BC}"/>
          </ac:picMkLst>
        </pc:picChg>
        <pc:picChg chg="del">
          <ac:chgData name="Jalila El Baraka" userId="ea93c961-285f-4edc-9e51-dff84fc1dbdc" providerId="ADAL" clId="{57C2819A-E835-47AA-9356-3BB7B51E441F}" dt="2026-06-06T14:20:14.463" v="41" actId="478"/>
          <ac:picMkLst>
            <pc:docMk/>
            <pc:sldMk cId="429429812" sldId="1167"/>
            <ac:picMk id="11" creationId="{3C6FC3CC-3CB3-351A-E762-85E8B72C0B5D}"/>
          </ac:picMkLst>
        </pc:picChg>
        <pc:picChg chg="add mod">
          <ac:chgData name="Jalila El Baraka" userId="ea93c961-285f-4edc-9e51-dff84fc1dbdc" providerId="ADAL" clId="{57C2819A-E835-47AA-9356-3BB7B51E441F}" dt="2026-06-06T14:24:39.272" v="84" actId="1076"/>
          <ac:picMkLst>
            <pc:docMk/>
            <pc:sldMk cId="429429812" sldId="1167"/>
            <ac:picMk id="12" creationId="{337693EA-3587-56C4-CE35-EC19AABD57D4}"/>
          </ac:picMkLst>
        </pc:picChg>
        <pc:picChg chg="add mod">
          <ac:chgData name="Jalila El Baraka" userId="ea93c961-285f-4edc-9e51-dff84fc1dbdc" providerId="ADAL" clId="{57C2819A-E835-47AA-9356-3BB7B51E441F}" dt="2026-06-06T14:28:18.222" v="123" actId="14100"/>
          <ac:picMkLst>
            <pc:docMk/>
            <pc:sldMk cId="429429812" sldId="1167"/>
            <ac:picMk id="14" creationId="{B37EB4FE-0E23-0F9D-D782-1DE86E2BD4FF}"/>
          </ac:picMkLst>
        </pc:picChg>
        <pc:picChg chg="add mod">
          <ac:chgData name="Jalila El Baraka" userId="ea93c961-285f-4edc-9e51-dff84fc1dbdc" providerId="ADAL" clId="{57C2819A-E835-47AA-9356-3BB7B51E441F}" dt="2026-06-06T14:24:42.294" v="86" actId="1076"/>
          <ac:picMkLst>
            <pc:docMk/>
            <pc:sldMk cId="429429812" sldId="1167"/>
            <ac:picMk id="15" creationId="{F00A8AD5-E8C8-51E9-E307-F779A3E11066}"/>
          </ac:picMkLst>
        </pc:picChg>
        <pc:picChg chg="add mod">
          <ac:chgData name="Jalila El Baraka" userId="ea93c961-285f-4edc-9e51-dff84fc1dbdc" providerId="ADAL" clId="{57C2819A-E835-47AA-9356-3BB7B51E441F}" dt="2026-06-06T14:27:04.671" v="111" actId="14100"/>
          <ac:picMkLst>
            <pc:docMk/>
            <pc:sldMk cId="429429812" sldId="1167"/>
            <ac:picMk id="16" creationId="{81105AB3-E505-00A0-35A3-4DA7C07ED9A7}"/>
          </ac:picMkLst>
        </pc:picChg>
        <pc:picChg chg="add mod">
          <ac:chgData name="Jalila El Baraka" userId="ea93c961-285f-4edc-9e51-dff84fc1dbdc" providerId="ADAL" clId="{57C2819A-E835-47AA-9356-3BB7B51E441F}" dt="2026-06-06T14:28:08.981" v="120" actId="14100"/>
          <ac:picMkLst>
            <pc:docMk/>
            <pc:sldMk cId="429429812" sldId="1167"/>
            <ac:picMk id="17" creationId="{65440BF9-6FDE-7024-1FE2-CE4A0B0CADE3}"/>
          </ac:picMkLst>
        </pc:picChg>
        <pc:picChg chg="add mod">
          <ac:chgData name="Jalila El Baraka" userId="ea93c961-285f-4edc-9e51-dff84fc1dbdc" providerId="ADAL" clId="{57C2819A-E835-47AA-9356-3BB7B51E441F}" dt="2026-06-06T14:27:44.798" v="118" actId="14100"/>
          <ac:picMkLst>
            <pc:docMk/>
            <pc:sldMk cId="429429812" sldId="1167"/>
            <ac:picMk id="18" creationId="{DF2129B4-72BD-FED5-1F9F-D3633FDAA392}"/>
          </ac:picMkLst>
        </pc:picChg>
        <pc:picChg chg="add mod">
          <ac:chgData name="Jalila El Baraka" userId="ea93c961-285f-4edc-9e51-dff84fc1dbdc" providerId="ADAL" clId="{57C2819A-E835-47AA-9356-3BB7B51E441F}" dt="2026-06-06T14:28:13.912" v="122" actId="14100"/>
          <ac:picMkLst>
            <pc:docMk/>
            <pc:sldMk cId="429429812" sldId="1167"/>
            <ac:picMk id="19" creationId="{6FC62E60-1E71-B2DC-EDB2-6053B5CD505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36:08.641" v="247"/>
        <pc:sldMkLst>
          <pc:docMk/>
          <pc:sldMk cId="1481235126" sldId="1186"/>
        </pc:sldMkLst>
        <pc:picChg chg="add mod">
          <ac:chgData name="Jalila El Baraka" userId="ea93c961-285f-4edc-9e51-dff84fc1dbdc" providerId="ADAL" clId="{57C2819A-E835-47AA-9356-3BB7B51E441F}" dt="2026-06-06T14:32:25.322" v="211" actId="1076"/>
          <ac:picMkLst>
            <pc:docMk/>
            <pc:sldMk cId="1481235126" sldId="1186"/>
            <ac:picMk id="3" creationId="{E2B42BEB-F1BB-03BD-D34C-3A0DBA46F493}"/>
          </ac:picMkLst>
        </pc:picChg>
        <pc:picChg chg="add mod">
          <ac:chgData name="Jalila El Baraka" userId="ea93c961-285f-4edc-9e51-dff84fc1dbdc" providerId="ADAL" clId="{57C2819A-E835-47AA-9356-3BB7B51E441F}" dt="2026-06-06T14:32:17.392" v="208" actId="14100"/>
          <ac:picMkLst>
            <pc:docMk/>
            <pc:sldMk cId="1481235126" sldId="1186"/>
            <ac:picMk id="4" creationId="{CE25F524-ED6F-A2B5-CAF3-B04CF2836796}"/>
          </ac:picMkLst>
        </pc:picChg>
        <pc:picChg chg="del">
          <ac:chgData name="Jalila El Baraka" userId="ea93c961-285f-4edc-9e51-dff84fc1dbdc" providerId="ADAL" clId="{57C2819A-E835-47AA-9356-3BB7B51E441F}" dt="2026-06-06T14:36:07.978" v="246" actId="478"/>
          <ac:picMkLst>
            <pc:docMk/>
            <pc:sldMk cId="1481235126" sldId="1186"/>
            <ac:picMk id="5" creationId="{9BF8DA9F-9A97-1D11-E51B-080FB1493BC9}"/>
          </ac:picMkLst>
        </pc:picChg>
        <pc:picChg chg="del">
          <ac:chgData name="Jalila El Baraka" userId="ea93c961-285f-4edc-9e51-dff84fc1dbdc" providerId="ADAL" clId="{57C2819A-E835-47AA-9356-3BB7B51E441F}" dt="2026-06-06T14:33:58.313" v="228" actId="478"/>
          <ac:picMkLst>
            <pc:docMk/>
            <pc:sldMk cId="1481235126" sldId="1186"/>
            <ac:picMk id="6" creationId="{666571AA-CF13-8628-D556-8869FEB0A327}"/>
          </ac:picMkLst>
        </pc:picChg>
        <pc:picChg chg="add mod">
          <ac:chgData name="Jalila El Baraka" userId="ea93c961-285f-4edc-9e51-dff84fc1dbdc" providerId="ADAL" clId="{57C2819A-E835-47AA-9356-3BB7B51E441F}" dt="2026-06-06T14:32:59.451" v="216" actId="14100"/>
          <ac:picMkLst>
            <pc:docMk/>
            <pc:sldMk cId="1481235126" sldId="1186"/>
            <ac:picMk id="7" creationId="{254F3D03-9EB1-470F-CFC0-97F46672E3B3}"/>
          </ac:picMkLst>
        </pc:picChg>
        <pc:picChg chg="del">
          <ac:chgData name="Jalila El Baraka" userId="ea93c961-285f-4edc-9e51-dff84fc1dbdc" providerId="ADAL" clId="{57C2819A-E835-47AA-9356-3BB7B51E441F}" dt="2026-06-06T14:32:10.223" v="205" actId="478"/>
          <ac:picMkLst>
            <pc:docMk/>
            <pc:sldMk cId="1481235126" sldId="1186"/>
            <ac:picMk id="8" creationId="{F8AA1AA6-4AE3-140B-B890-D52878784030}"/>
          </ac:picMkLst>
        </pc:picChg>
        <pc:picChg chg="del">
          <ac:chgData name="Jalila El Baraka" userId="ea93c961-285f-4edc-9e51-dff84fc1dbdc" providerId="ADAL" clId="{57C2819A-E835-47AA-9356-3BB7B51E441F}" dt="2026-06-06T14:31:58.846" v="202" actId="478"/>
          <ac:picMkLst>
            <pc:docMk/>
            <pc:sldMk cId="1481235126" sldId="1186"/>
            <ac:picMk id="9" creationId="{A688188B-C637-6801-C38E-7AE14B3175B8}"/>
          </ac:picMkLst>
        </pc:picChg>
        <pc:picChg chg="del">
          <ac:chgData name="Jalila El Baraka" userId="ea93c961-285f-4edc-9e51-dff84fc1dbdc" providerId="ADAL" clId="{57C2819A-E835-47AA-9356-3BB7B51E441F}" dt="2026-06-06T14:32:34.391" v="212" actId="478"/>
          <ac:picMkLst>
            <pc:docMk/>
            <pc:sldMk cId="1481235126" sldId="1186"/>
            <ac:picMk id="10" creationId="{D0BDC9EE-604F-F1C7-B232-C615B614EC39}"/>
          </ac:picMkLst>
        </pc:picChg>
        <pc:picChg chg="add mod">
          <ac:chgData name="Jalila El Baraka" userId="ea93c961-285f-4edc-9e51-dff84fc1dbdc" providerId="ADAL" clId="{57C2819A-E835-47AA-9356-3BB7B51E441F}" dt="2026-06-06T14:33:26.408" v="221" actId="1076"/>
          <ac:picMkLst>
            <pc:docMk/>
            <pc:sldMk cId="1481235126" sldId="1186"/>
            <ac:picMk id="11" creationId="{BBD68AE2-0225-EC46-5576-EA72D578575A}"/>
          </ac:picMkLst>
        </pc:picChg>
        <pc:picChg chg="add mod">
          <ac:chgData name="Jalila El Baraka" userId="ea93c961-285f-4edc-9e51-dff84fc1dbdc" providerId="ADAL" clId="{57C2819A-E835-47AA-9356-3BB7B51E441F}" dt="2026-06-06T14:33:54.536" v="225" actId="1076"/>
          <ac:picMkLst>
            <pc:docMk/>
            <pc:sldMk cId="1481235126" sldId="1186"/>
            <ac:picMk id="12" creationId="{D4370357-BAB8-E36B-3BB4-D81EEDDDE4B2}"/>
          </ac:picMkLst>
        </pc:picChg>
        <pc:picChg chg="add mod">
          <ac:chgData name="Jalila El Baraka" userId="ea93c961-285f-4edc-9e51-dff84fc1dbdc" providerId="ADAL" clId="{57C2819A-E835-47AA-9356-3BB7B51E441F}" dt="2026-06-06T14:34:19.180" v="232" actId="1076"/>
          <ac:picMkLst>
            <pc:docMk/>
            <pc:sldMk cId="1481235126" sldId="1186"/>
            <ac:picMk id="13" creationId="{EE187EA7-D41E-46C2-F314-C7D4A0E333A4}"/>
          </ac:picMkLst>
        </pc:picChg>
        <pc:picChg chg="add mod">
          <ac:chgData name="Jalila El Baraka" userId="ea93c961-285f-4edc-9e51-dff84fc1dbdc" providerId="ADAL" clId="{57C2819A-E835-47AA-9356-3BB7B51E441F}" dt="2026-06-06T14:35:12.654" v="240" actId="14100"/>
          <ac:picMkLst>
            <pc:docMk/>
            <pc:sldMk cId="1481235126" sldId="1186"/>
            <ac:picMk id="14" creationId="{E6714F2C-EA93-D170-9E62-294C565D3C14}"/>
          </ac:picMkLst>
        </pc:picChg>
        <pc:picChg chg="add mod">
          <ac:chgData name="Jalila El Baraka" userId="ea93c961-285f-4edc-9e51-dff84fc1dbdc" providerId="ADAL" clId="{57C2819A-E835-47AA-9356-3BB7B51E441F}" dt="2026-06-06T14:35:35.034" v="243" actId="14100"/>
          <ac:picMkLst>
            <pc:docMk/>
            <pc:sldMk cId="1481235126" sldId="1186"/>
            <ac:picMk id="15" creationId="{92D80C06-73D4-FBF5-8DDC-5E053789FAF8}"/>
          </ac:picMkLst>
        </pc:picChg>
        <pc:picChg chg="del">
          <ac:chgData name="Jalila El Baraka" userId="ea93c961-285f-4edc-9e51-dff84fc1dbdc" providerId="ADAL" clId="{57C2819A-E835-47AA-9356-3BB7B51E441F}" dt="2026-06-06T14:32:35.839" v="213" actId="478"/>
          <ac:picMkLst>
            <pc:docMk/>
            <pc:sldMk cId="1481235126" sldId="1186"/>
            <ac:picMk id="16" creationId="{030EE4DC-C1A9-8000-D17B-B539505DAB03}"/>
          </ac:picMkLst>
        </pc:picChg>
        <pc:picChg chg="del">
          <ac:chgData name="Jalila El Baraka" userId="ea93c961-285f-4edc-9e51-dff84fc1dbdc" providerId="ADAL" clId="{57C2819A-E835-47AA-9356-3BB7B51E441F}" dt="2026-06-06T14:33:56.034" v="226" actId="478"/>
          <ac:picMkLst>
            <pc:docMk/>
            <pc:sldMk cId="1481235126" sldId="1186"/>
            <ac:picMk id="17" creationId="{37210A8B-CFDD-58E6-3F43-D6577C9FADEF}"/>
          </ac:picMkLst>
        </pc:picChg>
        <pc:picChg chg="del">
          <ac:chgData name="Jalila El Baraka" userId="ea93c961-285f-4edc-9e51-dff84fc1dbdc" providerId="ADAL" clId="{57C2819A-E835-47AA-9356-3BB7B51E441F}" dt="2026-06-06T14:33:19.859" v="218" actId="478"/>
          <ac:picMkLst>
            <pc:docMk/>
            <pc:sldMk cId="1481235126" sldId="1186"/>
            <ac:picMk id="18" creationId="{1011F8FA-C01C-664E-77BB-0E43ADA08D0A}"/>
          </ac:picMkLst>
        </pc:picChg>
        <pc:picChg chg="del">
          <ac:chgData name="Jalila El Baraka" userId="ea93c961-285f-4edc-9e51-dff84fc1dbdc" providerId="ADAL" clId="{57C2819A-E835-47AA-9356-3BB7B51E441F}" dt="2026-06-06T14:33:57.056" v="227" actId="478"/>
          <ac:picMkLst>
            <pc:docMk/>
            <pc:sldMk cId="1481235126" sldId="1186"/>
            <ac:picMk id="19" creationId="{D4624421-8F74-5AC7-12AA-CBA4C8A22CC7}"/>
          </ac:picMkLst>
        </pc:picChg>
        <pc:picChg chg="add mod">
          <ac:chgData name="Jalila El Baraka" userId="ea93c961-285f-4edc-9e51-dff84fc1dbdc" providerId="ADAL" clId="{57C2819A-E835-47AA-9356-3BB7B51E441F}" dt="2026-06-06T14:36:08.641" v="247"/>
          <ac:picMkLst>
            <pc:docMk/>
            <pc:sldMk cId="1481235126" sldId="1186"/>
            <ac:picMk id="20" creationId="{4D240665-0A11-4111-9AD8-A54B588DEA9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40:05.348" v="391" actId="20577"/>
        <pc:sldMkLst>
          <pc:docMk/>
          <pc:sldMk cId="621462727" sldId="1209"/>
        </pc:sldMkLst>
        <pc:spChg chg="add mod">
          <ac:chgData name="Jalila El Baraka" userId="ea93c961-285f-4edc-9e51-dff84fc1dbdc" providerId="ADAL" clId="{57C2819A-E835-47AA-9356-3BB7B51E441F}" dt="2026-06-06T14:40:05.348" v="391" actId="20577"/>
          <ac:spMkLst>
            <pc:docMk/>
            <pc:sldMk cId="621462727" sldId="1209"/>
            <ac:spMk id="10" creationId="{F0C9280B-DF36-BAE3-E917-1F3EBF49A09F}"/>
          </ac:spMkLst>
        </pc:spChg>
        <pc:spChg chg="mod">
          <ac:chgData name="Jalila El Baraka" userId="ea93c961-285f-4edc-9e51-dff84fc1dbdc" providerId="ADAL" clId="{57C2819A-E835-47AA-9356-3BB7B51E441F}" dt="2026-06-06T14:39:12.177" v="362" actId="20577"/>
          <ac:spMkLst>
            <pc:docMk/>
            <pc:sldMk cId="621462727" sldId="1209"/>
            <ac:spMk id="12" creationId="{1E5A2989-FF72-5E38-68E2-C8F461202C1B}"/>
          </ac:spMkLst>
        </pc:spChg>
        <pc:spChg chg="mod">
          <ac:chgData name="Jalila El Baraka" userId="ea93c961-285f-4edc-9e51-dff84fc1dbdc" providerId="ADAL" clId="{57C2819A-E835-47AA-9356-3BB7B51E441F}" dt="2026-06-06T14:39:27.937" v="373" actId="20577"/>
          <ac:spMkLst>
            <pc:docMk/>
            <pc:sldMk cId="621462727" sldId="1209"/>
            <ac:spMk id="15" creationId="{663BD0EA-82E5-A7BF-8D31-52C64E3F4F4B}"/>
          </ac:spMkLst>
        </pc:spChg>
        <pc:spChg chg="del">
          <ac:chgData name="Jalila El Baraka" userId="ea93c961-285f-4edc-9e51-dff84fc1dbdc" providerId="ADAL" clId="{57C2819A-E835-47AA-9356-3BB7B51E441F}" dt="2026-06-06T14:39:30.051" v="374" actId="478"/>
          <ac:spMkLst>
            <pc:docMk/>
            <pc:sldMk cId="621462727" sldId="1209"/>
            <ac:spMk id="17" creationId="{F3C7EA43-0830-4090-F0D4-4CAE633E5F82}"/>
          </ac:spMkLst>
        </pc:spChg>
        <pc:picChg chg="del">
          <ac:chgData name="Jalila El Baraka" userId="ea93c961-285f-4edc-9e51-dff84fc1dbdc" providerId="ADAL" clId="{57C2819A-E835-47AA-9356-3BB7B51E441F}" dt="2026-06-06T14:38:37.264" v="350" actId="478"/>
          <ac:picMkLst>
            <pc:docMk/>
            <pc:sldMk cId="621462727" sldId="1209"/>
            <ac:picMk id="3" creationId="{E0438183-A24A-4CF2-FCAA-F19543852227}"/>
          </ac:picMkLst>
        </pc:picChg>
        <pc:picChg chg="del">
          <ac:chgData name="Jalila El Baraka" userId="ea93c961-285f-4edc-9e51-dff84fc1dbdc" providerId="ADAL" clId="{57C2819A-E835-47AA-9356-3BB7B51E441F}" dt="2026-06-06T14:38:36.111" v="349" actId="478"/>
          <ac:picMkLst>
            <pc:docMk/>
            <pc:sldMk cId="621462727" sldId="1209"/>
            <ac:picMk id="4" creationId="{A6FE50DA-888D-302F-A58D-77AA682A079F}"/>
          </ac:picMkLst>
        </pc:picChg>
        <pc:picChg chg="del">
          <ac:chgData name="Jalila El Baraka" userId="ea93c961-285f-4edc-9e51-dff84fc1dbdc" providerId="ADAL" clId="{57C2819A-E835-47AA-9356-3BB7B51E441F}" dt="2026-06-06T14:38:34.765" v="348" actId="478"/>
          <ac:picMkLst>
            <pc:docMk/>
            <pc:sldMk cId="621462727" sldId="1209"/>
            <ac:picMk id="5" creationId="{DB8E7ED5-A5E8-1BD9-DBC6-EDBEDD26200B}"/>
          </ac:picMkLst>
        </pc:picChg>
        <pc:picChg chg="add mod">
          <ac:chgData name="Jalila El Baraka" userId="ea93c961-285f-4edc-9e51-dff84fc1dbdc" providerId="ADAL" clId="{57C2819A-E835-47AA-9356-3BB7B51E441F}" dt="2026-06-06T14:39:22.861" v="365" actId="14100"/>
          <ac:picMkLst>
            <pc:docMk/>
            <pc:sldMk cId="621462727" sldId="1209"/>
            <ac:picMk id="7" creationId="{3C23DD03-B4B7-F78A-8BAE-1BFE4D892EE6}"/>
          </ac:picMkLst>
        </pc:picChg>
        <pc:picChg chg="add mod">
          <ac:chgData name="Jalila El Baraka" userId="ea93c961-285f-4edc-9e51-dff84fc1dbdc" providerId="ADAL" clId="{57C2819A-E835-47AA-9356-3BB7B51E441F}" dt="2026-06-06T14:39:50.506" v="379" actId="1076"/>
          <ac:picMkLst>
            <pc:docMk/>
            <pc:sldMk cId="621462727" sldId="1209"/>
            <ac:picMk id="8" creationId="{E0B93630-291C-DA7A-AC52-3EB25C885469}"/>
          </ac:picMkLst>
        </pc:picChg>
        <pc:picChg chg="add mod">
          <ac:chgData name="Jalila El Baraka" userId="ea93c961-285f-4edc-9e51-dff84fc1dbdc" providerId="ADAL" clId="{57C2819A-E835-47AA-9356-3BB7B51E441F}" dt="2026-06-06T14:39:48.090" v="378" actId="1076"/>
          <ac:picMkLst>
            <pc:docMk/>
            <pc:sldMk cId="621462727" sldId="1209"/>
            <ac:picMk id="9" creationId="{DFB5DF66-3115-DE9A-8D1D-DCEAC1476C0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45:49.770" v="629" actId="20577"/>
        <pc:sldMkLst>
          <pc:docMk/>
          <pc:sldMk cId="2162261238" sldId="1211"/>
        </pc:sldMkLst>
        <pc:spChg chg="mod">
          <ac:chgData name="Jalila El Baraka" userId="ea93c961-285f-4edc-9e51-dff84fc1dbdc" providerId="ADAL" clId="{57C2819A-E835-47AA-9356-3BB7B51E441F}" dt="2026-06-06T14:44:25.912" v="560" actId="20577"/>
          <ac:spMkLst>
            <pc:docMk/>
            <pc:sldMk cId="2162261238" sldId="1211"/>
            <ac:spMk id="12" creationId="{CB743033-46B4-EB7C-F980-649E83DD38FA}"/>
          </ac:spMkLst>
        </pc:spChg>
        <pc:spChg chg="mod">
          <ac:chgData name="Jalila El Baraka" userId="ea93c961-285f-4edc-9e51-dff84fc1dbdc" providerId="ADAL" clId="{57C2819A-E835-47AA-9356-3BB7B51E441F}" dt="2026-06-06T14:45:49.770" v="629" actId="20577"/>
          <ac:spMkLst>
            <pc:docMk/>
            <pc:sldMk cId="2162261238" sldId="1211"/>
            <ac:spMk id="15" creationId="{5AB19D83-3EFE-696C-6716-74B6D984CC6B}"/>
          </ac:spMkLst>
        </pc:spChg>
        <pc:picChg chg="del">
          <ac:chgData name="Jalila El Baraka" userId="ea93c961-285f-4edc-9e51-dff84fc1dbdc" providerId="ADAL" clId="{57C2819A-E835-47AA-9356-3BB7B51E441F}" dt="2026-06-06T14:44:06.360" v="549" actId="478"/>
          <ac:picMkLst>
            <pc:docMk/>
            <pc:sldMk cId="2162261238" sldId="1211"/>
            <ac:picMk id="3" creationId="{C7FD10F8-97A6-5ED9-A120-7F0518102EAD}"/>
          </ac:picMkLst>
        </pc:picChg>
        <pc:picChg chg="del">
          <ac:chgData name="Jalila El Baraka" userId="ea93c961-285f-4edc-9e51-dff84fc1dbdc" providerId="ADAL" clId="{57C2819A-E835-47AA-9356-3BB7B51E441F}" dt="2026-06-06T14:44:04.158" v="548" actId="478"/>
          <ac:picMkLst>
            <pc:docMk/>
            <pc:sldMk cId="2162261238" sldId="1211"/>
            <ac:picMk id="4" creationId="{C660239C-C992-6F12-C077-3A2D4D500EF9}"/>
          </ac:picMkLst>
        </pc:picChg>
        <pc:picChg chg="add mod">
          <ac:chgData name="Jalila El Baraka" userId="ea93c961-285f-4edc-9e51-dff84fc1dbdc" providerId="ADAL" clId="{57C2819A-E835-47AA-9356-3BB7B51E441F}" dt="2026-06-06T14:44:20.268" v="551" actId="1076"/>
          <ac:picMkLst>
            <pc:docMk/>
            <pc:sldMk cId="2162261238" sldId="1211"/>
            <ac:picMk id="5" creationId="{E2A60B60-2F1B-6A40-66B5-9D2AB8FD9C26}"/>
          </ac:picMkLst>
        </pc:picChg>
        <pc:picChg chg="add del mod">
          <ac:chgData name="Jalila El Baraka" userId="ea93c961-285f-4edc-9e51-dff84fc1dbdc" providerId="ADAL" clId="{57C2819A-E835-47AA-9356-3BB7B51E441F}" dt="2026-06-06T14:45:42.008" v="616" actId="478"/>
          <ac:picMkLst>
            <pc:docMk/>
            <pc:sldMk cId="2162261238" sldId="1211"/>
            <ac:picMk id="7" creationId="{242A2303-76FE-99EE-5E86-7238FE6B9681}"/>
          </ac:picMkLst>
        </pc:picChg>
        <pc:picChg chg="add mod">
          <ac:chgData name="Jalila El Baraka" userId="ea93c961-285f-4edc-9e51-dff84fc1dbdc" providerId="ADAL" clId="{57C2819A-E835-47AA-9356-3BB7B51E441F}" dt="2026-06-06T14:45:46.221" v="618" actId="1076"/>
          <ac:picMkLst>
            <pc:docMk/>
            <pc:sldMk cId="2162261238" sldId="1211"/>
            <ac:picMk id="8" creationId="{64A09453-37BB-7B4C-7F76-CE332732A02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48:59.194" v="769" actId="1076"/>
        <pc:sldMkLst>
          <pc:docMk/>
          <pc:sldMk cId="580384191" sldId="1213"/>
        </pc:sldMkLst>
        <pc:spChg chg="mod">
          <ac:chgData name="Jalila El Baraka" userId="ea93c961-285f-4edc-9e51-dff84fc1dbdc" providerId="ADAL" clId="{57C2819A-E835-47AA-9356-3BB7B51E441F}" dt="2026-06-06T14:48:41.409" v="755" actId="20577"/>
          <ac:spMkLst>
            <pc:docMk/>
            <pc:sldMk cId="580384191" sldId="1213"/>
            <ac:spMk id="12" creationId="{95BF0FAA-F570-2712-2E3B-3861FAC66F0D}"/>
          </ac:spMkLst>
        </pc:spChg>
        <pc:spChg chg="mod">
          <ac:chgData name="Jalila El Baraka" userId="ea93c961-285f-4edc-9e51-dff84fc1dbdc" providerId="ADAL" clId="{57C2819A-E835-47AA-9356-3BB7B51E441F}" dt="2026-06-06T14:48:47.433" v="767" actId="20577"/>
          <ac:spMkLst>
            <pc:docMk/>
            <pc:sldMk cId="580384191" sldId="1213"/>
            <ac:spMk id="15" creationId="{7960BEB0-117F-A091-C454-D750F242A4F5}"/>
          </ac:spMkLst>
        </pc:spChg>
        <pc:picChg chg="del">
          <ac:chgData name="Jalila El Baraka" userId="ea93c961-285f-4edc-9e51-dff84fc1dbdc" providerId="ADAL" clId="{57C2819A-E835-47AA-9356-3BB7B51E441F}" dt="2026-06-06T14:47:14.660" v="741" actId="478"/>
          <ac:picMkLst>
            <pc:docMk/>
            <pc:sldMk cId="580384191" sldId="1213"/>
            <ac:picMk id="2" creationId="{34E1BAC7-B29C-B823-423D-33218D3A49A4}"/>
          </ac:picMkLst>
        </pc:picChg>
        <pc:picChg chg="del">
          <ac:chgData name="Jalila El Baraka" userId="ea93c961-285f-4edc-9e51-dff84fc1dbdc" providerId="ADAL" clId="{57C2819A-E835-47AA-9356-3BB7B51E441F}" dt="2026-06-06T14:48:25.059" v="745" actId="478"/>
          <ac:picMkLst>
            <pc:docMk/>
            <pc:sldMk cId="580384191" sldId="1213"/>
            <ac:picMk id="3" creationId="{477108FB-63FC-9755-E91F-625AF7A9452C}"/>
          </ac:picMkLst>
        </pc:picChg>
        <pc:picChg chg="del">
          <ac:chgData name="Jalila El Baraka" userId="ea93c961-285f-4edc-9e51-dff84fc1dbdc" providerId="ADAL" clId="{57C2819A-E835-47AA-9356-3BB7B51E441F}" dt="2026-06-06T14:48:23.348" v="744" actId="478"/>
          <ac:picMkLst>
            <pc:docMk/>
            <pc:sldMk cId="580384191" sldId="1213"/>
            <ac:picMk id="4" creationId="{C2D7795E-58BA-CF18-22E0-2BBFC672D593}"/>
          </ac:picMkLst>
        </pc:picChg>
        <pc:picChg chg="add mod">
          <ac:chgData name="Jalila El Baraka" userId="ea93c961-285f-4edc-9e51-dff84fc1dbdc" providerId="ADAL" clId="{57C2819A-E835-47AA-9356-3BB7B51E441F}" dt="2026-06-06T14:47:15.272" v="742"/>
          <ac:picMkLst>
            <pc:docMk/>
            <pc:sldMk cId="580384191" sldId="1213"/>
            <ac:picMk id="5" creationId="{28A47E12-D944-565D-C61F-AB809072D5DC}"/>
          </ac:picMkLst>
        </pc:picChg>
        <pc:picChg chg="add mod">
          <ac:chgData name="Jalila El Baraka" userId="ea93c961-285f-4edc-9e51-dff84fc1dbdc" providerId="ADAL" clId="{57C2819A-E835-47AA-9356-3BB7B51E441F}" dt="2026-06-06T14:48:59.194" v="769" actId="1076"/>
          <ac:picMkLst>
            <pc:docMk/>
            <pc:sldMk cId="580384191" sldId="1213"/>
            <ac:picMk id="7" creationId="{1C9837C0-16A4-F1EE-D3A9-E002A703B645}"/>
          </ac:picMkLst>
        </pc:picChg>
        <pc:picChg chg="add mod">
          <ac:chgData name="Jalila El Baraka" userId="ea93c961-285f-4edc-9e51-dff84fc1dbdc" providerId="ADAL" clId="{57C2819A-E835-47AA-9356-3BB7B51E441F}" dt="2026-06-06T14:48:35.888" v="749" actId="14100"/>
          <ac:picMkLst>
            <pc:docMk/>
            <pc:sldMk cId="580384191" sldId="1213"/>
            <ac:picMk id="8" creationId="{D5EB109D-0803-F68E-94B1-15B36206D92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2:56.163" v="890" actId="20577"/>
        <pc:sldMkLst>
          <pc:docMk/>
          <pc:sldMk cId="4139890870" sldId="1215"/>
        </pc:sldMkLst>
        <pc:spChg chg="del">
          <ac:chgData name="Jalila El Baraka" userId="ea93c961-285f-4edc-9e51-dff84fc1dbdc" providerId="ADAL" clId="{57C2819A-E835-47AA-9356-3BB7B51E441F}" dt="2026-06-06T14:51:05.735" v="849" actId="478"/>
          <ac:spMkLst>
            <pc:docMk/>
            <pc:sldMk cId="4139890870" sldId="1215"/>
            <ac:spMk id="8" creationId="{98970599-8154-C157-157C-F504E1F9DB38}"/>
          </ac:spMkLst>
        </pc:spChg>
        <pc:spChg chg="mod">
          <ac:chgData name="Jalila El Baraka" userId="ea93c961-285f-4edc-9e51-dff84fc1dbdc" providerId="ADAL" clId="{57C2819A-E835-47AA-9356-3BB7B51E441F}" dt="2026-06-06T14:52:52.860" v="882" actId="1076"/>
          <ac:spMkLst>
            <pc:docMk/>
            <pc:sldMk cId="4139890870" sldId="1215"/>
            <ac:spMk id="11" creationId="{75E1EBAB-6841-63A7-429A-B4E54B678E10}"/>
          </ac:spMkLst>
        </pc:spChg>
        <pc:spChg chg="mod">
          <ac:chgData name="Jalila El Baraka" userId="ea93c961-285f-4edc-9e51-dff84fc1dbdc" providerId="ADAL" clId="{57C2819A-E835-47AA-9356-3BB7B51E441F}" dt="2026-06-06T14:52:46.186" v="878" actId="1076"/>
          <ac:spMkLst>
            <pc:docMk/>
            <pc:sldMk cId="4139890870" sldId="1215"/>
            <ac:spMk id="12" creationId="{49A40C16-C0BE-B798-F280-46690EEA0369}"/>
          </ac:spMkLst>
        </pc:spChg>
        <pc:spChg chg="mod">
          <ac:chgData name="Jalila El Baraka" userId="ea93c961-285f-4edc-9e51-dff84fc1dbdc" providerId="ADAL" clId="{57C2819A-E835-47AA-9356-3BB7B51E441F}" dt="2026-06-06T14:52:56.163" v="890" actId="20577"/>
          <ac:spMkLst>
            <pc:docMk/>
            <pc:sldMk cId="4139890870" sldId="1215"/>
            <ac:spMk id="15" creationId="{00A7F9CF-3382-65D7-D0FC-E17ADDC4D5D9}"/>
          </ac:spMkLst>
        </pc:spChg>
        <pc:picChg chg="mod">
          <ac:chgData name="Jalila El Baraka" userId="ea93c961-285f-4edc-9e51-dff84fc1dbdc" providerId="ADAL" clId="{57C2819A-E835-47AA-9356-3BB7B51E441F}" dt="2026-06-06T14:51:11.111" v="851" actId="1076"/>
          <ac:picMkLst>
            <pc:docMk/>
            <pc:sldMk cId="4139890870" sldId="1215"/>
            <ac:picMk id="2" creationId="{47428A97-EE42-4FCD-A658-0D94B7FA40B5}"/>
          </ac:picMkLst>
        </pc:picChg>
        <pc:picChg chg="add mod">
          <ac:chgData name="Jalila El Baraka" userId="ea93c961-285f-4edc-9e51-dff84fc1dbdc" providerId="ADAL" clId="{57C2819A-E835-47AA-9356-3BB7B51E441F}" dt="2026-06-06T14:52:30.732" v="861" actId="1076"/>
          <ac:picMkLst>
            <pc:docMk/>
            <pc:sldMk cId="4139890870" sldId="1215"/>
            <ac:picMk id="3" creationId="{E701C745-AD66-76B0-7384-AE788197F70A}"/>
          </ac:picMkLst>
        </pc:picChg>
        <pc:picChg chg="add mod">
          <ac:chgData name="Jalila El Baraka" userId="ea93c961-285f-4edc-9e51-dff84fc1dbdc" providerId="ADAL" clId="{57C2819A-E835-47AA-9356-3BB7B51E441F}" dt="2026-06-06T14:52:25.524" v="859" actId="1076"/>
          <ac:picMkLst>
            <pc:docMk/>
            <pc:sldMk cId="4139890870" sldId="1215"/>
            <ac:picMk id="4" creationId="{6B339CD9-57E7-C5C0-937B-C5F6316B3BBE}"/>
          </ac:picMkLst>
        </pc:picChg>
        <pc:picChg chg="add mod">
          <ac:chgData name="Jalila El Baraka" userId="ea93c961-285f-4edc-9e51-dff84fc1dbdc" providerId="ADAL" clId="{57C2819A-E835-47AA-9356-3BB7B51E441F}" dt="2026-06-06T14:52:27.110" v="860" actId="1076"/>
          <ac:picMkLst>
            <pc:docMk/>
            <pc:sldMk cId="4139890870" sldId="1215"/>
            <ac:picMk id="5" creationId="{C61046BF-F018-568D-E36B-AB4C5557A386}"/>
          </ac:picMkLst>
        </pc:picChg>
        <pc:picChg chg="del">
          <ac:chgData name="Jalila El Baraka" userId="ea93c961-285f-4edc-9e51-dff84fc1dbdc" providerId="ADAL" clId="{57C2819A-E835-47AA-9356-3BB7B51E441F}" dt="2026-06-06T14:52:12.509" v="854" actId="478"/>
          <ac:picMkLst>
            <pc:docMk/>
            <pc:sldMk cId="4139890870" sldId="1215"/>
            <ac:picMk id="9" creationId="{891569F2-1E8F-9461-6D85-6AD7164A90D2}"/>
          </ac:picMkLst>
        </pc:picChg>
        <pc:picChg chg="del">
          <ac:chgData name="Jalila El Baraka" userId="ea93c961-285f-4edc-9e51-dff84fc1dbdc" providerId="ADAL" clId="{57C2819A-E835-47AA-9356-3BB7B51E441F}" dt="2026-06-06T14:52:11.129" v="853" actId="478"/>
          <ac:picMkLst>
            <pc:docMk/>
            <pc:sldMk cId="4139890870" sldId="1215"/>
            <ac:picMk id="10" creationId="{0471090F-BBDF-2C2A-4F8D-CD1EF25B2E5F}"/>
          </ac:picMkLst>
        </pc:picChg>
        <pc:picChg chg="del">
          <ac:chgData name="Jalila El Baraka" userId="ea93c961-285f-4edc-9e51-dff84fc1dbdc" providerId="ADAL" clId="{57C2819A-E835-47AA-9356-3BB7B51E441F}" dt="2026-06-06T14:52:09.561" v="852" actId="478"/>
          <ac:picMkLst>
            <pc:docMk/>
            <pc:sldMk cId="4139890870" sldId="1215"/>
            <ac:picMk id="13" creationId="{60F3F054-2044-4BA7-F7F9-49F8E4673EE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5:45.856" v="977" actId="20577"/>
        <pc:sldMkLst>
          <pc:docMk/>
          <pc:sldMk cId="852828192" sldId="1217"/>
        </pc:sldMkLst>
        <pc:spChg chg="del">
          <ac:chgData name="Jalila El Baraka" userId="ea93c961-285f-4edc-9e51-dff84fc1dbdc" providerId="ADAL" clId="{57C2819A-E835-47AA-9356-3BB7B51E441F}" dt="2026-06-06T14:54:51.763" v="950" actId="478"/>
          <ac:spMkLst>
            <pc:docMk/>
            <pc:sldMk cId="852828192" sldId="1217"/>
            <ac:spMk id="9" creationId="{C6A67FE6-7936-F5F6-425C-FC2F8B0EF21D}"/>
          </ac:spMkLst>
        </pc:spChg>
        <pc:spChg chg="mod">
          <ac:chgData name="Jalila El Baraka" userId="ea93c961-285f-4edc-9e51-dff84fc1dbdc" providerId="ADAL" clId="{57C2819A-E835-47AA-9356-3BB7B51E441F}" dt="2026-06-06T14:55:37.892" v="968" actId="1076"/>
          <ac:spMkLst>
            <pc:docMk/>
            <pc:sldMk cId="852828192" sldId="1217"/>
            <ac:spMk id="12" creationId="{A649320F-45D6-401E-2F2B-6486CE277B43}"/>
          </ac:spMkLst>
        </pc:spChg>
        <pc:spChg chg="mod">
          <ac:chgData name="Jalila El Baraka" userId="ea93c961-285f-4edc-9e51-dff84fc1dbdc" providerId="ADAL" clId="{57C2819A-E835-47AA-9356-3BB7B51E441F}" dt="2026-06-06T14:55:45.856" v="977" actId="20577"/>
          <ac:spMkLst>
            <pc:docMk/>
            <pc:sldMk cId="852828192" sldId="1217"/>
            <ac:spMk id="15" creationId="{EC3B7521-BBCE-4FF8-F0BD-B5ECA43CB199}"/>
          </ac:spMkLst>
        </pc:spChg>
        <pc:picChg chg="del">
          <ac:chgData name="Jalila El Baraka" userId="ea93c961-285f-4edc-9e51-dff84fc1dbdc" providerId="ADAL" clId="{57C2819A-E835-47AA-9356-3BB7B51E441F}" dt="2026-06-06T14:54:47.482" v="948" actId="478"/>
          <ac:picMkLst>
            <pc:docMk/>
            <pc:sldMk cId="852828192" sldId="1217"/>
            <ac:picMk id="3" creationId="{39ADBC28-E36B-8A9E-7E17-E035502AD9B5}"/>
          </ac:picMkLst>
        </pc:picChg>
        <pc:picChg chg="del mod">
          <ac:chgData name="Jalila El Baraka" userId="ea93c961-285f-4edc-9e51-dff84fc1dbdc" providerId="ADAL" clId="{57C2819A-E835-47AA-9356-3BB7B51E441F}" dt="2026-06-06T14:55:26.086" v="962" actId="478"/>
          <ac:picMkLst>
            <pc:docMk/>
            <pc:sldMk cId="852828192" sldId="1217"/>
            <ac:picMk id="4" creationId="{876A01C6-E86E-4320-CF06-84F83963E9D3}"/>
          </ac:picMkLst>
        </pc:picChg>
        <pc:picChg chg="add mod">
          <ac:chgData name="Jalila El Baraka" userId="ea93c961-285f-4edc-9e51-dff84fc1dbdc" providerId="ADAL" clId="{57C2819A-E835-47AA-9356-3BB7B51E441F}" dt="2026-06-06T14:55:33.859" v="966" actId="1076"/>
          <ac:picMkLst>
            <pc:docMk/>
            <pc:sldMk cId="852828192" sldId="1217"/>
            <ac:picMk id="5" creationId="{2EAC99CC-89D0-97BB-CB3E-75311F23F9A9}"/>
          </ac:picMkLst>
        </pc:picChg>
        <pc:picChg chg="del">
          <ac:chgData name="Jalila El Baraka" userId="ea93c961-285f-4edc-9e51-dff84fc1dbdc" providerId="ADAL" clId="{57C2819A-E835-47AA-9356-3BB7B51E441F}" dt="2026-06-06T14:54:42.212" v="945" actId="478"/>
          <ac:picMkLst>
            <pc:docMk/>
            <pc:sldMk cId="852828192" sldId="1217"/>
            <ac:picMk id="7" creationId="{31588BC6-A6F0-8A7B-1364-D1EFD6D58A2E}"/>
          </ac:picMkLst>
        </pc:picChg>
        <pc:picChg chg="add mod">
          <ac:chgData name="Jalila El Baraka" userId="ea93c961-285f-4edc-9e51-dff84fc1dbdc" providerId="ADAL" clId="{57C2819A-E835-47AA-9356-3BB7B51E441F}" dt="2026-06-06T14:55:35.159" v="967" actId="1076"/>
          <ac:picMkLst>
            <pc:docMk/>
            <pc:sldMk cId="852828192" sldId="1217"/>
            <ac:picMk id="8" creationId="{D58FC68F-7121-59A2-DB3C-B564E0288AE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8:14.783" v="1157" actId="1076"/>
        <pc:sldMkLst>
          <pc:docMk/>
          <pc:sldMk cId="2854542812" sldId="1219"/>
        </pc:sldMkLst>
        <pc:spChg chg="del">
          <ac:chgData name="Jalila El Baraka" userId="ea93c961-285f-4edc-9e51-dff84fc1dbdc" providerId="ADAL" clId="{57C2819A-E835-47AA-9356-3BB7B51E441F}" dt="2026-06-06T14:58:11.880" v="1156" actId="478"/>
          <ac:spMkLst>
            <pc:docMk/>
            <pc:sldMk cId="2854542812" sldId="1219"/>
            <ac:spMk id="8" creationId="{347D7C9A-9D76-8C48-6EC1-D7A420BE7E6D}"/>
          </ac:spMkLst>
        </pc:spChg>
        <pc:spChg chg="mod">
          <ac:chgData name="Jalila El Baraka" userId="ea93c961-285f-4edc-9e51-dff84fc1dbdc" providerId="ADAL" clId="{57C2819A-E835-47AA-9356-3BB7B51E441F}" dt="2026-06-06T14:57:49.653" v="1124" actId="20577"/>
          <ac:spMkLst>
            <pc:docMk/>
            <pc:sldMk cId="2854542812" sldId="1219"/>
            <ac:spMk id="11" creationId="{BC24E8FF-BDBC-DF6E-D951-FCDD97E966A2}"/>
          </ac:spMkLst>
        </pc:spChg>
        <pc:spChg chg="mod">
          <ac:chgData name="Jalila El Baraka" userId="ea93c961-285f-4edc-9e51-dff84fc1dbdc" providerId="ADAL" clId="{57C2819A-E835-47AA-9356-3BB7B51E441F}" dt="2026-06-06T14:57:45.178" v="1115" actId="20577"/>
          <ac:spMkLst>
            <pc:docMk/>
            <pc:sldMk cId="2854542812" sldId="1219"/>
            <ac:spMk id="12" creationId="{D1178E3B-34AF-AC67-16A8-FB471E4D656F}"/>
          </ac:spMkLst>
        </pc:spChg>
        <pc:spChg chg="mod">
          <ac:chgData name="Jalila El Baraka" userId="ea93c961-285f-4edc-9e51-dff84fc1dbdc" providerId="ADAL" clId="{57C2819A-E835-47AA-9356-3BB7B51E441F}" dt="2026-06-06T14:58:02.562" v="1154" actId="1076"/>
          <ac:spMkLst>
            <pc:docMk/>
            <pc:sldMk cId="2854542812" sldId="1219"/>
            <ac:spMk id="15" creationId="{6A3B2964-6CC2-4108-F3F6-EF29F2658592}"/>
          </ac:spMkLst>
        </pc:spChg>
        <pc:picChg chg="mod">
          <ac:chgData name="Jalila El Baraka" userId="ea93c961-285f-4edc-9e51-dff84fc1dbdc" providerId="ADAL" clId="{57C2819A-E835-47AA-9356-3BB7B51E441F}" dt="2026-06-06T14:58:14.783" v="1157" actId="1076"/>
          <ac:picMkLst>
            <pc:docMk/>
            <pc:sldMk cId="2854542812" sldId="1219"/>
            <ac:picMk id="2" creationId="{F292B405-09FB-BC2F-09D7-19AAEC3F76F3}"/>
          </ac:picMkLst>
        </pc:picChg>
        <pc:picChg chg="add mod">
          <ac:chgData name="Jalila El Baraka" userId="ea93c961-285f-4edc-9e51-dff84fc1dbdc" providerId="ADAL" clId="{57C2819A-E835-47AA-9356-3BB7B51E441F}" dt="2026-06-06T14:57:32.391" v="1097" actId="14100"/>
          <ac:picMkLst>
            <pc:docMk/>
            <pc:sldMk cId="2854542812" sldId="1219"/>
            <ac:picMk id="3" creationId="{97FAF8A2-0498-F06A-CDAB-7576570D7147}"/>
          </ac:picMkLst>
        </pc:picChg>
        <pc:picChg chg="add mod">
          <ac:chgData name="Jalila El Baraka" userId="ea93c961-285f-4edc-9e51-dff84fc1dbdc" providerId="ADAL" clId="{57C2819A-E835-47AA-9356-3BB7B51E441F}" dt="2026-06-06T14:57:35.924" v="1099" actId="1076"/>
          <ac:picMkLst>
            <pc:docMk/>
            <pc:sldMk cId="2854542812" sldId="1219"/>
            <ac:picMk id="4" creationId="{1D253F6A-C374-C17C-052D-0588FBC65F82}"/>
          </ac:picMkLst>
        </pc:picChg>
        <pc:picChg chg="del">
          <ac:chgData name="Jalila El Baraka" userId="ea93c961-285f-4edc-9e51-dff84fc1dbdc" providerId="ADAL" clId="{57C2819A-E835-47AA-9356-3BB7B51E441F}" dt="2026-06-06T14:57:18.341" v="1090" actId="478"/>
          <ac:picMkLst>
            <pc:docMk/>
            <pc:sldMk cId="2854542812" sldId="1219"/>
            <ac:picMk id="5" creationId="{E3BD433C-65D7-72B6-3FF1-871E94623582}"/>
          </ac:picMkLst>
        </pc:picChg>
        <pc:picChg chg="del">
          <ac:chgData name="Jalila El Baraka" userId="ea93c961-285f-4edc-9e51-dff84fc1dbdc" providerId="ADAL" clId="{57C2819A-E835-47AA-9356-3BB7B51E441F}" dt="2026-06-06T14:57:20.286" v="1092" actId="478"/>
          <ac:picMkLst>
            <pc:docMk/>
            <pc:sldMk cId="2854542812" sldId="1219"/>
            <ac:picMk id="7" creationId="{17616D32-9FDF-91CA-5F37-C038BA02BC74}"/>
          </ac:picMkLst>
        </pc:picChg>
        <pc:picChg chg="del">
          <ac:chgData name="Jalila El Baraka" userId="ea93c961-285f-4edc-9e51-dff84fc1dbdc" providerId="ADAL" clId="{57C2819A-E835-47AA-9356-3BB7B51E441F}" dt="2026-06-06T14:57:19.327" v="1091" actId="478"/>
          <ac:picMkLst>
            <pc:docMk/>
            <pc:sldMk cId="2854542812" sldId="1219"/>
            <ac:picMk id="9" creationId="{5B12304B-E88C-54BE-CF38-06BC58F624D9}"/>
          </ac:picMkLst>
        </pc:picChg>
        <pc:picChg chg="add mod">
          <ac:chgData name="Jalila El Baraka" userId="ea93c961-285f-4edc-9e51-dff84fc1dbdc" providerId="ADAL" clId="{57C2819A-E835-47AA-9356-3BB7B51E441F}" dt="2026-06-06T14:57:34.069" v="1098" actId="1076"/>
          <ac:picMkLst>
            <pc:docMk/>
            <pc:sldMk cId="2854542812" sldId="1219"/>
            <ac:picMk id="10" creationId="{A67B9082-9C5A-6699-FEAD-88B032923D7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0:43.895" v="1237" actId="1076"/>
        <pc:sldMkLst>
          <pc:docMk/>
          <pc:sldMk cId="1382032982" sldId="1221"/>
        </pc:sldMkLst>
        <pc:spChg chg="mod">
          <ac:chgData name="Jalila El Baraka" userId="ea93c961-285f-4edc-9e51-dff84fc1dbdc" providerId="ADAL" clId="{57C2819A-E835-47AA-9356-3BB7B51E441F}" dt="2026-06-06T15:00:29.969" v="1209" actId="20577"/>
          <ac:spMkLst>
            <pc:docMk/>
            <pc:sldMk cId="1382032982" sldId="1221"/>
            <ac:spMk id="11" creationId="{C0491337-C96F-BAA3-3115-7B1E03F457BD}"/>
          </ac:spMkLst>
        </pc:spChg>
        <pc:spChg chg="mod">
          <ac:chgData name="Jalila El Baraka" userId="ea93c961-285f-4edc-9e51-dff84fc1dbdc" providerId="ADAL" clId="{57C2819A-E835-47AA-9356-3BB7B51E441F}" dt="2026-06-06T15:00:36.446" v="1226" actId="20577"/>
          <ac:spMkLst>
            <pc:docMk/>
            <pc:sldMk cId="1382032982" sldId="1221"/>
            <ac:spMk id="12" creationId="{7BA5431A-10E9-BDDD-65F0-2A3C83B7C4A1}"/>
          </ac:spMkLst>
        </pc:spChg>
        <pc:spChg chg="mod">
          <ac:chgData name="Jalila El Baraka" userId="ea93c961-285f-4edc-9e51-dff84fc1dbdc" providerId="ADAL" clId="{57C2819A-E835-47AA-9356-3BB7B51E441F}" dt="2026-06-06T15:00:40.734" v="1236" actId="20577"/>
          <ac:spMkLst>
            <pc:docMk/>
            <pc:sldMk cId="1382032982" sldId="1221"/>
            <ac:spMk id="15" creationId="{ABBEEF01-2CED-BD22-A974-43A555274A7D}"/>
          </ac:spMkLst>
        </pc:spChg>
        <pc:picChg chg="mod">
          <ac:chgData name="Jalila El Baraka" userId="ea93c961-285f-4edc-9e51-dff84fc1dbdc" providerId="ADAL" clId="{57C2819A-E835-47AA-9356-3BB7B51E441F}" dt="2026-06-06T15:00:22.077" v="1201" actId="1076"/>
          <ac:picMkLst>
            <pc:docMk/>
            <pc:sldMk cId="1382032982" sldId="1221"/>
            <ac:picMk id="2" creationId="{F662CB30-EAA8-1BCB-A9FF-88CF408A3281}"/>
          </ac:picMkLst>
        </pc:picChg>
        <pc:picChg chg="add mod">
          <ac:chgData name="Jalila El Baraka" userId="ea93c961-285f-4edc-9e51-dff84fc1dbdc" providerId="ADAL" clId="{57C2819A-E835-47AA-9356-3BB7B51E441F}" dt="2026-06-06T14:59:21.946" v="1195" actId="1076"/>
          <ac:picMkLst>
            <pc:docMk/>
            <pc:sldMk cId="1382032982" sldId="1221"/>
            <ac:picMk id="3" creationId="{F39C2087-DBE4-3A8A-DCAA-A4940603C110}"/>
          </ac:picMkLst>
        </pc:picChg>
        <pc:picChg chg="add mod">
          <ac:chgData name="Jalila El Baraka" userId="ea93c961-285f-4edc-9e51-dff84fc1dbdc" providerId="ADAL" clId="{57C2819A-E835-47AA-9356-3BB7B51E441F}" dt="2026-06-06T15:00:43.895" v="1237" actId="1076"/>
          <ac:picMkLst>
            <pc:docMk/>
            <pc:sldMk cId="1382032982" sldId="1221"/>
            <ac:picMk id="4" creationId="{432C4ECB-9FC2-F98A-2D89-772B663964DF}"/>
          </ac:picMkLst>
        </pc:picChg>
        <pc:picChg chg="del">
          <ac:chgData name="Jalila El Baraka" userId="ea93c961-285f-4edc-9e51-dff84fc1dbdc" providerId="ADAL" clId="{57C2819A-E835-47AA-9356-3BB7B51E441F}" dt="2026-06-06T14:59:18.735" v="1193" actId="478"/>
          <ac:picMkLst>
            <pc:docMk/>
            <pc:sldMk cId="1382032982" sldId="1221"/>
            <ac:picMk id="5" creationId="{22E3B0E0-B38D-0D87-F2C6-AF4BF834F3B7}"/>
          </ac:picMkLst>
        </pc:picChg>
        <pc:picChg chg="del">
          <ac:chgData name="Jalila El Baraka" userId="ea93c961-285f-4edc-9e51-dff84fc1dbdc" providerId="ADAL" clId="{57C2819A-E835-47AA-9356-3BB7B51E441F}" dt="2026-06-06T14:59:47.109" v="1196" actId="478"/>
          <ac:picMkLst>
            <pc:docMk/>
            <pc:sldMk cId="1382032982" sldId="1221"/>
            <ac:picMk id="7" creationId="{27EAE160-3D36-6F02-C538-72DB927A8604}"/>
          </ac:picMkLst>
        </pc:picChg>
        <pc:picChg chg="add mod">
          <ac:chgData name="Jalila El Baraka" userId="ea93c961-285f-4edc-9e51-dff84fc1dbdc" providerId="ADAL" clId="{57C2819A-E835-47AA-9356-3BB7B51E441F}" dt="2026-06-06T15:00:25.661" v="1202" actId="1076"/>
          <ac:picMkLst>
            <pc:docMk/>
            <pc:sldMk cId="1382032982" sldId="1221"/>
            <ac:picMk id="8" creationId="{01F17936-2BCB-1527-FA17-15A5CD5D81EF}"/>
          </ac:picMkLst>
        </pc:picChg>
        <pc:picChg chg="del">
          <ac:chgData name="Jalila El Baraka" userId="ea93c961-285f-4edc-9e51-dff84fc1dbdc" providerId="ADAL" clId="{57C2819A-E835-47AA-9356-3BB7B51E441F}" dt="2026-06-06T15:00:16.273" v="1199" actId="478"/>
          <ac:picMkLst>
            <pc:docMk/>
            <pc:sldMk cId="1382032982" sldId="1221"/>
            <ac:picMk id="10" creationId="{4651BDFA-DF29-FB49-9E95-B774E7ACEBE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3:10.951" v="1378" actId="20577"/>
        <pc:sldMkLst>
          <pc:docMk/>
          <pc:sldMk cId="1621044820" sldId="1225"/>
        </pc:sldMkLst>
        <pc:spChg chg="mod">
          <ac:chgData name="Jalila El Baraka" userId="ea93c961-285f-4edc-9e51-dff84fc1dbdc" providerId="ADAL" clId="{57C2819A-E835-47AA-9356-3BB7B51E441F}" dt="2026-06-06T15:03:05.511" v="1369" actId="20577"/>
          <ac:spMkLst>
            <pc:docMk/>
            <pc:sldMk cId="1621044820" sldId="1225"/>
            <ac:spMk id="12" creationId="{AC7B9F46-7E1E-8868-2583-95950A678879}"/>
          </ac:spMkLst>
        </pc:spChg>
        <pc:spChg chg="mod">
          <ac:chgData name="Jalila El Baraka" userId="ea93c961-285f-4edc-9e51-dff84fc1dbdc" providerId="ADAL" clId="{57C2819A-E835-47AA-9356-3BB7B51E441F}" dt="2026-06-06T15:03:10.951" v="1378" actId="20577"/>
          <ac:spMkLst>
            <pc:docMk/>
            <pc:sldMk cId="1621044820" sldId="1225"/>
            <ac:spMk id="15" creationId="{4A6A77EA-F2B7-81F8-CC1F-C86109E0CA45}"/>
          </ac:spMkLst>
        </pc:spChg>
        <pc:picChg chg="add mod">
          <ac:chgData name="Jalila El Baraka" userId="ea93c961-285f-4edc-9e51-dff84fc1dbdc" providerId="ADAL" clId="{57C2819A-E835-47AA-9356-3BB7B51E441F}" dt="2026-06-06T15:02:56.670" v="1351" actId="1076"/>
          <ac:picMkLst>
            <pc:docMk/>
            <pc:sldMk cId="1621044820" sldId="1225"/>
            <ac:picMk id="3" creationId="{ED6225FC-9C66-41BE-F692-9A6D692B19A7}"/>
          </ac:picMkLst>
        </pc:picChg>
        <pc:picChg chg="del">
          <ac:chgData name="Jalila El Baraka" userId="ea93c961-285f-4edc-9e51-dff84fc1dbdc" providerId="ADAL" clId="{57C2819A-E835-47AA-9356-3BB7B51E441F}" dt="2026-06-06T15:02:52.176" v="1348" actId="478"/>
          <ac:picMkLst>
            <pc:docMk/>
            <pc:sldMk cId="1621044820" sldId="1225"/>
            <ac:picMk id="4" creationId="{A8E4C486-BC93-2DF7-7624-CB477E382BDD}"/>
          </ac:picMkLst>
        </pc:picChg>
        <pc:picChg chg="del">
          <ac:chgData name="Jalila El Baraka" userId="ea93c961-285f-4edc-9e51-dff84fc1dbdc" providerId="ADAL" clId="{57C2819A-E835-47AA-9356-3BB7B51E441F}" dt="2026-06-06T15:02:53.537" v="1349" actId="478"/>
          <ac:picMkLst>
            <pc:docMk/>
            <pc:sldMk cId="1621044820" sldId="1225"/>
            <ac:picMk id="5" creationId="{E7D92C3D-91A8-BB86-D694-90DE37DC446C}"/>
          </ac:picMkLst>
        </pc:picChg>
        <pc:picChg chg="add mod">
          <ac:chgData name="Jalila El Baraka" userId="ea93c961-285f-4edc-9e51-dff84fc1dbdc" providerId="ADAL" clId="{57C2819A-E835-47AA-9356-3BB7B51E441F}" dt="2026-06-06T15:02:58.519" v="1352" actId="1076"/>
          <ac:picMkLst>
            <pc:docMk/>
            <pc:sldMk cId="1621044820" sldId="1225"/>
            <ac:picMk id="7" creationId="{31AAE1DE-DC59-BF1E-2A8C-85EA03CE111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4:37.224" v="1446" actId="1076"/>
        <pc:sldMkLst>
          <pc:docMk/>
          <pc:sldMk cId="3963061055" sldId="1261"/>
        </pc:sldMkLst>
        <pc:spChg chg="mod">
          <ac:chgData name="Jalila El Baraka" userId="ea93c961-285f-4edc-9e51-dff84fc1dbdc" providerId="ADAL" clId="{57C2819A-E835-47AA-9356-3BB7B51E441F}" dt="2026-06-06T15:04:15.408" v="1443" actId="313"/>
          <ac:spMkLst>
            <pc:docMk/>
            <pc:sldMk cId="3963061055" sldId="1261"/>
            <ac:spMk id="6" creationId="{4ECABF37-7B25-4EBA-14E5-C37CE5CC9C19}"/>
          </ac:spMkLst>
        </pc:spChg>
        <pc:spChg chg="mod">
          <ac:chgData name="Jalila El Baraka" userId="ea93c961-285f-4edc-9e51-dff84fc1dbdc" providerId="ADAL" clId="{57C2819A-E835-47AA-9356-3BB7B51E441F}" dt="2026-06-06T15:04:37.224" v="1446" actId="1076"/>
          <ac:spMkLst>
            <pc:docMk/>
            <pc:sldMk cId="3963061055" sldId="1261"/>
            <ac:spMk id="12" creationId="{D6D6B967-B871-B2F1-184A-03E0599F2EAC}"/>
          </ac:spMkLst>
        </pc:spChg>
        <pc:picChg chg="del">
          <ac:chgData name="Jalila El Baraka" userId="ea93c961-285f-4edc-9e51-dff84fc1dbdc" providerId="ADAL" clId="{57C2819A-E835-47AA-9356-3BB7B51E441F}" dt="2026-06-06T14:50:25.972" v="839" actId="478"/>
          <ac:picMkLst>
            <pc:docMk/>
            <pc:sldMk cId="3963061055" sldId="1261"/>
            <ac:picMk id="2" creationId="{0DA5D9D6-D41A-8166-1B6A-A22D0B3A05DD}"/>
          </ac:picMkLst>
        </pc:picChg>
        <pc:picChg chg="add mod">
          <ac:chgData name="Jalila El Baraka" userId="ea93c961-285f-4edc-9e51-dff84fc1dbdc" providerId="ADAL" clId="{57C2819A-E835-47AA-9356-3BB7B51E441F}" dt="2026-06-06T14:50:26.694" v="840"/>
          <ac:picMkLst>
            <pc:docMk/>
            <pc:sldMk cId="3963061055" sldId="1261"/>
            <ac:picMk id="3" creationId="{3A091F91-B925-8EBC-3E3B-F3DCE77AF8C2}"/>
          </ac:picMkLst>
        </pc:picChg>
        <pc:picChg chg="del">
          <ac:chgData name="Jalila El Baraka" userId="ea93c961-285f-4edc-9e51-dff84fc1dbdc" providerId="ADAL" clId="{57C2819A-E835-47AA-9356-3BB7B51E441F}" dt="2026-06-06T15:03:14.245" v="1379" actId="478"/>
          <ac:picMkLst>
            <pc:docMk/>
            <pc:sldMk cId="3963061055" sldId="1261"/>
            <ac:picMk id="4" creationId="{00742A91-70A9-8554-3E54-9DE6E7A4F23A}"/>
          </ac:picMkLst>
        </pc:picChg>
        <pc:picChg chg="del">
          <ac:chgData name="Jalila El Baraka" userId="ea93c961-285f-4edc-9e51-dff84fc1dbdc" providerId="ADAL" clId="{57C2819A-E835-47AA-9356-3BB7B51E441F}" dt="2026-06-06T15:03:15.536" v="1380" actId="478"/>
          <ac:picMkLst>
            <pc:docMk/>
            <pc:sldMk cId="3963061055" sldId="1261"/>
            <ac:picMk id="5" creationId="{34CC2B7B-EB89-FE71-B3EF-A9716637ADD2}"/>
          </ac:picMkLst>
        </pc:picChg>
        <pc:picChg chg="add mod">
          <ac:chgData name="Jalila El Baraka" userId="ea93c961-285f-4edc-9e51-dff84fc1dbdc" providerId="ADAL" clId="{57C2819A-E835-47AA-9356-3BB7B51E441F}" dt="2026-06-06T15:03:19.962" v="1382" actId="1076"/>
          <ac:picMkLst>
            <pc:docMk/>
            <pc:sldMk cId="3963061055" sldId="1261"/>
            <ac:picMk id="7" creationId="{6A60F463-5E21-B569-B4DF-0EE7FC12E49A}"/>
          </ac:picMkLst>
        </pc:picChg>
        <pc:picChg chg="add mod">
          <ac:chgData name="Jalila El Baraka" userId="ea93c961-285f-4edc-9e51-dff84fc1dbdc" providerId="ADAL" clId="{57C2819A-E835-47AA-9356-3BB7B51E441F}" dt="2026-06-06T15:03:22.048" v="1383" actId="1076"/>
          <ac:picMkLst>
            <pc:docMk/>
            <pc:sldMk cId="3963061055" sldId="1261"/>
            <ac:picMk id="8" creationId="{9B0A24F6-CCD1-8626-CF4B-82822D7F61DB}"/>
          </ac:picMkLst>
        </pc:picChg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783469559" sldId="1262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820403756" sldId="1263"/>
        </pc:sldMkLst>
      </pc:sldChg>
      <pc:sldChg chg="modSp del mod">
        <pc:chgData name="Jalila El Baraka" userId="ea93c961-285f-4edc-9e51-dff84fc1dbdc" providerId="ADAL" clId="{57C2819A-E835-47AA-9356-3BB7B51E441F}" dt="2026-06-06T14:19:34.959" v="32" actId="2696"/>
        <pc:sldMkLst>
          <pc:docMk/>
          <pc:sldMk cId="2572705938" sldId="1264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2782616178" sldId="1265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1298481123" sldId="1266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573672106" sldId="1267"/>
        </pc:sldMkLst>
      </pc:sldChg>
      <pc:sldChg chg="addSp delSp modSp del mod">
        <pc:chgData name="Jalila El Baraka" userId="ea93c961-285f-4edc-9e51-dff84fc1dbdc" providerId="ADAL" clId="{57C2819A-E835-47AA-9356-3BB7B51E441F}" dt="2026-06-06T14:19:34.959" v="32" actId="2696"/>
        <pc:sldMkLst>
          <pc:docMk/>
          <pc:sldMk cId="3278019165" sldId="1268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058364542" sldId="1269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3622380461" sldId="1270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4144301495" sldId="1271"/>
        </pc:sldMkLst>
      </pc:sldChg>
      <pc:sldChg chg="del">
        <pc:chgData name="Jalila El Baraka" userId="ea93c961-285f-4edc-9e51-dff84fc1dbdc" providerId="ADAL" clId="{57C2819A-E835-47AA-9356-3BB7B51E441F}" dt="2026-06-06T14:31:34.846" v="199" actId="2696"/>
        <pc:sldMkLst>
          <pc:docMk/>
          <pc:sldMk cId="2684156155" sldId="1277"/>
        </pc:sldMkLst>
      </pc:sldChg>
      <pc:sldChg chg="del">
        <pc:chgData name="Jalila El Baraka" userId="ea93c961-285f-4edc-9e51-dff84fc1dbdc" providerId="ADAL" clId="{57C2819A-E835-47AA-9356-3BB7B51E441F}" dt="2026-06-06T14:37:03.709" v="259" actId="2696"/>
        <pc:sldMkLst>
          <pc:docMk/>
          <pc:sldMk cId="3489620945" sldId="1278"/>
        </pc:sldMkLst>
      </pc:sldChg>
      <pc:sldChg chg="del">
        <pc:chgData name="Jalila El Baraka" userId="ea93c961-285f-4edc-9e51-dff84fc1dbdc" providerId="ADAL" clId="{57C2819A-E835-47AA-9356-3BB7B51E441F}" dt="2026-06-06T14:38:26.788" v="347" actId="2696"/>
        <pc:sldMkLst>
          <pc:docMk/>
          <pc:sldMk cId="3738375952" sldId="1279"/>
        </pc:sldMkLst>
      </pc:sldChg>
      <pc:sldChg chg="modSp mod">
        <pc:chgData name="Jalila El Baraka" userId="ea93c961-285f-4edc-9e51-dff84fc1dbdc" providerId="ADAL" clId="{57C2819A-E835-47AA-9356-3BB7B51E441F}" dt="2026-06-06T15:10:27.662" v="1506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6T15:10:27.662" v="1506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6T15:55:50.199" v="3038" actId="20577"/>
        <pc:sldMkLst>
          <pc:docMk/>
          <pc:sldMk cId="2978975811" sldId="1289"/>
        </pc:sldMkLst>
        <pc:spChg chg="mod">
          <ac:chgData name="Jalila El Baraka" userId="ea93c961-285f-4edc-9e51-dff84fc1dbdc" providerId="ADAL" clId="{57C2819A-E835-47AA-9356-3BB7B51E441F}" dt="2026-06-06T15:55:50.199" v="3038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Jalila El Baraka" userId="ea93c961-285f-4edc-9e51-dff84fc1dbdc" providerId="ADAL" clId="{57C2819A-E835-47AA-9356-3BB7B51E441F}" dt="2026-06-06T15:10:45.823" v="1507" actId="478"/>
          <ac:picMkLst>
            <pc:docMk/>
            <pc:sldMk cId="2978975811" sldId="1289"/>
            <ac:picMk id="6" creationId="{B3BA2435-0746-1100-C213-19D48B17CBC7}"/>
          </ac:picMkLst>
        </pc:picChg>
        <pc:picChg chg="add mod">
          <ac:chgData name="Jalila El Baraka" userId="ea93c961-285f-4edc-9e51-dff84fc1dbdc" providerId="ADAL" clId="{57C2819A-E835-47AA-9356-3BB7B51E441F}" dt="2026-06-06T15:10:50.859" v="1510" actId="14100"/>
          <ac:picMkLst>
            <pc:docMk/>
            <pc:sldMk cId="2978975811" sldId="1289"/>
            <ac:picMk id="8" creationId="{361F88DD-792C-EFA4-2418-64D665816653}"/>
          </ac:picMkLst>
        </pc:picChg>
      </pc:sldChg>
      <pc:sldChg chg="modSp mod">
        <pc:chgData name="Jalila El Baraka" userId="ea93c961-285f-4edc-9e51-dff84fc1dbdc" providerId="ADAL" clId="{57C2819A-E835-47AA-9356-3BB7B51E441F}" dt="2026-06-06T15:44:46.175" v="2856" actId="1076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6-06T15:44:46.175" v="2856" actId="1076"/>
          <ac:spMkLst>
            <pc:docMk/>
            <pc:sldMk cId="574258613" sldId="1291"/>
            <ac:spMk id="10" creationId="{AD598027-3405-1CD4-850B-95F8E0CBDCF4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6T15:18:09.255" v="1653" actId="1076"/>
        <pc:sldMkLst>
          <pc:docMk/>
          <pc:sldMk cId="681213415" sldId="1293"/>
        </pc:sldMkLst>
        <pc:spChg chg="mod">
          <ac:chgData name="Jalila El Baraka" userId="ea93c961-285f-4edc-9e51-dff84fc1dbdc" providerId="ADAL" clId="{57C2819A-E835-47AA-9356-3BB7B51E441F}" dt="2026-06-06T15:17:48.539" v="1646" actId="20577"/>
          <ac:spMkLst>
            <pc:docMk/>
            <pc:sldMk cId="681213415" sldId="1293"/>
            <ac:spMk id="2" creationId="{5330B7BA-C657-4500-9080-BFC92F4BC7F6}"/>
          </ac:spMkLst>
        </pc:spChg>
        <pc:picChg chg="add del mod">
          <ac:chgData name="Jalila El Baraka" userId="ea93c961-285f-4edc-9e51-dff84fc1dbdc" providerId="ADAL" clId="{57C2819A-E835-47AA-9356-3BB7B51E441F}" dt="2026-06-06T15:14:00.871" v="1560" actId="478"/>
          <ac:picMkLst>
            <pc:docMk/>
            <pc:sldMk cId="681213415" sldId="1293"/>
            <ac:picMk id="7" creationId="{C753A8F7-9B3E-9868-336E-01331EBD042D}"/>
          </ac:picMkLst>
        </pc:picChg>
        <pc:picChg chg="del">
          <ac:chgData name="Jalila El Baraka" userId="ea93c961-285f-4edc-9e51-dff84fc1dbdc" providerId="ADAL" clId="{57C2819A-E835-47AA-9356-3BB7B51E441F}" dt="2026-06-06T15:16:25.559" v="1598" actId="478"/>
          <ac:picMkLst>
            <pc:docMk/>
            <pc:sldMk cId="681213415" sldId="1293"/>
            <ac:picMk id="8" creationId="{51EE7047-AE60-82EE-7CB4-C30C530ED759}"/>
          </ac:picMkLst>
        </pc:picChg>
        <pc:picChg chg="add del mod">
          <ac:chgData name="Jalila El Baraka" userId="ea93c961-285f-4edc-9e51-dff84fc1dbdc" providerId="ADAL" clId="{57C2819A-E835-47AA-9356-3BB7B51E441F}" dt="2026-06-06T15:13:59.423" v="1559" actId="478"/>
          <ac:picMkLst>
            <pc:docMk/>
            <pc:sldMk cId="681213415" sldId="1293"/>
            <ac:picMk id="9" creationId="{171A9DED-AED6-1179-57B6-82AB64CA07CE}"/>
          </ac:picMkLst>
        </pc:picChg>
        <pc:picChg chg="add mod">
          <ac:chgData name="Jalila El Baraka" userId="ea93c961-285f-4edc-9e51-dff84fc1dbdc" providerId="ADAL" clId="{57C2819A-E835-47AA-9356-3BB7B51E441F}" dt="2026-06-06T15:18:00.049" v="1648" actId="1076"/>
          <ac:picMkLst>
            <pc:docMk/>
            <pc:sldMk cId="681213415" sldId="1293"/>
            <ac:picMk id="10" creationId="{184EE2D5-6F2B-E8A6-73E3-46E6ADE2D3C7}"/>
          </ac:picMkLst>
        </pc:picChg>
        <pc:picChg chg="add mod">
          <ac:chgData name="Jalila El Baraka" userId="ea93c961-285f-4edc-9e51-dff84fc1dbdc" providerId="ADAL" clId="{57C2819A-E835-47AA-9356-3BB7B51E441F}" dt="2026-06-06T15:18:09.255" v="1653" actId="1076"/>
          <ac:picMkLst>
            <pc:docMk/>
            <pc:sldMk cId="681213415" sldId="1293"/>
            <ac:picMk id="11" creationId="{08DD289C-F744-17A9-21F6-7DFAE4AE61D1}"/>
          </ac:picMkLst>
        </pc:picChg>
        <pc:picChg chg="del">
          <ac:chgData name="Jalila El Baraka" userId="ea93c961-285f-4edc-9e51-dff84fc1dbdc" providerId="ADAL" clId="{57C2819A-E835-47AA-9356-3BB7B51E441F}" dt="2026-06-06T15:13:54.995" v="1556" actId="478"/>
          <ac:picMkLst>
            <pc:docMk/>
            <pc:sldMk cId="681213415" sldId="1293"/>
            <ac:picMk id="12" creationId="{6FFF911E-751F-9670-1A6E-797873738443}"/>
          </ac:picMkLst>
        </pc:picChg>
        <pc:picChg chg="del">
          <ac:chgData name="Jalila El Baraka" userId="ea93c961-285f-4edc-9e51-dff84fc1dbdc" providerId="ADAL" clId="{57C2819A-E835-47AA-9356-3BB7B51E441F}" dt="2026-06-06T15:12:59.906" v="1515" actId="478"/>
          <ac:picMkLst>
            <pc:docMk/>
            <pc:sldMk cId="681213415" sldId="1293"/>
            <ac:picMk id="13" creationId="{1DA1D065-D731-3859-EA35-38E48B101B14}"/>
          </ac:picMkLst>
        </pc:picChg>
        <pc:picChg chg="add mod">
          <ac:chgData name="Jalila El Baraka" userId="ea93c961-285f-4edc-9e51-dff84fc1dbdc" providerId="ADAL" clId="{57C2819A-E835-47AA-9356-3BB7B51E441F}" dt="2026-06-06T15:18:03.073" v="1650" actId="1076"/>
          <ac:picMkLst>
            <pc:docMk/>
            <pc:sldMk cId="681213415" sldId="1293"/>
            <ac:picMk id="14" creationId="{FBB9E64A-62D3-29B9-4639-03A6454E4672}"/>
          </ac:picMkLst>
        </pc:picChg>
        <pc:picChg chg="del">
          <ac:chgData name="Jalila El Baraka" userId="ea93c961-285f-4edc-9e51-dff84fc1dbdc" providerId="ADAL" clId="{57C2819A-E835-47AA-9356-3BB7B51E441F}" dt="2026-06-06T15:15:21.584" v="1580" actId="478"/>
          <ac:picMkLst>
            <pc:docMk/>
            <pc:sldMk cId="681213415" sldId="1293"/>
            <ac:picMk id="15" creationId="{B880FE5E-FB91-2CE8-5B1F-592E39F4EAC1}"/>
          </ac:picMkLst>
        </pc:picChg>
        <pc:picChg chg="del">
          <ac:chgData name="Jalila El Baraka" userId="ea93c961-285f-4edc-9e51-dff84fc1dbdc" providerId="ADAL" clId="{57C2819A-E835-47AA-9356-3BB7B51E441F}" dt="2026-06-06T15:16:38.723" v="1616" actId="478"/>
          <ac:picMkLst>
            <pc:docMk/>
            <pc:sldMk cId="681213415" sldId="1293"/>
            <ac:picMk id="16" creationId="{F08CA439-A389-14EE-39F8-49529101290B}"/>
          </ac:picMkLst>
        </pc:picChg>
        <pc:picChg chg="add mod">
          <ac:chgData name="Jalila El Baraka" userId="ea93c961-285f-4edc-9e51-dff84fc1dbdc" providerId="ADAL" clId="{57C2819A-E835-47AA-9356-3BB7B51E441F}" dt="2026-06-06T15:17:58.487" v="1647" actId="1076"/>
          <ac:picMkLst>
            <pc:docMk/>
            <pc:sldMk cId="681213415" sldId="1293"/>
            <ac:picMk id="17" creationId="{14560F43-00BC-57B3-F09C-421551C1F5D3}"/>
          </ac:picMkLst>
        </pc:picChg>
        <pc:picChg chg="add mod">
          <ac:chgData name="Jalila El Baraka" userId="ea93c961-285f-4edc-9e51-dff84fc1dbdc" providerId="ADAL" clId="{57C2819A-E835-47AA-9356-3BB7B51E441F}" dt="2026-06-06T15:18:01.340" v="1649" actId="1076"/>
          <ac:picMkLst>
            <pc:docMk/>
            <pc:sldMk cId="681213415" sldId="1293"/>
            <ac:picMk id="18" creationId="{9B959E1E-198E-B7A6-06AB-0EDC8664906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36:38.650" v="2090" actId="1076"/>
        <pc:sldMkLst>
          <pc:docMk/>
          <pc:sldMk cId="2191973393" sldId="1295"/>
        </pc:sldMkLst>
        <pc:spChg chg="mod">
          <ac:chgData name="Jalila El Baraka" userId="ea93c961-285f-4edc-9e51-dff84fc1dbdc" providerId="ADAL" clId="{57C2819A-E835-47AA-9356-3BB7B51E441F}" dt="2026-06-06T15:35:19.496" v="2024" actId="20577"/>
          <ac:spMkLst>
            <pc:docMk/>
            <pc:sldMk cId="2191973393" sldId="1295"/>
            <ac:spMk id="2" creationId="{C1DCFF77-2046-5C7E-4A49-1F4FF0803B11}"/>
          </ac:spMkLst>
        </pc:spChg>
        <pc:picChg chg="add mod">
          <ac:chgData name="Jalila El Baraka" userId="ea93c961-285f-4edc-9e51-dff84fc1dbdc" providerId="ADAL" clId="{57C2819A-E835-47AA-9356-3BB7B51E441F}" dt="2026-06-06T15:32:48.273" v="1965" actId="1076"/>
          <ac:picMkLst>
            <pc:docMk/>
            <pc:sldMk cId="2191973393" sldId="1295"/>
            <ac:picMk id="7" creationId="{6EBD3B7B-D7D0-265E-9599-55596C764B91}"/>
          </ac:picMkLst>
        </pc:picChg>
        <pc:picChg chg="add mod">
          <ac:chgData name="Jalila El Baraka" userId="ea93c961-285f-4edc-9e51-dff84fc1dbdc" providerId="ADAL" clId="{57C2819A-E835-47AA-9356-3BB7B51E441F}" dt="2026-06-06T15:28:14.430" v="1745" actId="14100"/>
          <ac:picMkLst>
            <pc:docMk/>
            <pc:sldMk cId="2191973393" sldId="1295"/>
            <ac:picMk id="9" creationId="{BEF8FE61-B7EC-B164-A192-6CD32D5918CF}"/>
          </ac:picMkLst>
        </pc:picChg>
        <pc:picChg chg="del">
          <ac:chgData name="Jalila El Baraka" userId="ea93c961-285f-4edc-9e51-dff84fc1dbdc" providerId="ADAL" clId="{57C2819A-E835-47AA-9356-3BB7B51E441F}" dt="2026-06-06T15:30:03.191" v="1879" actId="478"/>
          <ac:picMkLst>
            <pc:docMk/>
            <pc:sldMk cId="2191973393" sldId="1295"/>
            <ac:picMk id="10" creationId="{6E8C84E3-E310-5211-FB26-E7D33AAA8EFD}"/>
          </ac:picMkLst>
        </pc:picChg>
        <pc:picChg chg="add mod">
          <ac:chgData name="Jalila El Baraka" userId="ea93c961-285f-4edc-9e51-dff84fc1dbdc" providerId="ADAL" clId="{57C2819A-E835-47AA-9356-3BB7B51E441F}" dt="2026-06-06T15:29:36.662" v="1829" actId="14100"/>
          <ac:picMkLst>
            <pc:docMk/>
            <pc:sldMk cId="2191973393" sldId="1295"/>
            <ac:picMk id="12" creationId="{417A06B8-6D22-2C5E-DAA7-8B180708EBBB}"/>
          </ac:picMkLst>
        </pc:picChg>
        <pc:picChg chg="del">
          <ac:chgData name="Jalila El Baraka" userId="ea93c961-285f-4edc-9e51-dff84fc1dbdc" providerId="ADAL" clId="{57C2819A-E835-47AA-9356-3BB7B51E441F}" dt="2026-06-06T15:28:02.213" v="1741" actId="478"/>
          <ac:picMkLst>
            <pc:docMk/>
            <pc:sldMk cId="2191973393" sldId="1295"/>
            <ac:picMk id="13" creationId="{81128251-A2B0-B0A0-31CD-859AF907AF7E}"/>
          </ac:picMkLst>
        </pc:picChg>
        <pc:picChg chg="add mod">
          <ac:chgData name="Jalila El Baraka" userId="ea93c961-285f-4edc-9e51-dff84fc1dbdc" providerId="ADAL" clId="{57C2819A-E835-47AA-9356-3BB7B51E441F}" dt="2026-06-06T15:32:51.098" v="1966" actId="1076"/>
          <ac:picMkLst>
            <pc:docMk/>
            <pc:sldMk cId="2191973393" sldId="1295"/>
            <ac:picMk id="15" creationId="{9C73FFB1-2B36-55E4-CE8E-3395538CCC44}"/>
          </ac:picMkLst>
        </pc:picChg>
        <pc:picChg chg="del">
          <ac:chgData name="Jalila El Baraka" userId="ea93c961-285f-4edc-9e51-dff84fc1dbdc" providerId="ADAL" clId="{57C2819A-E835-47AA-9356-3BB7B51E441F}" dt="2026-06-06T15:29:10.661" v="1823" actId="478"/>
          <ac:picMkLst>
            <pc:docMk/>
            <pc:sldMk cId="2191973393" sldId="1295"/>
            <ac:picMk id="16" creationId="{C12E4145-336B-FAE5-8E28-36154CEF354D}"/>
          </ac:picMkLst>
        </pc:picChg>
        <pc:picChg chg="add mod">
          <ac:chgData name="Jalila El Baraka" userId="ea93c961-285f-4edc-9e51-dff84fc1dbdc" providerId="ADAL" clId="{57C2819A-E835-47AA-9356-3BB7B51E441F}" dt="2026-06-06T15:36:38.650" v="2090" actId="1076"/>
          <ac:picMkLst>
            <pc:docMk/>
            <pc:sldMk cId="2191973393" sldId="1295"/>
            <ac:picMk id="18" creationId="{F62D3C45-2331-1E2A-6812-5FFD228C348A}"/>
          </ac:picMkLst>
        </pc:picChg>
        <pc:picChg chg="del">
          <ac:chgData name="Jalila El Baraka" userId="ea93c961-285f-4edc-9e51-dff84fc1dbdc" providerId="ADAL" clId="{57C2819A-E835-47AA-9356-3BB7B51E441F}" dt="2026-06-06T15:30:04.701" v="1880" actId="478"/>
          <ac:picMkLst>
            <pc:docMk/>
            <pc:sldMk cId="2191973393" sldId="1295"/>
            <ac:picMk id="19" creationId="{16B301AE-2A2D-A3DF-3C69-250420A7DE1B}"/>
          </ac:picMkLst>
        </pc:picChg>
        <pc:picChg chg="del">
          <ac:chgData name="Jalila El Baraka" userId="ea93c961-285f-4edc-9e51-dff84fc1dbdc" providerId="ADAL" clId="{57C2819A-E835-47AA-9356-3BB7B51E441F}" dt="2026-06-06T15:24:41.374" v="1672" actId="478"/>
          <ac:picMkLst>
            <pc:docMk/>
            <pc:sldMk cId="2191973393" sldId="1295"/>
            <ac:picMk id="22" creationId="{5C387EAB-509C-0DD1-6D2F-D3310FE2F07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22:09.424" v="1671" actId="1076"/>
        <pc:sldMkLst>
          <pc:docMk/>
          <pc:sldMk cId="839524258" sldId="1297"/>
        </pc:sldMkLst>
        <pc:picChg chg="add mod">
          <ac:chgData name="Jalila El Baraka" userId="ea93c961-285f-4edc-9e51-dff84fc1dbdc" providerId="ADAL" clId="{57C2819A-E835-47AA-9356-3BB7B51E441F}" dt="2026-06-06T15:19:10.633" v="1656" actId="1076"/>
          <ac:picMkLst>
            <pc:docMk/>
            <pc:sldMk cId="839524258" sldId="1297"/>
            <ac:picMk id="2" creationId="{5CA0A106-C2FA-224F-1740-4071E53CA9F1}"/>
          </ac:picMkLst>
        </pc:picChg>
        <pc:picChg chg="del">
          <ac:chgData name="Jalila El Baraka" userId="ea93c961-285f-4edc-9e51-dff84fc1dbdc" providerId="ADAL" clId="{57C2819A-E835-47AA-9356-3BB7B51E441F}" dt="2026-06-06T15:19:07.005" v="1654" actId="478"/>
          <ac:picMkLst>
            <pc:docMk/>
            <pc:sldMk cId="839524258" sldId="1297"/>
            <ac:picMk id="3" creationId="{F50687CA-D3BE-581C-B2EB-41A0F14F98EF}"/>
          </ac:picMkLst>
        </pc:picChg>
        <pc:picChg chg="add mod">
          <ac:chgData name="Jalila El Baraka" userId="ea93c961-285f-4edc-9e51-dff84fc1dbdc" providerId="ADAL" clId="{57C2819A-E835-47AA-9356-3BB7B51E441F}" dt="2026-06-06T15:19:53.458" v="1665" actId="1076"/>
          <ac:picMkLst>
            <pc:docMk/>
            <pc:sldMk cId="839524258" sldId="1297"/>
            <ac:picMk id="4" creationId="{95FE6C52-DB87-0DB6-6285-F8F90BED36FD}"/>
          </ac:picMkLst>
        </pc:picChg>
        <pc:picChg chg="del">
          <ac:chgData name="Jalila El Baraka" userId="ea93c961-285f-4edc-9e51-dff84fc1dbdc" providerId="ADAL" clId="{57C2819A-E835-47AA-9356-3BB7B51E441F}" dt="2026-06-06T15:19:36.557" v="1657" actId="478"/>
          <ac:picMkLst>
            <pc:docMk/>
            <pc:sldMk cId="839524258" sldId="1297"/>
            <ac:picMk id="5" creationId="{BC4539A1-B7DE-C433-7D69-19D1313E9789}"/>
          </ac:picMkLst>
        </pc:picChg>
        <pc:picChg chg="add mod">
          <ac:chgData name="Jalila El Baraka" userId="ea93c961-285f-4edc-9e51-dff84fc1dbdc" providerId="ADAL" clId="{57C2819A-E835-47AA-9356-3BB7B51E441F}" dt="2026-06-06T15:20:36.342" v="1666" actId="1076"/>
          <ac:picMkLst>
            <pc:docMk/>
            <pc:sldMk cId="839524258" sldId="1297"/>
            <ac:picMk id="6" creationId="{57EA0B8C-9D62-A011-EC39-694766E1DBB6}"/>
          </ac:picMkLst>
        </pc:picChg>
        <pc:picChg chg="del">
          <ac:chgData name="Jalila El Baraka" userId="ea93c961-285f-4edc-9e51-dff84fc1dbdc" providerId="ADAL" clId="{57C2819A-E835-47AA-9356-3BB7B51E441F}" dt="2026-06-06T15:19:39.291" v="1659" actId="478"/>
          <ac:picMkLst>
            <pc:docMk/>
            <pc:sldMk cId="839524258" sldId="1297"/>
            <ac:picMk id="7" creationId="{5362BCD1-2B7C-C530-8DF7-8363EE1877BB}"/>
          </ac:picMkLst>
        </pc:picChg>
        <pc:picChg chg="add mod">
          <ac:chgData name="Jalila El Baraka" userId="ea93c961-285f-4edc-9e51-dff84fc1dbdc" providerId="ADAL" clId="{57C2819A-E835-47AA-9356-3BB7B51E441F}" dt="2026-06-06T15:21:39.751" v="1669" actId="14100"/>
          <ac:picMkLst>
            <pc:docMk/>
            <pc:sldMk cId="839524258" sldId="1297"/>
            <ac:picMk id="10" creationId="{3973A312-69EC-B748-5AA3-383AE8C69092}"/>
          </ac:picMkLst>
        </pc:picChg>
        <pc:picChg chg="add mod">
          <ac:chgData name="Jalila El Baraka" userId="ea93c961-285f-4edc-9e51-dff84fc1dbdc" providerId="ADAL" clId="{57C2819A-E835-47AA-9356-3BB7B51E441F}" dt="2026-06-06T15:22:09.424" v="1671" actId="1076"/>
          <ac:picMkLst>
            <pc:docMk/>
            <pc:sldMk cId="839524258" sldId="1297"/>
            <ac:picMk id="12" creationId="{AB2B510C-7B4F-AEF3-4EBF-18AEC818B04C}"/>
          </ac:picMkLst>
        </pc:picChg>
        <pc:picChg chg="del">
          <ac:chgData name="Jalila El Baraka" userId="ea93c961-285f-4edc-9e51-dff84fc1dbdc" providerId="ADAL" clId="{57C2819A-E835-47AA-9356-3BB7B51E441F}" dt="2026-06-06T15:19:37.901" v="1658" actId="478"/>
          <ac:picMkLst>
            <pc:docMk/>
            <pc:sldMk cId="839524258" sldId="1297"/>
            <ac:picMk id="13" creationId="{3B825B07-6C38-52A3-9367-B3C7BF4A2CA3}"/>
          </ac:picMkLst>
        </pc:picChg>
        <pc:picChg chg="del">
          <ac:chgData name="Jalila El Baraka" userId="ea93c961-285f-4edc-9e51-dff84fc1dbdc" providerId="ADAL" clId="{57C2819A-E835-47AA-9356-3BB7B51E441F}" dt="2026-06-06T15:19:40.704" v="1660" actId="478"/>
          <ac:picMkLst>
            <pc:docMk/>
            <pc:sldMk cId="839524258" sldId="1297"/>
            <ac:picMk id="15" creationId="{31FB32E1-550C-578F-4C9C-7D9BE8B6AB4B}"/>
          </ac:picMkLst>
        </pc:picChg>
      </pc:sldChg>
      <pc:sldChg chg="modSp mod">
        <pc:chgData name="Jalila El Baraka" userId="ea93c961-285f-4edc-9e51-dff84fc1dbdc" providerId="ADAL" clId="{57C2819A-E835-47AA-9356-3BB7B51E441F}" dt="2026-06-06T15:38:35.756" v="2360" actId="20577"/>
        <pc:sldMkLst>
          <pc:docMk/>
          <pc:sldMk cId="266047087" sldId="1299"/>
        </pc:sldMkLst>
        <pc:spChg chg="mod">
          <ac:chgData name="Jalila El Baraka" userId="ea93c961-285f-4edc-9e51-dff84fc1dbdc" providerId="ADAL" clId="{57C2819A-E835-47AA-9356-3BB7B51E441F}" dt="2026-06-06T15:38:35.756" v="2360" actId="20577"/>
          <ac:spMkLst>
            <pc:docMk/>
            <pc:sldMk cId="266047087" sldId="1299"/>
            <ac:spMk id="4" creationId="{F5FAAA9E-4E02-5C8A-37BC-EE0BB72C16D6}"/>
          </ac:spMkLst>
        </pc:spChg>
      </pc:sldChg>
      <pc:sldChg chg="modSp mod">
        <pc:chgData name="Jalila El Baraka" userId="ea93c961-285f-4edc-9e51-dff84fc1dbdc" providerId="ADAL" clId="{57C2819A-E835-47AA-9356-3BB7B51E441F}" dt="2026-06-06T15:40:06.146" v="2476" actId="20577"/>
        <pc:sldMkLst>
          <pc:docMk/>
          <pc:sldMk cId="4177258591" sldId="1304"/>
        </pc:sldMkLst>
        <pc:spChg chg="mod">
          <ac:chgData name="Jalila El Baraka" userId="ea93c961-285f-4edc-9e51-dff84fc1dbdc" providerId="ADAL" clId="{57C2819A-E835-47AA-9356-3BB7B51E441F}" dt="2026-06-06T15:40:06.146" v="2476" actId="20577"/>
          <ac:spMkLst>
            <pc:docMk/>
            <pc:sldMk cId="4177258591" sldId="1304"/>
            <ac:spMk id="6" creationId="{47D36ACF-37DA-2FC7-8955-9E9979496761}"/>
          </ac:spMkLst>
        </pc:spChg>
      </pc:sldChg>
      <pc:sldChg chg="modSp mod">
        <pc:chgData name="Jalila El Baraka" userId="ea93c961-285f-4edc-9e51-dff84fc1dbdc" providerId="ADAL" clId="{57C2819A-E835-47AA-9356-3BB7B51E441F}" dt="2026-06-06T15:49:54.745" v="3015" actId="20577"/>
        <pc:sldMkLst>
          <pc:docMk/>
          <pc:sldMk cId="3195323805" sldId="1307"/>
        </pc:sldMkLst>
        <pc:spChg chg="mod">
          <ac:chgData name="Jalila El Baraka" userId="ea93c961-285f-4edc-9e51-dff84fc1dbdc" providerId="ADAL" clId="{57C2819A-E835-47AA-9356-3BB7B51E441F}" dt="2026-06-06T15:49:54.745" v="3015" actId="20577"/>
          <ac:spMkLst>
            <pc:docMk/>
            <pc:sldMk cId="3195323805" sldId="1307"/>
            <ac:spMk id="6" creationId="{8B47C0F2-884F-A0F5-ECA3-74786B439756}"/>
          </ac:spMkLst>
        </pc:spChg>
      </pc:sldChg>
      <pc:sldChg chg="modSp mod">
        <pc:chgData name="Jalila El Baraka" userId="ea93c961-285f-4edc-9e51-dff84fc1dbdc" providerId="ADAL" clId="{57C2819A-E835-47AA-9356-3BB7B51E441F}" dt="2026-06-06T15:42:00.285" v="2705" actId="20577"/>
        <pc:sldMkLst>
          <pc:docMk/>
          <pc:sldMk cId="73515141" sldId="1309"/>
        </pc:sldMkLst>
        <pc:spChg chg="mod">
          <ac:chgData name="Jalila El Baraka" userId="ea93c961-285f-4edc-9e51-dff84fc1dbdc" providerId="ADAL" clId="{57C2819A-E835-47AA-9356-3BB7B51E441F}" dt="2026-06-06T15:41:52.779" v="2698" actId="20577"/>
          <ac:spMkLst>
            <pc:docMk/>
            <pc:sldMk cId="73515141" sldId="1309"/>
            <ac:spMk id="9" creationId="{039772D5-B770-A7C4-5694-4B6C07E1D40B}"/>
          </ac:spMkLst>
        </pc:spChg>
        <pc:spChg chg="mod">
          <ac:chgData name="Jalila El Baraka" userId="ea93c961-285f-4edc-9e51-dff84fc1dbdc" providerId="ADAL" clId="{57C2819A-E835-47AA-9356-3BB7B51E441F}" dt="2026-06-06T15:42:00.285" v="2705" actId="20577"/>
          <ac:spMkLst>
            <pc:docMk/>
            <pc:sldMk cId="73515141" sldId="1309"/>
            <ac:spMk id="17" creationId="{8E130A73-E7BC-1D79-63C8-F44A538BCB3A}"/>
          </ac:spMkLst>
        </pc:spChg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757622553" sldId="1310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2550220108" sldId="1311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1986007862" sldId="1312"/>
        </pc:sldMkLst>
      </pc:sldChg>
      <pc:sldChg chg="del">
        <pc:chgData name="Jalila El Baraka" userId="ea93c961-285f-4edc-9e51-dff84fc1dbdc" providerId="ADAL" clId="{57C2819A-E835-47AA-9356-3BB7B51E441F}" dt="2026-06-06T14:19:34.959" v="32" actId="2696"/>
        <pc:sldMkLst>
          <pc:docMk/>
          <pc:sldMk cId="819537662" sldId="1313"/>
        </pc:sldMkLst>
      </pc:sldChg>
      <pc:sldChg chg="del">
        <pc:chgData name="Jalila El Baraka" userId="ea93c961-285f-4edc-9e51-dff84fc1dbdc" providerId="ADAL" clId="{57C2819A-E835-47AA-9356-3BB7B51E441F}" dt="2026-06-06T14:29:38.047" v="135" actId="2696"/>
        <pc:sldMkLst>
          <pc:docMk/>
          <pc:sldMk cId="1566773728" sldId="1314"/>
        </pc:sldMkLst>
      </pc:sldChg>
      <pc:sldChg chg="del">
        <pc:chgData name="Jalila El Baraka" userId="ea93c961-285f-4edc-9e51-dff84fc1dbdc" providerId="ADAL" clId="{57C2819A-E835-47AA-9356-3BB7B51E441F}" dt="2026-06-06T14:43:03.773" v="547" actId="2696"/>
        <pc:sldMkLst>
          <pc:docMk/>
          <pc:sldMk cId="2279088757" sldId="1326"/>
        </pc:sldMkLst>
      </pc:sldChg>
      <pc:sldChg chg="del">
        <pc:chgData name="Jalila El Baraka" userId="ea93c961-285f-4edc-9e51-dff84fc1dbdc" providerId="ADAL" clId="{57C2819A-E835-47AA-9356-3BB7B51E441F}" dt="2026-06-06T14:48:20.928" v="743" actId="2696"/>
        <pc:sldMkLst>
          <pc:docMk/>
          <pc:sldMk cId="664908286" sldId="1327"/>
        </pc:sldMkLst>
      </pc:sldChg>
      <pc:sldChg chg="addSp delSp modSp mod">
        <pc:chgData name="Jalila El Baraka" userId="ea93c961-285f-4edc-9e51-dff84fc1dbdc" providerId="ADAL" clId="{57C2819A-E835-47AA-9356-3BB7B51E441F}" dt="2026-06-06T14:50:07.303" v="836" actId="20577"/>
        <pc:sldMkLst>
          <pc:docMk/>
          <pc:sldMk cId="584967302" sldId="1328"/>
        </pc:sldMkLst>
        <pc:spChg chg="mod">
          <ac:chgData name="Jalila El Baraka" userId="ea93c961-285f-4edc-9e51-dff84fc1dbdc" providerId="ADAL" clId="{57C2819A-E835-47AA-9356-3BB7B51E441F}" dt="2026-06-06T14:50:07.303" v="836" actId="20577"/>
          <ac:spMkLst>
            <pc:docMk/>
            <pc:sldMk cId="584967302" sldId="1328"/>
            <ac:spMk id="6" creationId="{76334673-3C85-1736-9A0F-0F7AA38AC8BB}"/>
          </ac:spMkLst>
        </pc:spChg>
        <pc:spChg chg="mod">
          <ac:chgData name="Jalila El Baraka" userId="ea93c961-285f-4edc-9e51-dff84fc1dbdc" providerId="ADAL" clId="{57C2819A-E835-47AA-9356-3BB7B51E441F}" dt="2026-06-06T14:49:41.336" v="825" actId="20577"/>
          <ac:spMkLst>
            <pc:docMk/>
            <pc:sldMk cId="584967302" sldId="1328"/>
            <ac:spMk id="12" creationId="{E52A7CAA-60F0-C875-C3E4-DB5F76822070}"/>
          </ac:spMkLst>
        </pc:spChg>
        <pc:picChg chg="del">
          <ac:chgData name="Jalila El Baraka" userId="ea93c961-285f-4edc-9e51-dff84fc1dbdc" providerId="ADAL" clId="{57C2819A-E835-47AA-9356-3BB7B51E441F}" dt="2026-06-06T14:49:17.846" v="773" actId="478"/>
          <ac:picMkLst>
            <pc:docMk/>
            <pc:sldMk cId="584967302" sldId="1328"/>
            <ac:picMk id="2" creationId="{D7B61480-35E0-A874-7AD1-AAC0E57E7291}"/>
          </ac:picMkLst>
        </pc:picChg>
        <pc:picChg chg="del">
          <ac:chgData name="Jalila El Baraka" userId="ea93c961-285f-4edc-9e51-dff84fc1dbdc" providerId="ADAL" clId="{57C2819A-E835-47AA-9356-3BB7B51E441F}" dt="2026-06-06T14:49:09.295" v="771" actId="478"/>
          <ac:picMkLst>
            <pc:docMk/>
            <pc:sldMk cId="584967302" sldId="1328"/>
            <ac:picMk id="3" creationId="{2A73B926-0C87-28E3-37A6-B98DE73E94BD}"/>
          </ac:picMkLst>
        </pc:picChg>
        <pc:picChg chg="del">
          <ac:chgData name="Jalila El Baraka" userId="ea93c961-285f-4edc-9e51-dff84fc1dbdc" providerId="ADAL" clId="{57C2819A-E835-47AA-9356-3BB7B51E441F}" dt="2026-06-06T14:49:08.237" v="770" actId="478"/>
          <ac:picMkLst>
            <pc:docMk/>
            <pc:sldMk cId="584967302" sldId="1328"/>
            <ac:picMk id="4" creationId="{7136DF57-EE7A-65FA-2ABF-F3B5D1A708BD}"/>
          </ac:picMkLst>
        </pc:picChg>
        <pc:picChg chg="add mod">
          <ac:chgData name="Jalila El Baraka" userId="ea93c961-285f-4edc-9e51-dff84fc1dbdc" providerId="ADAL" clId="{57C2819A-E835-47AA-9356-3BB7B51E441F}" dt="2026-06-06T14:49:10.342" v="772"/>
          <ac:picMkLst>
            <pc:docMk/>
            <pc:sldMk cId="584967302" sldId="1328"/>
            <ac:picMk id="5" creationId="{D12065B6-6738-D55B-3256-2156951061E6}"/>
          </ac:picMkLst>
        </pc:picChg>
        <pc:picChg chg="add mod">
          <ac:chgData name="Jalila El Baraka" userId="ea93c961-285f-4edc-9e51-dff84fc1dbdc" providerId="ADAL" clId="{57C2819A-E835-47AA-9356-3BB7B51E441F}" dt="2026-06-06T14:49:10.342" v="772"/>
          <ac:picMkLst>
            <pc:docMk/>
            <pc:sldMk cId="584967302" sldId="1328"/>
            <ac:picMk id="7" creationId="{8029DD9A-5F36-2D8A-3845-EF9AE4A54706}"/>
          </ac:picMkLst>
        </pc:picChg>
        <pc:picChg chg="add mod">
          <ac:chgData name="Jalila El Baraka" userId="ea93c961-285f-4edc-9e51-dff84fc1dbdc" providerId="ADAL" clId="{57C2819A-E835-47AA-9356-3BB7B51E441F}" dt="2026-06-06T14:49:18.376" v="774"/>
          <ac:picMkLst>
            <pc:docMk/>
            <pc:sldMk cId="584967302" sldId="1328"/>
            <ac:picMk id="8" creationId="{92B0055E-7059-F59A-A11E-D4E3CB55825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4:00.050" v="944"/>
        <pc:sldMkLst>
          <pc:docMk/>
          <pc:sldMk cId="3523651280" sldId="1329"/>
        </pc:sldMkLst>
        <pc:spChg chg="mod">
          <ac:chgData name="Jalila El Baraka" userId="ea93c961-285f-4edc-9e51-dff84fc1dbdc" providerId="ADAL" clId="{57C2819A-E835-47AA-9356-3BB7B51E441F}" dt="2026-06-06T14:53:38.819" v="940" actId="20577"/>
          <ac:spMkLst>
            <pc:docMk/>
            <pc:sldMk cId="3523651280" sldId="1329"/>
            <ac:spMk id="3" creationId="{073B8206-651E-E224-96C5-C46695B442E2}"/>
          </ac:spMkLst>
        </pc:spChg>
        <pc:spChg chg="mod">
          <ac:chgData name="Jalila El Baraka" userId="ea93c961-285f-4edc-9e51-dff84fc1dbdc" providerId="ADAL" clId="{57C2819A-E835-47AA-9356-3BB7B51E441F}" dt="2026-06-06T14:54:00.050" v="944"/>
          <ac:spMkLst>
            <pc:docMk/>
            <pc:sldMk cId="3523651280" sldId="1329"/>
            <ac:spMk id="6" creationId="{E055B05C-0FA1-9599-898A-B9188DFE388F}"/>
          </ac:spMkLst>
        </pc:spChg>
        <pc:picChg chg="del">
          <ac:chgData name="Jalila El Baraka" userId="ea93c961-285f-4edc-9e51-dff84fc1dbdc" providerId="ADAL" clId="{57C2819A-E835-47AA-9356-3BB7B51E441F}" dt="2026-06-06T14:50:15.903" v="837" actId="478"/>
          <ac:picMkLst>
            <pc:docMk/>
            <pc:sldMk cId="3523651280" sldId="1329"/>
            <ac:picMk id="2" creationId="{86E82DBF-928C-711F-485D-5BF501E11391}"/>
          </ac:picMkLst>
        </pc:picChg>
        <pc:picChg chg="add mod">
          <ac:chgData name="Jalila El Baraka" userId="ea93c961-285f-4edc-9e51-dff84fc1dbdc" providerId="ADAL" clId="{57C2819A-E835-47AA-9356-3BB7B51E441F}" dt="2026-06-06T14:50:16.701" v="838"/>
          <ac:picMkLst>
            <pc:docMk/>
            <pc:sldMk cId="3523651280" sldId="1329"/>
            <ac:picMk id="4" creationId="{A145930C-460B-0938-B611-85022351ACB3}"/>
          </ac:picMkLst>
        </pc:picChg>
        <pc:picChg chg="add mod">
          <ac:chgData name="Jalila El Baraka" userId="ea93c961-285f-4edc-9e51-dff84fc1dbdc" providerId="ADAL" clId="{57C2819A-E835-47AA-9356-3BB7B51E441F}" dt="2026-06-06T14:53:43.481" v="941" actId="1076"/>
          <ac:picMkLst>
            <pc:docMk/>
            <pc:sldMk cId="3523651280" sldId="1329"/>
            <ac:picMk id="5" creationId="{FB72F49F-494E-0902-9253-F066098D07F5}"/>
          </ac:picMkLst>
        </pc:picChg>
        <pc:picChg chg="add mod">
          <ac:chgData name="Jalila El Baraka" userId="ea93c961-285f-4edc-9e51-dff84fc1dbdc" providerId="ADAL" clId="{57C2819A-E835-47AA-9356-3BB7B51E441F}" dt="2026-06-06T14:53:51.701" v="943" actId="14100"/>
          <ac:picMkLst>
            <pc:docMk/>
            <pc:sldMk cId="3523651280" sldId="1329"/>
            <ac:picMk id="7" creationId="{A7847588-AB09-9AD9-5362-D758622E0DB8}"/>
          </ac:picMkLst>
        </pc:picChg>
        <pc:picChg chg="add mod">
          <ac:chgData name="Jalila El Baraka" userId="ea93c961-285f-4edc-9e51-dff84fc1dbdc" providerId="ADAL" clId="{57C2819A-E835-47AA-9356-3BB7B51E441F}" dt="2026-06-06T14:53:47.213" v="942" actId="14100"/>
          <ac:picMkLst>
            <pc:docMk/>
            <pc:sldMk cId="3523651280" sldId="1329"/>
            <ac:picMk id="8" creationId="{5AA16353-F58A-6F68-D521-91C565F70233}"/>
          </ac:picMkLst>
        </pc:picChg>
        <pc:picChg chg="del">
          <ac:chgData name="Jalila El Baraka" userId="ea93c961-285f-4edc-9e51-dff84fc1dbdc" providerId="ADAL" clId="{57C2819A-E835-47AA-9356-3BB7B51E441F}" dt="2026-06-06T14:53:03.977" v="893" actId="478"/>
          <ac:picMkLst>
            <pc:docMk/>
            <pc:sldMk cId="3523651280" sldId="1329"/>
            <ac:picMk id="9" creationId="{BB16CF0E-98B1-BD4D-8492-6FE8BB96CDA7}"/>
          </ac:picMkLst>
        </pc:picChg>
        <pc:picChg chg="del">
          <ac:chgData name="Jalila El Baraka" userId="ea93c961-285f-4edc-9e51-dff84fc1dbdc" providerId="ADAL" clId="{57C2819A-E835-47AA-9356-3BB7B51E441F}" dt="2026-06-06T14:53:02.918" v="892" actId="478"/>
          <ac:picMkLst>
            <pc:docMk/>
            <pc:sldMk cId="3523651280" sldId="1329"/>
            <ac:picMk id="10" creationId="{3035F7AF-313B-986B-9625-D0852D84909C}"/>
          </ac:picMkLst>
        </pc:picChg>
        <pc:picChg chg="del">
          <ac:chgData name="Jalila El Baraka" userId="ea93c961-285f-4edc-9e51-dff84fc1dbdc" providerId="ADAL" clId="{57C2819A-E835-47AA-9356-3BB7B51E441F}" dt="2026-06-06T14:53:01.948" v="891" actId="478"/>
          <ac:picMkLst>
            <pc:docMk/>
            <pc:sldMk cId="3523651280" sldId="1329"/>
            <ac:picMk id="13" creationId="{FBCB57A3-248C-CF9D-A93C-469F9EE4A24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6:22.809" v="1089" actId="20577"/>
        <pc:sldMkLst>
          <pc:docMk/>
          <pc:sldMk cId="1323345213" sldId="1330"/>
        </pc:sldMkLst>
        <pc:spChg chg="mod">
          <ac:chgData name="Jalila El Baraka" userId="ea93c961-285f-4edc-9e51-dff84fc1dbdc" providerId="ADAL" clId="{57C2819A-E835-47AA-9356-3BB7B51E441F}" dt="2026-06-06T14:56:22.809" v="1089" actId="20577"/>
          <ac:spMkLst>
            <pc:docMk/>
            <pc:sldMk cId="1323345213" sldId="1330"/>
            <ac:spMk id="5" creationId="{1DA2CD54-CA5C-2159-21A2-D153188CDA66}"/>
          </ac:spMkLst>
        </pc:spChg>
        <pc:spChg chg="mod">
          <ac:chgData name="Jalila El Baraka" userId="ea93c961-285f-4edc-9e51-dff84fc1dbdc" providerId="ADAL" clId="{57C2819A-E835-47AA-9356-3BB7B51E441F}" dt="2026-06-06T14:56:10.262" v="1056" actId="20577"/>
          <ac:spMkLst>
            <pc:docMk/>
            <pc:sldMk cId="1323345213" sldId="1330"/>
            <ac:spMk id="6" creationId="{47FA9175-2B45-82B6-EC6C-7FC1FA044D3D}"/>
          </ac:spMkLst>
        </pc:spChg>
        <pc:picChg chg="del">
          <ac:chgData name="Jalila El Baraka" userId="ea93c961-285f-4edc-9e51-dff84fc1dbdc" providerId="ADAL" clId="{57C2819A-E835-47AA-9356-3BB7B51E441F}" dt="2026-06-06T14:50:53.378" v="846" actId="478"/>
          <ac:picMkLst>
            <pc:docMk/>
            <pc:sldMk cId="1323345213" sldId="1330"/>
            <ac:picMk id="2" creationId="{ED75A50D-8409-2E38-119F-61B4B93881A4}"/>
          </ac:picMkLst>
        </pc:picChg>
        <pc:picChg chg="del">
          <ac:chgData name="Jalila El Baraka" userId="ea93c961-285f-4edc-9e51-dff84fc1dbdc" providerId="ADAL" clId="{57C2819A-E835-47AA-9356-3BB7B51E441F}" dt="2026-06-06T14:55:51.382" v="979" actId="478"/>
          <ac:picMkLst>
            <pc:docMk/>
            <pc:sldMk cId="1323345213" sldId="1330"/>
            <ac:picMk id="3" creationId="{753C5919-434C-8871-F1D1-9F7F1176978C}"/>
          </ac:picMkLst>
        </pc:picChg>
        <pc:picChg chg="del">
          <ac:chgData name="Jalila El Baraka" userId="ea93c961-285f-4edc-9e51-dff84fc1dbdc" providerId="ADAL" clId="{57C2819A-E835-47AA-9356-3BB7B51E441F}" dt="2026-06-06T14:55:52.992" v="980" actId="478"/>
          <ac:picMkLst>
            <pc:docMk/>
            <pc:sldMk cId="1323345213" sldId="1330"/>
            <ac:picMk id="4" creationId="{85568398-D255-0807-34CC-4D337431331E}"/>
          </ac:picMkLst>
        </pc:picChg>
        <pc:picChg chg="del">
          <ac:chgData name="Jalila El Baraka" userId="ea93c961-285f-4edc-9e51-dff84fc1dbdc" providerId="ADAL" clId="{57C2819A-E835-47AA-9356-3BB7B51E441F}" dt="2026-06-06T14:55:49.524" v="978" actId="478"/>
          <ac:picMkLst>
            <pc:docMk/>
            <pc:sldMk cId="1323345213" sldId="1330"/>
            <ac:picMk id="7" creationId="{743D71FE-2C42-ED28-35AE-5C5D2A50BA14}"/>
          </ac:picMkLst>
        </pc:picChg>
        <pc:picChg chg="add mod">
          <ac:chgData name="Jalila El Baraka" userId="ea93c961-285f-4edc-9e51-dff84fc1dbdc" providerId="ADAL" clId="{57C2819A-E835-47AA-9356-3BB7B51E441F}" dt="2026-06-06T14:50:54.339" v="847"/>
          <ac:picMkLst>
            <pc:docMk/>
            <pc:sldMk cId="1323345213" sldId="1330"/>
            <ac:picMk id="8" creationId="{0AEB47C6-8754-677F-6E74-36351FA2917C}"/>
          </ac:picMkLst>
        </pc:picChg>
        <pc:picChg chg="add mod">
          <ac:chgData name="Jalila El Baraka" userId="ea93c961-285f-4edc-9e51-dff84fc1dbdc" providerId="ADAL" clId="{57C2819A-E835-47AA-9356-3BB7B51E441F}" dt="2026-06-06T14:55:53.611" v="981"/>
          <ac:picMkLst>
            <pc:docMk/>
            <pc:sldMk cId="1323345213" sldId="1330"/>
            <ac:picMk id="9" creationId="{EE8D136D-7A9D-C00B-F752-825928C88CF1}"/>
          </ac:picMkLst>
        </pc:picChg>
        <pc:picChg chg="add mod">
          <ac:chgData name="Jalila El Baraka" userId="ea93c961-285f-4edc-9e51-dff84fc1dbdc" providerId="ADAL" clId="{57C2819A-E835-47AA-9356-3BB7B51E441F}" dt="2026-06-06T14:55:53.611" v="981"/>
          <ac:picMkLst>
            <pc:docMk/>
            <pc:sldMk cId="1323345213" sldId="1330"/>
            <ac:picMk id="10" creationId="{97C6208C-3C99-B886-C258-A703249E5BD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4:58:47.853" v="1192"/>
        <pc:sldMkLst>
          <pc:docMk/>
          <pc:sldMk cId="2232745047" sldId="1331"/>
        </pc:sldMkLst>
        <pc:spChg chg="mod">
          <ac:chgData name="Jalila El Baraka" userId="ea93c961-285f-4edc-9e51-dff84fc1dbdc" providerId="ADAL" clId="{57C2819A-E835-47AA-9356-3BB7B51E441F}" dt="2026-06-06T14:58:47.853" v="1192"/>
          <ac:spMkLst>
            <pc:docMk/>
            <pc:sldMk cId="2232745047" sldId="1331"/>
            <ac:spMk id="6" creationId="{6B46E9B1-1D56-8570-4525-FF30F8470888}"/>
          </ac:spMkLst>
        </pc:spChg>
        <pc:spChg chg="del">
          <ac:chgData name="Jalila El Baraka" userId="ea93c961-285f-4edc-9e51-dff84fc1dbdc" providerId="ADAL" clId="{57C2819A-E835-47AA-9356-3BB7B51E441F}" dt="2026-06-06T14:50:41.608" v="844" actId="478"/>
          <ac:spMkLst>
            <pc:docMk/>
            <pc:sldMk cId="2232745047" sldId="1331"/>
            <ac:spMk id="8" creationId="{8858DB46-3DD0-02C1-34F5-CE192F69772D}"/>
          </ac:spMkLst>
        </pc:spChg>
        <pc:spChg chg="mod">
          <ac:chgData name="Jalila El Baraka" userId="ea93c961-285f-4edc-9e51-dff84fc1dbdc" providerId="ADAL" clId="{57C2819A-E835-47AA-9356-3BB7B51E441F}" dt="2026-06-06T14:58:38.636" v="1191" actId="1076"/>
          <ac:spMkLst>
            <pc:docMk/>
            <pc:sldMk cId="2232745047" sldId="1331"/>
            <ac:spMk id="10" creationId="{FF445762-637F-08E4-9825-2887401272C5}"/>
          </ac:spMkLst>
        </pc:spChg>
        <pc:picChg chg="del">
          <ac:chgData name="Jalila El Baraka" userId="ea93c961-285f-4edc-9e51-dff84fc1dbdc" providerId="ADAL" clId="{57C2819A-E835-47AA-9356-3BB7B51E441F}" dt="2026-06-06T14:50:37.323" v="843" actId="478"/>
          <ac:picMkLst>
            <pc:docMk/>
            <pc:sldMk cId="2232745047" sldId="1331"/>
            <ac:picMk id="2" creationId="{DD256EC0-236C-8557-5F87-80A4D51D0CC0}"/>
          </ac:picMkLst>
        </pc:picChg>
        <pc:picChg chg="add mod">
          <ac:chgData name="Jalila El Baraka" userId="ea93c961-285f-4edc-9e51-dff84fc1dbdc" providerId="ADAL" clId="{57C2819A-E835-47AA-9356-3BB7B51E441F}" dt="2026-06-06T14:50:42.386" v="845"/>
          <ac:picMkLst>
            <pc:docMk/>
            <pc:sldMk cId="2232745047" sldId="1331"/>
            <ac:picMk id="3" creationId="{F7D1215B-7529-E02B-A17A-541EA65C9F5A}"/>
          </ac:picMkLst>
        </pc:picChg>
        <pc:picChg chg="add mod">
          <ac:chgData name="Jalila El Baraka" userId="ea93c961-285f-4edc-9e51-dff84fc1dbdc" providerId="ADAL" clId="{57C2819A-E835-47AA-9356-3BB7B51E441F}" dt="2026-06-06T14:58:24.115" v="1161"/>
          <ac:picMkLst>
            <pc:docMk/>
            <pc:sldMk cId="2232745047" sldId="1331"/>
            <ac:picMk id="4" creationId="{58FB727F-A502-16A3-38DA-3A01ECC02959}"/>
          </ac:picMkLst>
        </pc:picChg>
        <pc:picChg chg="del">
          <ac:chgData name="Jalila El Baraka" userId="ea93c961-285f-4edc-9e51-dff84fc1dbdc" providerId="ADAL" clId="{57C2819A-E835-47AA-9356-3BB7B51E441F}" dt="2026-06-06T14:58:21.807" v="1160" actId="478"/>
          <ac:picMkLst>
            <pc:docMk/>
            <pc:sldMk cId="2232745047" sldId="1331"/>
            <ac:picMk id="5" creationId="{A3265EE7-3927-F5C7-3248-370E0C4F25B7}"/>
          </ac:picMkLst>
        </pc:picChg>
        <pc:picChg chg="del">
          <ac:chgData name="Jalila El Baraka" userId="ea93c961-285f-4edc-9e51-dff84fc1dbdc" providerId="ADAL" clId="{57C2819A-E835-47AA-9356-3BB7B51E441F}" dt="2026-06-06T14:58:20.690" v="1159" actId="478"/>
          <ac:picMkLst>
            <pc:docMk/>
            <pc:sldMk cId="2232745047" sldId="1331"/>
            <ac:picMk id="7" creationId="{B2E966BA-5EF1-3134-92FD-8A57F2EAA5E8}"/>
          </ac:picMkLst>
        </pc:picChg>
        <pc:picChg chg="del">
          <ac:chgData name="Jalila El Baraka" userId="ea93c961-285f-4edc-9e51-dff84fc1dbdc" providerId="ADAL" clId="{57C2819A-E835-47AA-9356-3BB7B51E441F}" dt="2026-06-06T14:58:19.388" v="1158" actId="478"/>
          <ac:picMkLst>
            <pc:docMk/>
            <pc:sldMk cId="2232745047" sldId="1331"/>
            <ac:picMk id="9" creationId="{9BA0A96E-C6B2-7C3A-0E18-5A6EE622D67D}"/>
          </ac:picMkLst>
        </pc:picChg>
        <pc:picChg chg="add mod">
          <ac:chgData name="Jalila El Baraka" userId="ea93c961-285f-4edc-9e51-dff84fc1dbdc" providerId="ADAL" clId="{57C2819A-E835-47AA-9356-3BB7B51E441F}" dt="2026-06-06T14:58:24.115" v="1161"/>
          <ac:picMkLst>
            <pc:docMk/>
            <pc:sldMk cId="2232745047" sldId="1331"/>
            <ac:picMk id="11" creationId="{1C63A203-5ECA-BFC0-8281-F6546216DDA0}"/>
          </ac:picMkLst>
        </pc:picChg>
        <pc:picChg chg="add mod">
          <ac:chgData name="Jalila El Baraka" userId="ea93c961-285f-4edc-9e51-dff84fc1dbdc" providerId="ADAL" clId="{57C2819A-E835-47AA-9356-3BB7B51E441F}" dt="2026-06-06T14:58:24.115" v="1161"/>
          <ac:picMkLst>
            <pc:docMk/>
            <pc:sldMk cId="2232745047" sldId="1331"/>
            <ac:picMk id="12" creationId="{464BA31E-A855-1435-3D95-7E82409F3DA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6T15:01:57.394" v="1347" actId="20577"/>
        <pc:sldMkLst>
          <pc:docMk/>
          <pc:sldMk cId="2489282456" sldId="1332"/>
        </pc:sldMkLst>
        <pc:spChg chg="mod">
          <ac:chgData name="Jalila El Baraka" userId="ea93c961-285f-4edc-9e51-dff84fc1dbdc" providerId="ADAL" clId="{57C2819A-E835-47AA-9356-3BB7B51E441F}" dt="2026-06-06T15:01:11.615" v="1280" actId="20577"/>
          <ac:spMkLst>
            <pc:docMk/>
            <pc:sldMk cId="2489282456" sldId="1332"/>
            <ac:spMk id="3" creationId="{136871D0-58B4-4FF8-B2F6-E7797886AD53}"/>
          </ac:spMkLst>
        </pc:spChg>
        <pc:spChg chg="mod">
          <ac:chgData name="Jalila El Baraka" userId="ea93c961-285f-4edc-9e51-dff84fc1dbdc" providerId="ADAL" clId="{57C2819A-E835-47AA-9356-3BB7B51E441F}" dt="2026-06-06T15:01:57.394" v="1347" actId="20577"/>
          <ac:spMkLst>
            <pc:docMk/>
            <pc:sldMk cId="2489282456" sldId="1332"/>
            <ac:spMk id="6" creationId="{401A3FCE-DE74-DA41-EF7B-6E3150190220}"/>
          </ac:spMkLst>
        </pc:spChg>
        <pc:picChg chg="del">
          <ac:chgData name="Jalila El Baraka" userId="ea93c961-285f-4edc-9e51-dff84fc1dbdc" providerId="ADAL" clId="{57C2819A-E835-47AA-9356-3BB7B51E441F}" dt="2026-06-06T14:50:31.145" v="841" actId="478"/>
          <ac:picMkLst>
            <pc:docMk/>
            <pc:sldMk cId="2489282456" sldId="1332"/>
            <ac:picMk id="2" creationId="{1949A3AC-010F-B151-BE6E-638997F5DFBD}"/>
          </ac:picMkLst>
        </pc:picChg>
        <pc:picChg chg="add mod">
          <ac:chgData name="Jalila El Baraka" userId="ea93c961-285f-4edc-9e51-dff84fc1dbdc" providerId="ADAL" clId="{57C2819A-E835-47AA-9356-3BB7B51E441F}" dt="2026-06-06T14:50:31.512" v="842"/>
          <ac:picMkLst>
            <pc:docMk/>
            <pc:sldMk cId="2489282456" sldId="1332"/>
            <ac:picMk id="4" creationId="{10BB83F8-22B0-20AC-02AF-0715515C626D}"/>
          </ac:picMkLst>
        </pc:picChg>
        <pc:picChg chg="del">
          <ac:chgData name="Jalila El Baraka" userId="ea93c961-285f-4edc-9e51-dff84fc1dbdc" providerId="ADAL" clId="{57C2819A-E835-47AA-9356-3BB7B51E441F}" dt="2026-06-06T15:00:52.957" v="1239" actId="478"/>
          <ac:picMkLst>
            <pc:docMk/>
            <pc:sldMk cId="2489282456" sldId="1332"/>
            <ac:picMk id="5" creationId="{90E0BF03-7F92-9781-73A6-845896D67ABC}"/>
          </ac:picMkLst>
        </pc:picChg>
        <pc:picChg chg="del">
          <ac:chgData name="Jalila El Baraka" userId="ea93c961-285f-4edc-9e51-dff84fc1dbdc" providerId="ADAL" clId="{57C2819A-E835-47AA-9356-3BB7B51E441F}" dt="2026-06-06T15:00:54.317" v="1240" actId="478"/>
          <ac:picMkLst>
            <pc:docMk/>
            <pc:sldMk cId="2489282456" sldId="1332"/>
            <ac:picMk id="7" creationId="{3898CDCE-0A4E-AD5B-8AEF-0CD9320E378D}"/>
          </ac:picMkLst>
        </pc:picChg>
        <pc:picChg chg="add mod">
          <ac:chgData name="Jalila El Baraka" userId="ea93c961-285f-4edc-9e51-dff84fc1dbdc" providerId="ADAL" clId="{57C2819A-E835-47AA-9356-3BB7B51E441F}" dt="2026-06-06T15:00:58.723" v="1242" actId="1076"/>
          <ac:picMkLst>
            <pc:docMk/>
            <pc:sldMk cId="2489282456" sldId="1332"/>
            <ac:picMk id="8" creationId="{B06DD814-5081-4487-4A72-506963ACAD4C}"/>
          </ac:picMkLst>
        </pc:picChg>
        <pc:picChg chg="add mod">
          <ac:chgData name="Jalila El Baraka" userId="ea93c961-285f-4edc-9e51-dff84fc1dbdc" providerId="ADAL" clId="{57C2819A-E835-47AA-9356-3BB7B51E441F}" dt="2026-06-06T15:00:58.723" v="1242" actId="1076"/>
          <ac:picMkLst>
            <pc:docMk/>
            <pc:sldMk cId="2489282456" sldId="1332"/>
            <ac:picMk id="9" creationId="{5EA2C5E5-272A-A326-4AB7-55A8116E6473}"/>
          </ac:picMkLst>
        </pc:picChg>
        <pc:picChg chg="del">
          <ac:chgData name="Jalila El Baraka" userId="ea93c961-285f-4edc-9e51-dff84fc1dbdc" providerId="ADAL" clId="{57C2819A-E835-47AA-9356-3BB7B51E441F}" dt="2026-06-06T15:00:51.759" v="1238" actId="478"/>
          <ac:picMkLst>
            <pc:docMk/>
            <pc:sldMk cId="2489282456" sldId="1332"/>
            <ac:picMk id="10" creationId="{43DF29BE-A007-489F-BA5F-59056884EF8D}"/>
          </ac:picMkLst>
        </pc:picChg>
        <pc:picChg chg="add mod">
          <ac:chgData name="Jalila El Baraka" userId="ea93c961-285f-4edc-9e51-dff84fc1dbdc" providerId="ADAL" clId="{57C2819A-E835-47AA-9356-3BB7B51E441F}" dt="2026-06-06T15:00:58.723" v="1242" actId="1076"/>
          <ac:picMkLst>
            <pc:docMk/>
            <pc:sldMk cId="2489282456" sldId="1332"/>
            <ac:picMk id="11" creationId="{CA1148F9-CA13-61F5-A4C0-8CBDF57C386E}"/>
          </ac:picMkLst>
        </pc:picChg>
      </pc:sldChg>
      <pc:sldChg chg="add">
        <pc:chgData name="Jalila El Baraka" userId="ea93c961-285f-4edc-9e51-dff84fc1dbdc" providerId="ADAL" clId="{57C2819A-E835-47AA-9356-3BB7B51E441F}" dt="2026-06-06T14:16:22.440" v="11"/>
        <pc:sldMkLst>
          <pc:docMk/>
          <pc:sldMk cId="667194102" sldId="1333"/>
        </pc:sldMkLst>
      </pc:sldChg>
      <pc:sldChg chg="addSp delSp modSp add mod">
        <pc:chgData name="Jalila El Baraka" userId="ea93c961-285f-4edc-9e51-dff84fc1dbdc" providerId="ADAL" clId="{57C2819A-E835-47AA-9356-3BB7B51E441F}" dt="2026-06-06T14:17:26.137" v="26" actId="478"/>
        <pc:sldMkLst>
          <pc:docMk/>
          <pc:sldMk cId="2437159517" sldId="1334"/>
        </pc:sldMkLst>
        <pc:spChg chg="mod">
          <ac:chgData name="Jalila El Baraka" userId="ea93c961-285f-4edc-9e51-dff84fc1dbdc" providerId="ADAL" clId="{57C2819A-E835-47AA-9356-3BB7B51E441F}" dt="2026-06-06T14:16:48.160" v="13"/>
          <ac:spMkLst>
            <pc:docMk/>
            <pc:sldMk cId="2437159517" sldId="1334"/>
            <ac:spMk id="2" creationId="{C7A11C2E-3BCF-2568-E8F4-3AD77551B6DF}"/>
          </ac:spMkLst>
        </pc:spChg>
        <pc:spChg chg="del">
          <ac:chgData name="Jalila El Baraka" userId="ea93c961-285f-4edc-9e51-dff84fc1dbdc" providerId="ADAL" clId="{57C2819A-E835-47AA-9356-3BB7B51E441F}" dt="2026-06-06T14:17:08.909" v="19" actId="478"/>
          <ac:spMkLst>
            <pc:docMk/>
            <pc:sldMk cId="2437159517" sldId="1334"/>
            <ac:spMk id="7" creationId="{967F0019-DEAF-EA9A-5629-FE1967232D10}"/>
          </ac:spMkLst>
        </pc:spChg>
        <pc:spChg chg="del mod">
          <ac:chgData name="Jalila El Baraka" userId="ea93c961-285f-4edc-9e51-dff84fc1dbdc" providerId="ADAL" clId="{57C2819A-E835-47AA-9356-3BB7B51E441F}" dt="2026-06-06T14:17:26.137" v="26" actId="478"/>
          <ac:spMkLst>
            <pc:docMk/>
            <pc:sldMk cId="2437159517" sldId="1334"/>
            <ac:spMk id="8" creationId="{862E5852-5057-3D50-35B8-45A36349F317}"/>
          </ac:spMkLst>
        </pc:spChg>
        <pc:spChg chg="del">
          <ac:chgData name="Jalila El Baraka" userId="ea93c961-285f-4edc-9e51-dff84fc1dbdc" providerId="ADAL" clId="{57C2819A-E835-47AA-9356-3BB7B51E441F}" dt="2026-06-06T14:17:01.446" v="16" actId="478"/>
          <ac:spMkLst>
            <pc:docMk/>
            <pc:sldMk cId="2437159517" sldId="1334"/>
            <ac:spMk id="9" creationId="{D5490633-98E1-7713-1F78-56FD7785A220}"/>
          </ac:spMkLst>
        </pc:spChg>
        <pc:spChg chg="del mod">
          <ac:chgData name="Jalila El Baraka" userId="ea93c961-285f-4edc-9e51-dff84fc1dbdc" providerId="ADAL" clId="{57C2819A-E835-47AA-9356-3BB7B51E441F}" dt="2026-06-06T14:17:20.098" v="23" actId="478"/>
          <ac:spMkLst>
            <pc:docMk/>
            <pc:sldMk cId="2437159517" sldId="1334"/>
            <ac:spMk id="15" creationId="{FF43F2E5-7886-3465-7CE6-60C525D13236}"/>
          </ac:spMkLst>
        </pc:spChg>
        <pc:spChg chg="add del mod">
          <ac:chgData name="Jalila El Baraka" userId="ea93c961-285f-4edc-9e51-dff84fc1dbdc" providerId="ADAL" clId="{57C2819A-E835-47AA-9356-3BB7B51E441F}" dt="2026-06-06T14:17:03.834" v="17" actId="478"/>
          <ac:spMkLst>
            <pc:docMk/>
            <pc:sldMk cId="2437159517" sldId="1334"/>
            <ac:spMk id="16" creationId="{8C8EDEE9-BE96-1CD2-DAAD-4AD39F8F074E}"/>
          </ac:spMkLst>
        </pc:spChg>
        <pc:spChg chg="add del mod">
          <ac:chgData name="Jalila El Baraka" userId="ea93c961-285f-4edc-9e51-dff84fc1dbdc" providerId="ADAL" clId="{57C2819A-E835-47AA-9356-3BB7B51E441F}" dt="2026-06-06T14:17:13.316" v="20" actId="478"/>
          <ac:spMkLst>
            <pc:docMk/>
            <pc:sldMk cId="2437159517" sldId="1334"/>
            <ac:spMk id="18" creationId="{D8F03E40-6A83-20DA-3246-004E2C3C5486}"/>
          </ac:spMkLst>
        </pc:spChg>
        <pc:spChg chg="add del mod">
          <ac:chgData name="Jalila El Baraka" userId="ea93c961-285f-4edc-9e51-dff84fc1dbdc" providerId="ADAL" clId="{57C2819A-E835-47AA-9356-3BB7B51E441F}" dt="2026-06-06T14:17:22.631" v="24" actId="478"/>
          <ac:spMkLst>
            <pc:docMk/>
            <pc:sldMk cId="2437159517" sldId="1334"/>
            <ac:spMk id="20" creationId="{0FA591A2-A4AB-9A45-C7B4-52759160206D}"/>
          </ac:spMkLst>
        </pc:spChg>
        <pc:spChg chg="del">
          <ac:chgData name="Jalila El Baraka" userId="ea93c961-285f-4edc-9e51-dff84fc1dbdc" providerId="ADAL" clId="{57C2819A-E835-47AA-9356-3BB7B51E441F}" dt="2026-06-06T14:17:16.824" v="21" actId="478"/>
          <ac:spMkLst>
            <pc:docMk/>
            <pc:sldMk cId="2437159517" sldId="1334"/>
            <ac:spMk id="25" creationId="{A32FD7B5-F4C5-8653-2F22-F0C95F05AC92}"/>
          </ac:spMkLst>
        </pc:spChg>
        <pc:spChg chg="del">
          <ac:chgData name="Jalila El Baraka" userId="ea93c961-285f-4edc-9e51-dff84fc1dbdc" providerId="ADAL" clId="{57C2819A-E835-47AA-9356-3BB7B51E441F}" dt="2026-06-06T14:17:06.796" v="18" actId="478"/>
          <ac:spMkLst>
            <pc:docMk/>
            <pc:sldMk cId="2437159517" sldId="1334"/>
            <ac:spMk id="26" creationId="{D1430948-C8A0-9899-D00E-1DC55BB63C47}"/>
          </ac:spMkLst>
        </pc:spChg>
        <pc:picChg chg="del">
          <ac:chgData name="Jalila El Baraka" userId="ea93c961-285f-4edc-9e51-dff84fc1dbdc" providerId="ADAL" clId="{57C2819A-E835-47AA-9356-3BB7B51E441F}" dt="2026-06-06T14:16:56.017" v="14" actId="478"/>
          <ac:picMkLst>
            <pc:docMk/>
            <pc:sldMk cId="2437159517" sldId="1334"/>
            <ac:picMk id="5" creationId="{9F48CDF0-C4B0-332D-6D2D-E458EF228604}"/>
          </ac:picMkLst>
        </pc:picChg>
        <pc:picChg chg="add mod">
          <ac:chgData name="Jalila El Baraka" userId="ea93c961-285f-4edc-9e51-dff84fc1dbdc" providerId="ADAL" clId="{57C2819A-E835-47AA-9356-3BB7B51E441F}" dt="2026-06-06T14:16:56.493" v="15"/>
          <ac:picMkLst>
            <pc:docMk/>
            <pc:sldMk cId="2437159517" sldId="1334"/>
            <ac:picMk id="6" creationId="{2E224474-5E6E-465A-B254-919DA1F49DF0}"/>
          </ac:picMkLst>
        </pc:picChg>
      </pc:sldChg>
      <pc:sldChg chg="add">
        <pc:chgData name="Jalila El Baraka" userId="ea93c961-285f-4edc-9e51-dff84fc1dbdc" providerId="ADAL" clId="{57C2819A-E835-47AA-9356-3BB7B51E441F}" dt="2026-06-06T14:18:32.772" v="27"/>
        <pc:sldMkLst>
          <pc:docMk/>
          <pc:sldMk cId="2688258921" sldId="1335"/>
        </pc:sldMkLst>
      </pc:sldChg>
      <pc:sldChg chg="addSp delSp modSp add mod">
        <pc:chgData name="Jalila El Baraka" userId="ea93c961-285f-4edc-9e51-dff84fc1dbdc" providerId="ADAL" clId="{57C2819A-E835-47AA-9356-3BB7B51E441F}" dt="2026-06-06T14:18:57.313" v="31"/>
        <pc:sldMkLst>
          <pc:docMk/>
          <pc:sldMk cId="424526755" sldId="1336"/>
        </pc:sldMkLst>
        <pc:spChg chg="mod">
          <ac:chgData name="Jalila El Baraka" userId="ea93c961-285f-4edc-9e51-dff84fc1dbdc" providerId="ADAL" clId="{57C2819A-E835-47AA-9356-3BB7B51E441F}" dt="2026-06-06T14:18:57.313" v="31"/>
          <ac:spMkLst>
            <pc:docMk/>
            <pc:sldMk cId="424526755" sldId="1336"/>
            <ac:spMk id="2" creationId="{1C6034F7-A88A-A990-F156-17CB30A27680}"/>
          </ac:spMkLst>
        </pc:spChg>
        <pc:picChg chg="add mod">
          <ac:chgData name="Jalila El Baraka" userId="ea93c961-285f-4edc-9e51-dff84fc1dbdc" providerId="ADAL" clId="{57C2819A-E835-47AA-9356-3BB7B51E441F}" dt="2026-06-06T14:18:45.686" v="30"/>
          <ac:picMkLst>
            <pc:docMk/>
            <pc:sldMk cId="424526755" sldId="1336"/>
            <ac:picMk id="4" creationId="{75AA7C3F-C26A-3D24-645C-0F3A0E18358C}"/>
          </ac:picMkLst>
        </pc:picChg>
        <pc:picChg chg="del">
          <ac:chgData name="Jalila El Baraka" userId="ea93c961-285f-4edc-9e51-dff84fc1dbdc" providerId="ADAL" clId="{57C2819A-E835-47AA-9356-3BB7B51E441F}" dt="2026-06-06T14:18:45.207" v="29" actId="478"/>
          <ac:picMkLst>
            <pc:docMk/>
            <pc:sldMk cId="424526755" sldId="1336"/>
            <ac:picMk id="8" creationId="{903C41B7-9065-599D-05B8-20084D285B5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21:30.070" v="54" actId="478"/>
        <pc:sldMkLst>
          <pc:docMk/>
          <pc:sldMk cId="1417255025" sldId="1337"/>
        </pc:sldMkLst>
        <pc:spChg chg="mod">
          <ac:chgData name="Jalila El Baraka" userId="ea93c961-285f-4edc-9e51-dff84fc1dbdc" providerId="ADAL" clId="{57C2819A-E835-47AA-9356-3BB7B51E441F}" dt="2026-06-06T14:21:07.177" v="46"/>
          <ac:spMkLst>
            <pc:docMk/>
            <pc:sldMk cId="1417255025" sldId="1337"/>
            <ac:spMk id="2" creationId="{FA910F18-70FA-8E02-AFCA-2686C4DB89DA}"/>
          </ac:spMkLst>
        </pc:spChg>
        <pc:spChg chg="del">
          <ac:chgData name="Jalila El Baraka" userId="ea93c961-285f-4edc-9e51-dff84fc1dbdc" providerId="ADAL" clId="{57C2819A-E835-47AA-9356-3BB7B51E441F}" dt="2026-06-06T14:21:26.725" v="53" actId="478"/>
          <ac:spMkLst>
            <pc:docMk/>
            <pc:sldMk cId="1417255025" sldId="1337"/>
            <ac:spMk id="7" creationId="{BD10E393-20BC-0A4A-0387-023EAEDC5683}"/>
          </ac:spMkLst>
        </pc:spChg>
        <pc:spChg chg="del">
          <ac:chgData name="Jalila El Baraka" userId="ea93c961-285f-4edc-9e51-dff84fc1dbdc" providerId="ADAL" clId="{57C2819A-E835-47AA-9356-3BB7B51E441F}" dt="2026-06-06T14:21:22.007" v="51" actId="478"/>
          <ac:spMkLst>
            <pc:docMk/>
            <pc:sldMk cId="1417255025" sldId="1337"/>
            <ac:spMk id="8" creationId="{D349AEAC-482C-21C4-5506-330DE4B94556}"/>
          </ac:spMkLst>
        </pc:spChg>
        <pc:spChg chg="del">
          <ac:chgData name="Jalila El Baraka" userId="ea93c961-285f-4edc-9e51-dff84fc1dbdc" providerId="ADAL" clId="{57C2819A-E835-47AA-9356-3BB7B51E441F}" dt="2026-06-06T14:21:10.212" v="47" actId="478"/>
          <ac:spMkLst>
            <pc:docMk/>
            <pc:sldMk cId="1417255025" sldId="1337"/>
            <ac:spMk id="9" creationId="{5B2D9D66-D94F-C2AC-E798-BD51569940BB}"/>
          </ac:spMkLst>
        </pc:spChg>
        <pc:spChg chg="add del mod">
          <ac:chgData name="Jalila El Baraka" userId="ea93c961-285f-4edc-9e51-dff84fc1dbdc" providerId="ADAL" clId="{57C2819A-E835-47AA-9356-3BB7B51E441F}" dt="2026-06-06T14:21:13.647" v="48" actId="478"/>
          <ac:spMkLst>
            <pc:docMk/>
            <pc:sldMk cId="1417255025" sldId="1337"/>
            <ac:spMk id="10" creationId="{8666EE83-453F-CB65-58A0-6B749A19F99D}"/>
          </ac:spMkLst>
        </pc:spChg>
        <pc:spChg chg="add del mod">
          <ac:chgData name="Jalila El Baraka" userId="ea93c961-285f-4edc-9e51-dff84fc1dbdc" providerId="ADAL" clId="{57C2819A-E835-47AA-9356-3BB7B51E441F}" dt="2026-06-06T14:21:30.070" v="54" actId="478"/>
          <ac:spMkLst>
            <pc:docMk/>
            <pc:sldMk cId="1417255025" sldId="1337"/>
            <ac:spMk id="13" creationId="{34711046-A0AD-7E1A-598F-C0ADE84631BD}"/>
          </ac:spMkLst>
        </pc:spChg>
        <pc:spChg chg="del">
          <ac:chgData name="Jalila El Baraka" userId="ea93c961-285f-4edc-9e51-dff84fc1dbdc" providerId="ADAL" clId="{57C2819A-E835-47AA-9356-3BB7B51E441F}" dt="2026-06-06T14:21:18.510" v="50" actId="478"/>
          <ac:spMkLst>
            <pc:docMk/>
            <pc:sldMk cId="1417255025" sldId="1337"/>
            <ac:spMk id="19" creationId="{CBFB74CB-7A66-C185-A868-3525B6B97152}"/>
          </ac:spMkLst>
        </pc:spChg>
        <pc:spChg chg="del">
          <ac:chgData name="Jalila El Baraka" userId="ea93c961-285f-4edc-9e51-dff84fc1dbdc" providerId="ADAL" clId="{57C2819A-E835-47AA-9356-3BB7B51E441F}" dt="2026-06-06T14:21:17.348" v="49" actId="478"/>
          <ac:spMkLst>
            <pc:docMk/>
            <pc:sldMk cId="1417255025" sldId="1337"/>
            <ac:spMk id="24" creationId="{202E8029-FE0B-5A00-3C21-CCF884B38B6E}"/>
          </ac:spMkLst>
        </pc:spChg>
        <pc:spChg chg="del">
          <ac:chgData name="Jalila El Baraka" userId="ea93c961-285f-4edc-9e51-dff84fc1dbdc" providerId="ADAL" clId="{57C2819A-E835-47AA-9356-3BB7B51E441F}" dt="2026-06-06T14:21:24.463" v="52" actId="478"/>
          <ac:spMkLst>
            <pc:docMk/>
            <pc:sldMk cId="1417255025" sldId="1337"/>
            <ac:spMk id="26" creationId="{121BF2AA-894D-DDE2-32A9-AC9F7FCB4802}"/>
          </ac:spMkLst>
        </pc:spChg>
        <pc:picChg chg="add mod">
          <ac:chgData name="Jalila El Baraka" userId="ea93c961-285f-4edc-9e51-dff84fc1dbdc" providerId="ADAL" clId="{57C2819A-E835-47AA-9356-3BB7B51E441F}" dt="2026-06-06T14:20:56.418" v="45"/>
          <ac:picMkLst>
            <pc:docMk/>
            <pc:sldMk cId="1417255025" sldId="1337"/>
            <ac:picMk id="3" creationId="{618909E8-FB75-9D73-715E-1769B90AFD0B}"/>
          </ac:picMkLst>
        </pc:picChg>
        <pc:picChg chg="del">
          <ac:chgData name="Jalila El Baraka" userId="ea93c961-285f-4edc-9e51-dff84fc1dbdc" providerId="ADAL" clId="{57C2819A-E835-47AA-9356-3BB7B51E441F}" dt="2026-06-06T14:20:55.491" v="44" actId="478"/>
          <ac:picMkLst>
            <pc:docMk/>
            <pc:sldMk cId="1417255025" sldId="1337"/>
            <ac:picMk id="5" creationId="{45093A06-04AB-8D3E-4B43-9A997D2A328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34:47.500" v="237" actId="14100"/>
        <pc:sldMkLst>
          <pc:docMk/>
          <pc:sldMk cId="96265975" sldId="1338"/>
        </pc:sldMkLst>
        <pc:spChg chg="mod">
          <ac:chgData name="Jalila El Baraka" userId="ea93c961-285f-4edc-9e51-dff84fc1dbdc" providerId="ADAL" clId="{57C2819A-E835-47AA-9356-3BB7B51E441F}" dt="2026-06-06T14:22:06.141" v="59"/>
          <ac:spMkLst>
            <pc:docMk/>
            <pc:sldMk cId="96265975" sldId="1338"/>
            <ac:spMk id="2" creationId="{0C61350C-B8A2-ACF0-5A22-0C0A164BA02D}"/>
          </ac:spMkLst>
        </pc:spChg>
        <pc:spChg chg="del">
          <ac:chgData name="Jalila El Baraka" userId="ea93c961-285f-4edc-9e51-dff84fc1dbdc" providerId="ADAL" clId="{57C2819A-E835-47AA-9356-3BB7B51E441F}" dt="2026-06-06T14:22:15.400" v="64" actId="478"/>
          <ac:spMkLst>
            <pc:docMk/>
            <pc:sldMk cId="96265975" sldId="1338"/>
            <ac:spMk id="10" creationId="{A72011AA-9442-10AE-F3D9-1F8AE00DC52F}"/>
          </ac:spMkLst>
        </pc:spChg>
        <pc:spChg chg="del">
          <ac:chgData name="Jalila El Baraka" userId="ea93c961-285f-4edc-9e51-dff84fc1dbdc" providerId="ADAL" clId="{57C2819A-E835-47AA-9356-3BB7B51E441F}" dt="2026-06-06T14:22:10.322" v="61" actId="478"/>
          <ac:spMkLst>
            <pc:docMk/>
            <pc:sldMk cId="96265975" sldId="1338"/>
            <ac:spMk id="11" creationId="{3913D245-3F8D-4D8F-A604-4EA3A42EEEC8}"/>
          </ac:spMkLst>
        </pc:spChg>
        <pc:spChg chg="del">
          <ac:chgData name="Jalila El Baraka" userId="ea93c961-285f-4edc-9e51-dff84fc1dbdc" providerId="ADAL" clId="{57C2819A-E835-47AA-9356-3BB7B51E441F}" dt="2026-06-06T14:22:18.641" v="65" actId="478"/>
          <ac:spMkLst>
            <pc:docMk/>
            <pc:sldMk cId="96265975" sldId="1338"/>
            <ac:spMk id="12" creationId="{9509A511-C280-CB12-49F2-C9F5563ED75D}"/>
          </ac:spMkLst>
        </pc:spChg>
        <pc:spChg chg="del">
          <ac:chgData name="Jalila El Baraka" userId="ea93c961-285f-4edc-9e51-dff84fc1dbdc" providerId="ADAL" clId="{57C2819A-E835-47AA-9356-3BB7B51E441F}" dt="2026-06-06T14:22:22.226" v="66" actId="478"/>
          <ac:spMkLst>
            <pc:docMk/>
            <pc:sldMk cId="96265975" sldId="1338"/>
            <ac:spMk id="20" creationId="{6E3391A1-C424-B877-E007-48E4C4D2F446}"/>
          </ac:spMkLst>
        </pc:spChg>
        <pc:spChg chg="del">
          <ac:chgData name="Jalila El Baraka" userId="ea93c961-285f-4edc-9e51-dff84fc1dbdc" providerId="ADAL" clId="{57C2819A-E835-47AA-9356-3BB7B51E441F}" dt="2026-06-06T14:22:09.031" v="60" actId="478"/>
          <ac:spMkLst>
            <pc:docMk/>
            <pc:sldMk cId="96265975" sldId="1338"/>
            <ac:spMk id="21" creationId="{28A6E0AC-9DE7-11FD-2C34-B149F5B89026}"/>
          </ac:spMkLst>
        </pc:spChg>
        <pc:spChg chg="del">
          <ac:chgData name="Jalila El Baraka" userId="ea93c961-285f-4edc-9e51-dff84fc1dbdc" providerId="ADAL" clId="{57C2819A-E835-47AA-9356-3BB7B51E441F}" dt="2026-06-06T14:22:13.744" v="63" actId="478"/>
          <ac:spMkLst>
            <pc:docMk/>
            <pc:sldMk cId="96265975" sldId="1338"/>
            <ac:spMk id="29" creationId="{344E59A1-C191-D6E1-755D-67C462AE28F5}"/>
          </ac:spMkLst>
        </pc:spChg>
        <pc:spChg chg="del">
          <ac:chgData name="Jalila El Baraka" userId="ea93c961-285f-4edc-9e51-dff84fc1dbdc" providerId="ADAL" clId="{57C2819A-E835-47AA-9356-3BB7B51E441F}" dt="2026-06-06T14:22:12.546" v="62" actId="478"/>
          <ac:spMkLst>
            <pc:docMk/>
            <pc:sldMk cId="96265975" sldId="1338"/>
            <ac:spMk id="30" creationId="{76A4E4E1-C5B6-FE47-4E64-ABC2ACBEE563}"/>
          </ac:spMkLst>
        </pc:spChg>
        <pc:picChg chg="add mod">
          <ac:chgData name="Jalila El Baraka" userId="ea93c961-285f-4edc-9e51-dff84fc1dbdc" providerId="ADAL" clId="{57C2819A-E835-47AA-9356-3BB7B51E441F}" dt="2026-06-06T14:21:56.580" v="58"/>
          <ac:picMkLst>
            <pc:docMk/>
            <pc:sldMk cId="96265975" sldId="1338"/>
            <ac:picMk id="3" creationId="{93B52C82-4376-BF51-6E87-C2DBF8A40DE0}"/>
          </ac:picMkLst>
        </pc:picChg>
        <pc:picChg chg="del">
          <ac:chgData name="Jalila El Baraka" userId="ea93c961-285f-4edc-9e51-dff84fc1dbdc" providerId="ADAL" clId="{57C2819A-E835-47AA-9356-3BB7B51E441F}" dt="2026-06-06T14:21:55.838" v="57" actId="478"/>
          <ac:picMkLst>
            <pc:docMk/>
            <pc:sldMk cId="96265975" sldId="1338"/>
            <ac:picMk id="8" creationId="{07187D49-BC7B-5E36-C31A-7807074DB068}"/>
          </ac:picMkLst>
        </pc:picChg>
        <pc:picChg chg="mod">
          <ac:chgData name="Jalila El Baraka" userId="ea93c961-285f-4edc-9e51-dff84fc1dbdc" providerId="ADAL" clId="{57C2819A-E835-47AA-9356-3BB7B51E441F}" dt="2026-06-06T14:34:41.621" v="235" actId="14100"/>
          <ac:picMkLst>
            <pc:docMk/>
            <pc:sldMk cId="96265975" sldId="1338"/>
            <ac:picMk id="28" creationId="{79EAF911-01A4-F033-6DD2-7A1630AE1DB4}"/>
          </ac:picMkLst>
        </pc:picChg>
        <pc:picChg chg="mod">
          <ac:chgData name="Jalila El Baraka" userId="ea93c961-285f-4edc-9e51-dff84fc1dbdc" providerId="ADAL" clId="{57C2819A-E835-47AA-9356-3BB7B51E441F}" dt="2026-06-06T14:34:47.500" v="237" actId="14100"/>
          <ac:picMkLst>
            <pc:docMk/>
            <pc:sldMk cId="96265975" sldId="1338"/>
            <ac:picMk id="31" creationId="{30015E1B-9612-C591-456E-C73E02722778}"/>
          </ac:picMkLst>
        </pc:picChg>
        <pc:picChg chg="mod">
          <ac:chgData name="Jalila El Baraka" userId="ea93c961-285f-4edc-9e51-dff84fc1dbdc" providerId="ADAL" clId="{57C2819A-E835-47AA-9356-3BB7B51E441F}" dt="2026-06-06T14:34:44.884" v="236" actId="14100"/>
          <ac:picMkLst>
            <pc:docMk/>
            <pc:sldMk cId="96265975" sldId="1338"/>
            <ac:picMk id="33" creationId="{B6102B3D-567A-4EB3-B2EB-DD1E9ADA7E67}"/>
          </ac:picMkLst>
        </pc:picChg>
      </pc:sldChg>
      <pc:sldChg chg="add">
        <pc:chgData name="Jalila El Baraka" userId="ea93c961-285f-4edc-9e51-dff84fc1dbdc" providerId="ADAL" clId="{57C2819A-E835-47AA-9356-3BB7B51E441F}" dt="2026-06-06T14:23:54.972" v="76"/>
        <pc:sldMkLst>
          <pc:docMk/>
          <pc:sldMk cId="1111515920" sldId="1339"/>
        </pc:sldMkLst>
      </pc:sldChg>
      <pc:sldChg chg="addSp delSp modSp add mod">
        <pc:chgData name="Jalila El Baraka" userId="ea93c961-285f-4edc-9e51-dff84fc1dbdc" providerId="ADAL" clId="{57C2819A-E835-47AA-9356-3BB7B51E441F}" dt="2026-06-06T14:25:20.021" v="97" actId="478"/>
        <pc:sldMkLst>
          <pc:docMk/>
          <pc:sldMk cId="170619072" sldId="1340"/>
        </pc:sldMkLst>
        <pc:spChg chg="mod">
          <ac:chgData name="Jalila El Baraka" userId="ea93c961-285f-4edc-9e51-dff84fc1dbdc" providerId="ADAL" clId="{57C2819A-E835-47AA-9356-3BB7B51E441F}" dt="2026-06-06T14:24:17.293" v="80"/>
          <ac:spMkLst>
            <pc:docMk/>
            <pc:sldMk cId="170619072" sldId="1340"/>
            <ac:spMk id="2" creationId="{C5D51E5F-F182-6819-88FC-26D553B8B501}"/>
          </ac:spMkLst>
        </pc:spChg>
        <pc:spChg chg="del">
          <ac:chgData name="Jalila El Baraka" userId="ea93c961-285f-4edc-9e51-dff84fc1dbdc" providerId="ADAL" clId="{57C2819A-E835-47AA-9356-3BB7B51E441F}" dt="2026-06-06T14:25:03.775" v="91" actId="478"/>
          <ac:spMkLst>
            <pc:docMk/>
            <pc:sldMk cId="170619072" sldId="1340"/>
            <ac:spMk id="7" creationId="{F35E4707-D916-4FDC-9EF7-1745EBAE12B0}"/>
          </ac:spMkLst>
        </pc:spChg>
        <pc:spChg chg="del">
          <ac:chgData name="Jalila El Baraka" userId="ea93c961-285f-4edc-9e51-dff84fc1dbdc" providerId="ADAL" clId="{57C2819A-E835-47AA-9356-3BB7B51E441F}" dt="2026-06-06T14:25:15.358" v="95" actId="478"/>
          <ac:spMkLst>
            <pc:docMk/>
            <pc:sldMk cId="170619072" sldId="1340"/>
            <ac:spMk id="8" creationId="{A737D433-5A12-85EB-AA48-A753397135CD}"/>
          </ac:spMkLst>
        </pc:spChg>
        <pc:spChg chg="del">
          <ac:chgData name="Jalila El Baraka" userId="ea93c961-285f-4edc-9e51-dff84fc1dbdc" providerId="ADAL" clId="{57C2819A-E835-47AA-9356-3BB7B51E441F}" dt="2026-06-06T14:24:58.390" v="89" actId="478"/>
          <ac:spMkLst>
            <pc:docMk/>
            <pc:sldMk cId="170619072" sldId="1340"/>
            <ac:spMk id="9" creationId="{F569434C-C758-57A0-30C1-E851174D2E1F}"/>
          </ac:spMkLst>
        </pc:spChg>
        <pc:spChg chg="del">
          <ac:chgData name="Jalila El Baraka" userId="ea93c961-285f-4edc-9e51-dff84fc1dbdc" providerId="ADAL" clId="{57C2819A-E835-47AA-9356-3BB7B51E441F}" dt="2026-06-06T14:25:13.084" v="94" actId="478"/>
          <ac:spMkLst>
            <pc:docMk/>
            <pc:sldMk cId="170619072" sldId="1340"/>
            <ac:spMk id="15" creationId="{D38CD2FB-A560-27AF-34FD-BE77D7133C77}"/>
          </ac:spMkLst>
        </pc:spChg>
        <pc:spChg chg="add del mod">
          <ac:chgData name="Jalila El Baraka" userId="ea93c961-285f-4edc-9e51-dff84fc1dbdc" providerId="ADAL" clId="{57C2819A-E835-47AA-9356-3BB7B51E441F}" dt="2026-06-06T14:25:01.140" v="90" actId="478"/>
          <ac:spMkLst>
            <pc:docMk/>
            <pc:sldMk cId="170619072" sldId="1340"/>
            <ac:spMk id="16" creationId="{10EE8C80-B05F-E10E-E95B-21F95C363665}"/>
          </ac:spMkLst>
        </pc:spChg>
        <pc:spChg chg="add del mod">
          <ac:chgData name="Jalila El Baraka" userId="ea93c961-285f-4edc-9e51-dff84fc1dbdc" providerId="ADAL" clId="{57C2819A-E835-47AA-9356-3BB7B51E441F}" dt="2026-06-06T14:25:09.452" v="92" actId="478"/>
          <ac:spMkLst>
            <pc:docMk/>
            <pc:sldMk cId="170619072" sldId="1340"/>
            <ac:spMk id="18" creationId="{A0CA99EA-B730-77EB-59A9-74F42D4EDF8F}"/>
          </ac:spMkLst>
        </pc:spChg>
        <pc:spChg chg="add del mod">
          <ac:chgData name="Jalila El Baraka" userId="ea93c961-285f-4edc-9e51-dff84fc1dbdc" providerId="ADAL" clId="{57C2819A-E835-47AA-9356-3BB7B51E441F}" dt="2026-06-06T14:25:20.021" v="97" actId="478"/>
          <ac:spMkLst>
            <pc:docMk/>
            <pc:sldMk cId="170619072" sldId="1340"/>
            <ac:spMk id="20" creationId="{E700CE24-EDCB-445D-144F-3A90ECEF51B0}"/>
          </ac:spMkLst>
        </pc:spChg>
        <pc:spChg chg="del">
          <ac:chgData name="Jalila El Baraka" userId="ea93c961-285f-4edc-9e51-dff84fc1dbdc" providerId="ADAL" clId="{57C2819A-E835-47AA-9356-3BB7B51E441F}" dt="2026-06-06T14:25:11.970" v="93" actId="478"/>
          <ac:spMkLst>
            <pc:docMk/>
            <pc:sldMk cId="170619072" sldId="1340"/>
            <ac:spMk id="25" creationId="{E9E161CB-1679-2240-AA55-D52B7E976070}"/>
          </ac:spMkLst>
        </pc:spChg>
        <pc:spChg chg="del">
          <ac:chgData name="Jalila El Baraka" userId="ea93c961-285f-4edc-9e51-dff84fc1dbdc" providerId="ADAL" clId="{57C2819A-E835-47AA-9356-3BB7B51E441F}" dt="2026-06-06T14:25:17.969" v="96" actId="478"/>
          <ac:spMkLst>
            <pc:docMk/>
            <pc:sldMk cId="170619072" sldId="1340"/>
            <ac:spMk id="26" creationId="{8B2066C1-0C75-85E0-5BBC-24CE2094FE7C}"/>
          </ac:spMkLst>
        </pc:spChg>
        <pc:picChg chg="add mod">
          <ac:chgData name="Jalila El Baraka" userId="ea93c961-285f-4edc-9e51-dff84fc1dbdc" providerId="ADAL" clId="{57C2819A-E835-47AA-9356-3BB7B51E441F}" dt="2026-06-06T14:24:05.917" v="79"/>
          <ac:picMkLst>
            <pc:docMk/>
            <pc:sldMk cId="170619072" sldId="1340"/>
            <ac:picMk id="4" creationId="{B750EE6D-05B4-7F98-F984-E6B29EA5C932}"/>
          </ac:picMkLst>
        </pc:picChg>
        <pc:picChg chg="del">
          <ac:chgData name="Jalila El Baraka" userId="ea93c961-285f-4edc-9e51-dff84fc1dbdc" providerId="ADAL" clId="{57C2819A-E835-47AA-9356-3BB7B51E441F}" dt="2026-06-06T14:24:05.244" v="78" actId="478"/>
          <ac:picMkLst>
            <pc:docMk/>
            <pc:sldMk cId="170619072" sldId="1340"/>
            <ac:picMk id="5" creationId="{6A2DD8DA-EB62-CD72-422C-B99AC8F5DF59}"/>
          </ac:picMkLst>
        </pc:picChg>
      </pc:sldChg>
      <pc:sldChg chg="add">
        <pc:chgData name="Jalila El Baraka" userId="ea93c961-285f-4edc-9e51-dff84fc1dbdc" providerId="ADAL" clId="{57C2819A-E835-47AA-9356-3BB7B51E441F}" dt="2026-06-06T14:25:33.230" v="98"/>
        <pc:sldMkLst>
          <pc:docMk/>
          <pc:sldMk cId="58645735" sldId="1341"/>
        </pc:sldMkLst>
      </pc:sldChg>
      <pc:sldChg chg="addSp delSp modSp add mod">
        <pc:chgData name="Jalila El Baraka" userId="ea93c961-285f-4edc-9e51-dff84fc1dbdc" providerId="ADAL" clId="{57C2819A-E835-47AA-9356-3BB7B51E441F}" dt="2026-06-06T14:26:44.676" v="108"/>
        <pc:sldMkLst>
          <pc:docMk/>
          <pc:sldMk cId="1998710087" sldId="1342"/>
        </pc:sldMkLst>
        <pc:spChg chg="mod">
          <ac:chgData name="Jalila El Baraka" userId="ea93c961-285f-4edc-9e51-dff84fc1dbdc" providerId="ADAL" clId="{57C2819A-E835-47AA-9356-3BB7B51E441F}" dt="2026-06-06T14:26:44.676" v="108"/>
          <ac:spMkLst>
            <pc:docMk/>
            <pc:sldMk cId="1998710087" sldId="1342"/>
            <ac:spMk id="2" creationId="{A054E370-B07F-E626-E367-C83C6603BD8C}"/>
          </ac:spMkLst>
        </pc:spChg>
        <pc:spChg chg="del">
          <ac:chgData name="Jalila El Baraka" userId="ea93c961-285f-4edc-9e51-dff84fc1dbdc" providerId="ADAL" clId="{57C2819A-E835-47AA-9356-3BB7B51E441F}" dt="2026-06-06T14:26:17.255" v="102" actId="478"/>
          <ac:spMkLst>
            <pc:docMk/>
            <pc:sldMk cId="1998710087" sldId="1342"/>
            <ac:spMk id="6" creationId="{4DED4B90-1C61-5081-EC34-4CEFE949D98F}"/>
          </ac:spMkLst>
        </pc:spChg>
        <pc:spChg chg="del">
          <ac:chgData name="Jalila El Baraka" userId="ea93c961-285f-4edc-9e51-dff84fc1dbdc" providerId="ADAL" clId="{57C2819A-E835-47AA-9356-3BB7B51E441F}" dt="2026-06-06T14:26:20.857" v="104" actId="478"/>
          <ac:spMkLst>
            <pc:docMk/>
            <pc:sldMk cId="1998710087" sldId="1342"/>
            <ac:spMk id="10" creationId="{8E7D5C11-6590-E378-D77B-DD942FB017E4}"/>
          </ac:spMkLst>
        </pc:spChg>
        <pc:spChg chg="del">
          <ac:chgData name="Jalila El Baraka" userId="ea93c961-285f-4edc-9e51-dff84fc1dbdc" providerId="ADAL" clId="{57C2819A-E835-47AA-9356-3BB7B51E441F}" dt="2026-06-06T14:26:16.071" v="101" actId="478"/>
          <ac:spMkLst>
            <pc:docMk/>
            <pc:sldMk cId="1998710087" sldId="1342"/>
            <ac:spMk id="11" creationId="{20341080-8F60-AA73-60C1-8B3E1E130255}"/>
          </ac:spMkLst>
        </pc:spChg>
        <pc:spChg chg="del">
          <ac:chgData name="Jalila El Baraka" userId="ea93c961-285f-4edc-9e51-dff84fc1dbdc" providerId="ADAL" clId="{57C2819A-E835-47AA-9356-3BB7B51E441F}" dt="2026-06-06T14:26:19.257" v="103" actId="478"/>
          <ac:spMkLst>
            <pc:docMk/>
            <pc:sldMk cId="1998710087" sldId="1342"/>
            <ac:spMk id="12" creationId="{ADB10462-1148-BE21-CCDF-C15D81A84958}"/>
          </ac:spMkLst>
        </pc:spChg>
        <pc:spChg chg="del">
          <ac:chgData name="Jalila El Baraka" userId="ea93c961-285f-4edc-9e51-dff84fc1dbdc" providerId="ADAL" clId="{57C2819A-E835-47AA-9356-3BB7B51E441F}" dt="2026-06-06T14:26:14.303" v="100" actId="478"/>
          <ac:spMkLst>
            <pc:docMk/>
            <pc:sldMk cId="1998710087" sldId="1342"/>
            <ac:spMk id="21" creationId="{97A75B6E-12F3-5EB5-2805-DA6007121549}"/>
          </ac:spMkLst>
        </pc:spChg>
        <pc:spChg chg="del">
          <ac:chgData name="Jalila El Baraka" userId="ea93c961-285f-4edc-9e51-dff84fc1dbdc" providerId="ADAL" clId="{57C2819A-E835-47AA-9356-3BB7B51E441F}" dt="2026-06-06T14:26:22.544" v="105" actId="478"/>
          <ac:spMkLst>
            <pc:docMk/>
            <pc:sldMk cId="1998710087" sldId="1342"/>
            <ac:spMk id="23" creationId="{BA4B02B4-DF72-E094-E1D4-7B14987B7A85}"/>
          </ac:spMkLst>
        </pc:spChg>
        <pc:picChg chg="add mod">
          <ac:chgData name="Jalila El Baraka" userId="ea93c961-285f-4edc-9e51-dff84fc1dbdc" providerId="ADAL" clId="{57C2819A-E835-47AA-9356-3BB7B51E441F}" dt="2026-06-06T14:26:33.795" v="107"/>
          <ac:picMkLst>
            <pc:docMk/>
            <pc:sldMk cId="1998710087" sldId="1342"/>
            <ac:picMk id="3" creationId="{F391FB74-BF94-B063-ABAD-6E4E7EE06597}"/>
          </ac:picMkLst>
        </pc:picChg>
        <pc:picChg chg="del">
          <ac:chgData name="Jalila El Baraka" userId="ea93c961-285f-4edc-9e51-dff84fc1dbdc" providerId="ADAL" clId="{57C2819A-E835-47AA-9356-3BB7B51E441F}" dt="2026-06-06T14:26:32.964" v="106" actId="478"/>
          <ac:picMkLst>
            <pc:docMk/>
            <pc:sldMk cId="1998710087" sldId="1342"/>
            <ac:picMk id="8" creationId="{5E438E4E-B961-B192-F995-B28E3C71042F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29:12.285" v="134" actId="1076"/>
        <pc:sldMkLst>
          <pc:docMk/>
          <pc:sldMk cId="3258108711" sldId="1343"/>
        </pc:sldMkLst>
        <pc:spChg chg="mod">
          <ac:chgData name="Jalila El Baraka" userId="ea93c961-285f-4edc-9e51-dff84fc1dbdc" providerId="ADAL" clId="{57C2819A-E835-47AA-9356-3BB7B51E441F}" dt="2026-06-06T14:28:36.104" v="125"/>
          <ac:spMkLst>
            <pc:docMk/>
            <pc:sldMk cId="3258108711" sldId="1343"/>
            <ac:spMk id="2" creationId="{5348890B-7E0E-CA06-E597-141810AFE6BD}"/>
          </ac:spMkLst>
        </pc:spChg>
        <pc:spChg chg="add mod">
          <ac:chgData name="Jalila El Baraka" userId="ea93c961-285f-4edc-9e51-dff84fc1dbdc" providerId="ADAL" clId="{57C2819A-E835-47AA-9356-3BB7B51E441F}" dt="2026-06-06T14:28:57.560" v="128" actId="1076"/>
          <ac:spMkLst>
            <pc:docMk/>
            <pc:sldMk cId="3258108711" sldId="1343"/>
            <ac:spMk id="4" creationId="{94858716-26A2-77FA-CF3E-17197FCD6753}"/>
          </ac:spMkLst>
        </pc:spChg>
        <pc:spChg chg="add mod">
          <ac:chgData name="Jalila El Baraka" userId="ea93c961-285f-4edc-9e51-dff84fc1dbdc" providerId="ADAL" clId="{57C2819A-E835-47AA-9356-3BB7B51E441F}" dt="2026-06-06T14:29:04.004" v="131" actId="1076"/>
          <ac:spMkLst>
            <pc:docMk/>
            <pc:sldMk cId="3258108711" sldId="1343"/>
            <ac:spMk id="5" creationId="{BE4E5025-FFB6-DF3F-AC13-83455F0F7443}"/>
          </ac:spMkLst>
        </pc:spChg>
        <pc:spChg chg="add mod">
          <ac:chgData name="Jalila El Baraka" userId="ea93c961-285f-4edc-9e51-dff84fc1dbdc" providerId="ADAL" clId="{57C2819A-E835-47AA-9356-3BB7B51E441F}" dt="2026-06-06T14:29:12.285" v="134" actId="1076"/>
          <ac:spMkLst>
            <pc:docMk/>
            <pc:sldMk cId="3258108711" sldId="1343"/>
            <ac:spMk id="6" creationId="{3A91B168-2A6E-6ACA-C474-D3EDC83FECA1}"/>
          </ac:spMkLst>
        </pc:spChg>
        <pc:picChg chg="del">
          <ac:chgData name="Jalila El Baraka" userId="ea93c961-285f-4edc-9e51-dff84fc1dbdc" providerId="ADAL" clId="{57C2819A-E835-47AA-9356-3BB7B51E441F}" dt="2026-06-06T14:28:50.776" v="126" actId="478"/>
          <ac:picMkLst>
            <pc:docMk/>
            <pc:sldMk cId="3258108711" sldId="1343"/>
            <ac:picMk id="12" creationId="{3298ACAB-CDF2-B2AE-9F48-232A74ABB99A}"/>
          </ac:picMkLst>
        </pc:picChg>
        <pc:picChg chg="del">
          <ac:chgData name="Jalila El Baraka" userId="ea93c961-285f-4edc-9e51-dff84fc1dbdc" providerId="ADAL" clId="{57C2819A-E835-47AA-9356-3BB7B51E441F}" dt="2026-06-06T14:29:06.214" v="132" actId="478"/>
          <ac:picMkLst>
            <pc:docMk/>
            <pc:sldMk cId="3258108711" sldId="1343"/>
            <ac:picMk id="14" creationId="{490DADD8-3BCD-F3DB-D30E-F049F2B421F1}"/>
          </ac:picMkLst>
        </pc:picChg>
        <pc:picChg chg="del">
          <ac:chgData name="Jalila El Baraka" userId="ea93c961-285f-4edc-9e51-dff84fc1dbdc" providerId="ADAL" clId="{57C2819A-E835-47AA-9356-3BB7B51E441F}" dt="2026-06-06T14:28:59.230" v="129" actId="478"/>
          <ac:picMkLst>
            <pc:docMk/>
            <pc:sldMk cId="3258108711" sldId="1343"/>
            <ac:picMk id="16" creationId="{363BB03D-19E4-EE21-8D3C-A20E0887DF32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31:23.576" v="198" actId="20577"/>
        <pc:sldMkLst>
          <pc:docMk/>
          <pc:sldMk cId="513128914" sldId="1344"/>
        </pc:sldMkLst>
        <pc:spChg chg="mod">
          <ac:chgData name="Jalila El Baraka" userId="ea93c961-285f-4edc-9e51-dff84fc1dbdc" providerId="ADAL" clId="{57C2819A-E835-47AA-9356-3BB7B51E441F}" dt="2026-06-06T14:31:23.576" v="198" actId="20577"/>
          <ac:spMkLst>
            <pc:docMk/>
            <pc:sldMk cId="513128914" sldId="1344"/>
            <ac:spMk id="2" creationId="{7A6E3D3E-E127-B982-B09F-998FC13D36AF}"/>
          </ac:spMkLst>
        </pc:spChg>
        <pc:spChg chg="add mod">
          <ac:chgData name="Jalila El Baraka" userId="ea93c961-285f-4edc-9e51-dff84fc1dbdc" providerId="ADAL" clId="{57C2819A-E835-47AA-9356-3BB7B51E441F}" dt="2026-06-06T14:30:30.818" v="143" actId="1076"/>
          <ac:spMkLst>
            <pc:docMk/>
            <pc:sldMk cId="513128914" sldId="1344"/>
            <ac:spMk id="7" creationId="{945229CB-95B9-B6EA-1AA9-E58FAEAC3C7C}"/>
          </ac:spMkLst>
        </pc:spChg>
        <pc:spChg chg="add mod">
          <ac:chgData name="Jalila El Baraka" userId="ea93c961-285f-4edc-9e51-dff84fc1dbdc" providerId="ADAL" clId="{57C2819A-E835-47AA-9356-3BB7B51E441F}" dt="2026-06-06T14:31:04.708" v="181" actId="1076"/>
          <ac:spMkLst>
            <pc:docMk/>
            <pc:sldMk cId="513128914" sldId="1344"/>
            <ac:spMk id="8" creationId="{1C0334D1-AF20-6924-7B42-6884366FF678}"/>
          </ac:spMkLst>
        </pc:spChg>
        <pc:spChg chg="add mod">
          <ac:chgData name="Jalila El Baraka" userId="ea93c961-285f-4edc-9e51-dff84fc1dbdc" providerId="ADAL" clId="{57C2819A-E835-47AA-9356-3BB7B51E441F}" dt="2026-06-06T14:31:15.110" v="183" actId="1076"/>
          <ac:spMkLst>
            <pc:docMk/>
            <pc:sldMk cId="513128914" sldId="1344"/>
            <ac:spMk id="9" creationId="{BB69BDD2-C297-73AC-9D08-6E2D5533A84E}"/>
          </ac:spMkLst>
        </pc:spChg>
        <pc:picChg chg="add del mod">
          <ac:chgData name="Jalila El Baraka" userId="ea93c961-285f-4edc-9e51-dff84fc1dbdc" providerId="ADAL" clId="{57C2819A-E835-47AA-9356-3BB7B51E441F}" dt="2026-06-06T14:30:07.003" v="140" actId="478"/>
          <ac:picMkLst>
            <pc:docMk/>
            <pc:sldMk cId="513128914" sldId="1344"/>
            <ac:picMk id="4" creationId="{9CAF211F-F1AC-9CAB-7C0A-BE2FBD2F5EF5}"/>
          </ac:picMkLst>
        </pc:picChg>
        <pc:picChg chg="add del mod">
          <ac:chgData name="Jalila El Baraka" userId="ea93c961-285f-4edc-9e51-dff84fc1dbdc" providerId="ADAL" clId="{57C2819A-E835-47AA-9356-3BB7B51E441F}" dt="2026-06-06T14:30:07.003" v="140" actId="478"/>
          <ac:picMkLst>
            <pc:docMk/>
            <pc:sldMk cId="513128914" sldId="1344"/>
            <ac:picMk id="5" creationId="{0EEF8832-A3A6-51F5-B476-98BF144FA5F8}"/>
          </ac:picMkLst>
        </pc:picChg>
        <pc:picChg chg="add mod">
          <ac:chgData name="Jalila El Baraka" userId="ea93c961-285f-4edc-9e51-dff84fc1dbdc" providerId="ADAL" clId="{57C2819A-E835-47AA-9356-3BB7B51E441F}" dt="2026-06-06T14:30:14.208" v="141"/>
          <ac:picMkLst>
            <pc:docMk/>
            <pc:sldMk cId="513128914" sldId="1344"/>
            <ac:picMk id="6" creationId="{808AB035-515E-24AF-A531-A7941A48ADB2}"/>
          </ac:picMkLst>
        </pc:picChg>
        <pc:picChg chg="del">
          <ac:chgData name="Jalila El Baraka" userId="ea93c961-285f-4edc-9e51-dff84fc1dbdc" providerId="ADAL" clId="{57C2819A-E835-47AA-9356-3BB7B51E441F}" dt="2026-06-06T14:30:01.864" v="138" actId="478"/>
          <ac:picMkLst>
            <pc:docMk/>
            <pc:sldMk cId="513128914" sldId="1344"/>
            <ac:picMk id="13" creationId="{39D7DDA1-640A-BD63-4380-4E4152B0DD34}"/>
          </ac:picMkLst>
        </pc:picChg>
      </pc:sldChg>
      <pc:sldChg chg="modSp add mod">
        <pc:chgData name="Jalila El Baraka" userId="ea93c961-285f-4edc-9e51-dff84fc1dbdc" providerId="ADAL" clId="{57C2819A-E835-47AA-9356-3BB7B51E441F}" dt="2026-06-06T15:54:26.146" v="3036" actId="14100"/>
        <pc:sldMkLst>
          <pc:docMk/>
          <pc:sldMk cId="4176412445" sldId="1345"/>
        </pc:sldMkLst>
        <pc:spChg chg="mod">
          <ac:chgData name="Jalila El Baraka" userId="ea93c961-285f-4edc-9e51-dff84fc1dbdc" providerId="ADAL" clId="{57C2819A-E835-47AA-9356-3BB7B51E441F}" dt="2026-06-06T14:35:56.038" v="245"/>
          <ac:spMkLst>
            <pc:docMk/>
            <pc:sldMk cId="4176412445" sldId="1345"/>
            <ac:spMk id="2" creationId="{6391A2B1-9055-8D2F-410B-F5BC79701748}"/>
          </ac:spMkLst>
        </pc:spChg>
        <pc:picChg chg="mod">
          <ac:chgData name="Jalila El Baraka" userId="ea93c961-285f-4edc-9e51-dff84fc1dbdc" providerId="ADAL" clId="{57C2819A-E835-47AA-9356-3BB7B51E441F}" dt="2026-06-06T14:36:41.431" v="256" actId="1076"/>
          <ac:picMkLst>
            <pc:docMk/>
            <pc:sldMk cId="4176412445" sldId="1345"/>
            <ac:picMk id="3" creationId="{7251EB5E-5988-C99F-4A30-5CF91AC279F1}"/>
          </ac:picMkLst>
        </pc:picChg>
        <pc:picChg chg="mod">
          <ac:chgData name="Jalila El Baraka" userId="ea93c961-285f-4edc-9e51-dff84fc1dbdc" providerId="ADAL" clId="{57C2819A-E835-47AA-9356-3BB7B51E441F}" dt="2026-06-06T14:36:27.375" v="251" actId="1076"/>
          <ac:picMkLst>
            <pc:docMk/>
            <pc:sldMk cId="4176412445" sldId="1345"/>
            <ac:picMk id="4" creationId="{CA4030EC-532E-2EC9-9762-9C9ACB6455E9}"/>
          </ac:picMkLst>
        </pc:picChg>
        <pc:picChg chg="mod">
          <ac:chgData name="Jalila El Baraka" userId="ea93c961-285f-4edc-9e51-dff84fc1dbdc" providerId="ADAL" clId="{57C2819A-E835-47AA-9356-3BB7B51E441F}" dt="2026-06-06T14:36:39.778" v="255" actId="1076"/>
          <ac:picMkLst>
            <pc:docMk/>
            <pc:sldMk cId="4176412445" sldId="1345"/>
            <ac:picMk id="7" creationId="{4A81EC1B-2E40-B6FA-6F0E-072989D9DF12}"/>
          </ac:picMkLst>
        </pc:picChg>
        <pc:picChg chg="mod">
          <ac:chgData name="Jalila El Baraka" userId="ea93c961-285f-4edc-9e51-dff84fc1dbdc" providerId="ADAL" clId="{57C2819A-E835-47AA-9356-3BB7B51E441F}" dt="2026-06-06T14:36:43.606" v="257" actId="1076"/>
          <ac:picMkLst>
            <pc:docMk/>
            <pc:sldMk cId="4176412445" sldId="1345"/>
            <ac:picMk id="11" creationId="{F7488788-9A9B-AB19-4332-130E3AC98273}"/>
          </ac:picMkLst>
        </pc:picChg>
        <pc:picChg chg="mod">
          <ac:chgData name="Jalila El Baraka" userId="ea93c961-285f-4edc-9e51-dff84fc1dbdc" providerId="ADAL" clId="{57C2819A-E835-47AA-9356-3BB7B51E441F}" dt="2026-06-06T14:36:35.679" v="253" actId="1076"/>
          <ac:picMkLst>
            <pc:docMk/>
            <pc:sldMk cId="4176412445" sldId="1345"/>
            <ac:picMk id="12" creationId="{07711C1B-426C-0424-ECD4-14E82C1BC785}"/>
          </ac:picMkLst>
        </pc:picChg>
        <pc:picChg chg="mod">
          <ac:chgData name="Jalila El Baraka" userId="ea93c961-285f-4edc-9e51-dff84fc1dbdc" providerId="ADAL" clId="{57C2819A-E835-47AA-9356-3BB7B51E441F}" dt="2026-06-06T15:54:22.821" v="3035" actId="1076"/>
          <ac:picMkLst>
            <pc:docMk/>
            <pc:sldMk cId="4176412445" sldId="1345"/>
            <ac:picMk id="13" creationId="{896811A4-F039-E1DF-8457-1870D847D11D}"/>
          </ac:picMkLst>
        </pc:picChg>
        <pc:picChg chg="mod">
          <ac:chgData name="Jalila El Baraka" userId="ea93c961-285f-4edc-9e51-dff84fc1dbdc" providerId="ADAL" clId="{57C2819A-E835-47AA-9356-3BB7B51E441F}" dt="2026-06-06T15:54:26.146" v="3036" actId="14100"/>
          <ac:picMkLst>
            <pc:docMk/>
            <pc:sldMk cId="4176412445" sldId="1345"/>
            <ac:picMk id="15" creationId="{C4A948E2-78AC-535E-2785-43E9371604E7}"/>
          </ac:picMkLst>
        </pc:picChg>
      </pc:sldChg>
      <pc:sldChg chg="addSp modSp add mod">
        <pc:chgData name="Jalila El Baraka" userId="ea93c961-285f-4edc-9e51-dff84fc1dbdc" providerId="ADAL" clId="{57C2819A-E835-47AA-9356-3BB7B51E441F}" dt="2026-06-06T15:54:18.432" v="3034" actId="1076"/>
        <pc:sldMkLst>
          <pc:docMk/>
          <pc:sldMk cId="1422226201" sldId="1346"/>
        </pc:sldMkLst>
        <pc:spChg chg="mod">
          <ac:chgData name="Jalila El Baraka" userId="ea93c961-285f-4edc-9e51-dff84fc1dbdc" providerId="ADAL" clId="{57C2819A-E835-47AA-9356-3BB7B51E441F}" dt="2026-06-06T14:37:51.172" v="338" actId="20577"/>
          <ac:spMkLst>
            <pc:docMk/>
            <pc:sldMk cId="1422226201" sldId="1346"/>
            <ac:spMk id="2" creationId="{4A9DDBAC-15F1-FA1A-C622-94D329E031B8}"/>
          </ac:spMkLst>
        </pc:spChg>
        <pc:spChg chg="add mod">
          <ac:chgData name="Jalila El Baraka" userId="ea93c961-285f-4edc-9e51-dff84fc1dbdc" providerId="ADAL" clId="{57C2819A-E835-47AA-9356-3BB7B51E441F}" dt="2026-06-06T14:38:03.204" v="340" actId="1076"/>
          <ac:spMkLst>
            <pc:docMk/>
            <pc:sldMk cId="1422226201" sldId="1346"/>
            <ac:spMk id="6" creationId="{E0E4719E-C9B0-3C30-9B4C-FAB152773F4E}"/>
          </ac:spMkLst>
        </pc:spChg>
        <pc:spChg chg="add mod">
          <ac:chgData name="Jalila El Baraka" userId="ea93c961-285f-4edc-9e51-dff84fc1dbdc" providerId="ADAL" clId="{57C2819A-E835-47AA-9356-3BB7B51E441F}" dt="2026-06-06T14:38:09.623" v="342" actId="1076"/>
          <ac:spMkLst>
            <pc:docMk/>
            <pc:sldMk cId="1422226201" sldId="1346"/>
            <ac:spMk id="8" creationId="{42BC840D-361F-AF75-AA62-65AE7FD3A9B7}"/>
          </ac:spMkLst>
        </pc:spChg>
        <pc:spChg chg="add mod">
          <ac:chgData name="Jalila El Baraka" userId="ea93c961-285f-4edc-9e51-dff84fc1dbdc" providerId="ADAL" clId="{57C2819A-E835-47AA-9356-3BB7B51E441F}" dt="2026-06-06T15:54:18.432" v="3034" actId="1076"/>
          <ac:spMkLst>
            <pc:docMk/>
            <pc:sldMk cId="1422226201" sldId="1346"/>
            <ac:spMk id="9" creationId="{AE367914-A1B0-11E6-7ED2-23644C7F2612}"/>
          </ac:spMkLst>
        </pc:spChg>
        <pc:spChg chg="add mod">
          <ac:chgData name="Jalila El Baraka" userId="ea93c961-285f-4edc-9e51-dff84fc1dbdc" providerId="ADAL" clId="{57C2819A-E835-47AA-9356-3BB7B51E441F}" dt="2026-06-06T14:38:21.503" v="346" actId="1076"/>
          <ac:spMkLst>
            <pc:docMk/>
            <pc:sldMk cId="1422226201" sldId="1346"/>
            <ac:spMk id="10" creationId="{0CFCB591-5FEE-5C1D-155C-38A6C41E3165}"/>
          </ac:spMkLst>
        </pc:spChg>
        <pc:picChg chg="mod">
          <ac:chgData name="Jalila El Baraka" userId="ea93c961-285f-4edc-9e51-dff84fc1dbdc" providerId="ADAL" clId="{57C2819A-E835-47AA-9356-3BB7B51E441F}" dt="2026-06-06T15:54:16.268" v="3033" actId="1076"/>
          <ac:picMkLst>
            <pc:docMk/>
            <pc:sldMk cId="1422226201" sldId="1346"/>
            <ac:picMk id="15" creationId="{A4696C37-ED36-4AFC-78FF-FE5E163370AE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42:56.304" v="546" actId="20577"/>
        <pc:sldMkLst>
          <pc:docMk/>
          <pc:sldMk cId="2028298218" sldId="1347"/>
        </pc:sldMkLst>
        <pc:spChg chg="add mod">
          <ac:chgData name="Jalila El Baraka" userId="ea93c961-285f-4edc-9e51-dff84fc1dbdc" providerId="ADAL" clId="{57C2819A-E835-47AA-9356-3BB7B51E441F}" dt="2026-06-06T14:42:56.304" v="546" actId="20577"/>
          <ac:spMkLst>
            <pc:docMk/>
            <pc:sldMk cId="2028298218" sldId="1347"/>
            <ac:spMk id="5" creationId="{E5D96675-FD95-6C08-B5EA-2D416A96F8B9}"/>
          </ac:spMkLst>
        </pc:spChg>
        <pc:spChg chg="mod">
          <ac:chgData name="Jalila El Baraka" userId="ea93c961-285f-4edc-9e51-dff84fc1dbdc" providerId="ADAL" clId="{57C2819A-E835-47AA-9356-3BB7B51E441F}" dt="2026-06-06T14:41:10.174" v="498" actId="20577"/>
          <ac:spMkLst>
            <pc:docMk/>
            <pc:sldMk cId="2028298218" sldId="1347"/>
            <ac:spMk id="6" creationId="{78D91BAB-9256-2540-447E-6396D1052D0E}"/>
          </ac:spMkLst>
        </pc:spChg>
        <pc:spChg chg="del">
          <ac:chgData name="Jalila El Baraka" userId="ea93c961-285f-4edc-9e51-dff84fc1dbdc" providerId="ADAL" clId="{57C2819A-E835-47AA-9356-3BB7B51E441F}" dt="2026-06-06T14:42:26.381" v="501" actId="478"/>
          <ac:spMkLst>
            <pc:docMk/>
            <pc:sldMk cId="2028298218" sldId="1347"/>
            <ac:spMk id="10" creationId="{4CFC8B7C-7DAB-FC1E-98E7-7E4D69D150F7}"/>
          </ac:spMkLst>
        </pc:spChg>
        <pc:spChg chg="mod">
          <ac:chgData name="Jalila El Baraka" userId="ea93c961-285f-4edc-9e51-dff84fc1dbdc" providerId="ADAL" clId="{57C2819A-E835-47AA-9356-3BB7B51E441F}" dt="2026-06-06T14:42:18.306" v="499" actId="20577"/>
          <ac:spMkLst>
            <pc:docMk/>
            <pc:sldMk cId="2028298218" sldId="1347"/>
            <ac:spMk id="12" creationId="{E7EB4443-E80A-E9D1-E8C4-A8C89E36F837}"/>
          </ac:spMkLst>
        </pc:spChg>
        <pc:spChg chg="del">
          <ac:chgData name="Jalila El Baraka" userId="ea93c961-285f-4edc-9e51-dff84fc1dbdc" providerId="ADAL" clId="{57C2819A-E835-47AA-9356-3BB7B51E441F}" dt="2026-06-06T14:42:21.154" v="500" actId="478"/>
          <ac:spMkLst>
            <pc:docMk/>
            <pc:sldMk cId="2028298218" sldId="1347"/>
            <ac:spMk id="15" creationId="{BA9240EA-8538-E622-2E7D-F08259607133}"/>
          </ac:spMkLst>
        </pc:spChg>
        <pc:picChg chg="del">
          <ac:chgData name="Jalila El Baraka" userId="ea93c961-285f-4edc-9e51-dff84fc1dbdc" providerId="ADAL" clId="{57C2819A-E835-47AA-9356-3BB7B51E441F}" dt="2026-06-06T14:40:32.493" v="393" actId="478"/>
          <ac:picMkLst>
            <pc:docMk/>
            <pc:sldMk cId="2028298218" sldId="1347"/>
            <ac:picMk id="2" creationId="{77E20DA6-D764-6509-FE98-1FDCA1CA6B70}"/>
          </ac:picMkLst>
        </pc:picChg>
        <pc:picChg chg="add mod">
          <ac:chgData name="Jalila El Baraka" userId="ea93c961-285f-4edc-9e51-dff84fc1dbdc" providerId="ADAL" clId="{57C2819A-E835-47AA-9356-3BB7B51E441F}" dt="2026-06-06T14:40:33.720" v="394"/>
          <ac:picMkLst>
            <pc:docMk/>
            <pc:sldMk cId="2028298218" sldId="1347"/>
            <ac:picMk id="3" creationId="{355D859E-44D8-13BE-329F-9B0CA14EB2EB}"/>
          </ac:picMkLst>
        </pc:picChg>
        <pc:picChg chg="add del mod">
          <ac:chgData name="Jalila El Baraka" userId="ea93c961-285f-4edc-9e51-dff84fc1dbdc" providerId="ADAL" clId="{57C2819A-E835-47AA-9356-3BB7B51E441F}" dt="2026-06-06T14:40:37.395" v="395" actId="478"/>
          <ac:picMkLst>
            <pc:docMk/>
            <pc:sldMk cId="2028298218" sldId="1347"/>
            <ac:picMk id="4" creationId="{5598FC69-B09E-6C6B-FDD7-5419C9653108}"/>
          </ac:picMkLst>
        </pc:picChg>
        <pc:picChg chg="mod">
          <ac:chgData name="Jalila El Baraka" userId="ea93c961-285f-4edc-9e51-dff84fc1dbdc" providerId="ADAL" clId="{57C2819A-E835-47AA-9356-3BB7B51E441F}" dt="2026-06-06T14:42:29.692" v="502" actId="14100"/>
          <ac:picMkLst>
            <pc:docMk/>
            <pc:sldMk cId="2028298218" sldId="1347"/>
            <ac:picMk id="9" creationId="{470207E0-9044-2516-4E33-935FD9E6B4B3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6T14:47:06.162" v="740"/>
        <pc:sldMkLst>
          <pc:docMk/>
          <pc:sldMk cId="681472357" sldId="1348"/>
        </pc:sldMkLst>
        <pc:spChg chg="add mod">
          <ac:chgData name="Jalila El Baraka" userId="ea93c961-285f-4edc-9e51-dff84fc1dbdc" providerId="ADAL" clId="{57C2819A-E835-47AA-9356-3BB7B51E441F}" dt="2026-06-06T14:46:12.167" v="655" actId="20577"/>
          <ac:spMkLst>
            <pc:docMk/>
            <pc:sldMk cId="681472357" sldId="1348"/>
            <ac:spMk id="3" creationId="{9006F44C-018D-C25A-D4EF-76793C57AE80}"/>
          </ac:spMkLst>
        </pc:spChg>
        <pc:spChg chg="mod">
          <ac:chgData name="Jalila El Baraka" userId="ea93c961-285f-4edc-9e51-dff84fc1dbdc" providerId="ADAL" clId="{57C2819A-E835-47AA-9356-3BB7B51E441F}" dt="2026-06-06T14:46:41.301" v="738" actId="20577"/>
          <ac:spMkLst>
            <pc:docMk/>
            <pc:sldMk cId="681472357" sldId="1348"/>
            <ac:spMk id="6" creationId="{313DFDD0-1293-12E4-66BE-E2AEC1C0709A}"/>
          </ac:spMkLst>
        </pc:spChg>
        <pc:spChg chg="del">
          <ac:chgData name="Jalila El Baraka" userId="ea93c961-285f-4edc-9e51-dff84fc1dbdc" providerId="ADAL" clId="{57C2819A-E835-47AA-9356-3BB7B51E441F}" dt="2026-06-06T14:44:57.595" v="577" actId="478"/>
          <ac:spMkLst>
            <pc:docMk/>
            <pc:sldMk cId="681472357" sldId="1348"/>
            <ac:spMk id="12" creationId="{4ACE3C63-29D3-FEE8-2756-0C0A162C72B4}"/>
          </ac:spMkLst>
        </pc:spChg>
        <pc:spChg chg="del">
          <ac:chgData name="Jalila El Baraka" userId="ea93c961-285f-4edc-9e51-dff84fc1dbdc" providerId="ADAL" clId="{57C2819A-E835-47AA-9356-3BB7B51E441F}" dt="2026-06-06T14:44:59.745" v="578" actId="478"/>
          <ac:spMkLst>
            <pc:docMk/>
            <pc:sldMk cId="681472357" sldId="1348"/>
            <ac:spMk id="15" creationId="{8C924A6B-374A-C146-5E43-BF44F6E26AFA}"/>
          </ac:spMkLst>
        </pc:spChg>
        <pc:picChg chg="del">
          <ac:chgData name="Jalila El Baraka" userId="ea93c961-285f-4edc-9e51-dff84fc1dbdc" providerId="ADAL" clId="{57C2819A-E835-47AA-9356-3BB7B51E441F}" dt="2026-06-06T14:47:05.533" v="739" actId="478"/>
          <ac:picMkLst>
            <pc:docMk/>
            <pc:sldMk cId="681472357" sldId="1348"/>
            <ac:picMk id="2" creationId="{DE28ABAE-6023-53FD-5FA4-83997B02A1CF}"/>
          </ac:picMkLst>
        </pc:picChg>
        <pc:picChg chg="add mod">
          <ac:chgData name="Jalila El Baraka" userId="ea93c961-285f-4edc-9e51-dff84fc1dbdc" providerId="ADAL" clId="{57C2819A-E835-47AA-9356-3BB7B51E441F}" dt="2026-06-06T14:46:03.293" v="633" actId="14100"/>
          <ac:picMkLst>
            <pc:docMk/>
            <pc:sldMk cId="681472357" sldId="1348"/>
            <ac:picMk id="4" creationId="{EE845735-FF92-0B43-BAF7-899426FA6CEA}"/>
          </ac:picMkLst>
        </pc:picChg>
        <pc:picChg chg="del">
          <ac:chgData name="Jalila El Baraka" userId="ea93c961-285f-4edc-9e51-dff84fc1dbdc" providerId="ADAL" clId="{57C2819A-E835-47AA-9356-3BB7B51E441F}" dt="2026-06-06T14:45:54.333" v="630" actId="478"/>
          <ac:picMkLst>
            <pc:docMk/>
            <pc:sldMk cId="681472357" sldId="1348"/>
            <ac:picMk id="7" creationId="{47BE7015-7645-3166-2F18-563AB1643D5A}"/>
          </ac:picMkLst>
        </pc:picChg>
        <pc:picChg chg="add mod">
          <ac:chgData name="Jalila El Baraka" userId="ea93c961-285f-4edc-9e51-dff84fc1dbdc" providerId="ADAL" clId="{57C2819A-E835-47AA-9356-3BB7B51E441F}" dt="2026-06-06T14:47:06.162" v="740"/>
          <ac:picMkLst>
            <pc:docMk/>
            <pc:sldMk cId="681472357" sldId="1348"/>
            <ac:picMk id="8" creationId="{035B5B60-4BA1-39C9-3E12-A0D21FD3D887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4-14T19:45:20.482" v="1144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4-14T18:22:31.467" v="2" actId="26606"/>
        <pc:sldMkLst>
          <pc:docMk/>
          <pc:sldMk cId="1846773998" sldId="256"/>
        </pc:sldMkLst>
      </pc:sldChg>
      <pc:sldChg chg="addSp delSp modSp mod">
        <pc:chgData name="Jalila El Baraka" userId="ea93c961-285f-4edc-9e51-dff84fc1dbdc" providerId="ADAL" clId="{AF35D566-9458-4FCB-BB0C-F789683C5E1A}" dt="2026-04-14T19:43:28.608" v="1120" actId="1076"/>
        <pc:sldMkLst>
          <pc:docMk/>
          <pc:sldMk cId="613695729" sldId="645"/>
        </pc:sldMkLst>
      </pc:sldChg>
      <pc:sldChg chg="addSp delSp modSp mod">
        <pc:chgData name="Jalila El Baraka" userId="ea93c961-285f-4edc-9e51-dff84fc1dbdc" providerId="ADAL" clId="{AF35D566-9458-4FCB-BB0C-F789683C5E1A}" dt="2026-04-14T18:31:25.191" v="90" actId="167"/>
        <pc:sldMkLst>
          <pc:docMk/>
          <pc:sldMk cId="3471369106" sldId="925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53350567" sldId="94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993801080" sldId="940"/>
        </pc:sldMkLst>
      </pc:sldChg>
      <pc:sldChg chg="addSp delSp modSp mod">
        <pc:chgData name="Jalila El Baraka" userId="ea93c961-285f-4edc-9e51-dff84fc1dbdc" providerId="ADAL" clId="{AF35D566-9458-4FCB-BB0C-F789683C5E1A}" dt="2026-04-14T19:38:35.885" v="1107" actId="1076"/>
        <pc:sldMkLst>
          <pc:docMk/>
          <pc:sldMk cId="927905845" sldId="1051"/>
        </pc:sldMkLst>
      </pc:sldChg>
      <pc:sldChg chg="add del">
        <pc:chgData name="Jalila El Baraka" userId="ea93c961-285f-4edc-9e51-dff84fc1dbdc" providerId="ADAL" clId="{AF35D566-9458-4FCB-BB0C-F789683C5E1A}" dt="2026-04-14T18:27:24.237" v="54"/>
        <pc:sldMkLst>
          <pc:docMk/>
          <pc:sldMk cId="2461311806" sldId="1063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3007871652" sldId="1124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429429812" sldId="1167"/>
        </pc:sldMkLst>
      </pc:sldChg>
      <pc:sldChg chg="add del">
        <pc:chgData name="Jalila El Baraka" userId="ea93c961-285f-4edc-9e51-dff84fc1dbdc" providerId="ADAL" clId="{AF35D566-9458-4FCB-BB0C-F789683C5E1A}" dt="2026-04-14T18:28:18.492" v="56"/>
        <pc:sldMkLst>
          <pc:docMk/>
          <pc:sldMk cId="1481235126" sldId="1186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621462727" sldId="1209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2162261238" sldId="1211"/>
        </pc:sldMkLst>
      </pc:sldChg>
      <pc:sldChg chg="delSp modSp add del mod">
        <pc:chgData name="Jalila El Baraka" userId="ea93c961-285f-4edc-9e51-dff84fc1dbdc" providerId="ADAL" clId="{AF35D566-9458-4FCB-BB0C-F789683C5E1A}" dt="2026-04-14T19:42:39.390" v="1114" actId="1076"/>
        <pc:sldMkLst>
          <pc:docMk/>
          <pc:sldMk cId="580384191" sldId="1213"/>
        </pc:sldMkLst>
      </pc:sldChg>
      <pc:sldChg chg="modSp add del mod">
        <pc:chgData name="Jalila El Baraka" userId="ea93c961-285f-4edc-9e51-dff84fc1dbdc" providerId="ADAL" clId="{AF35D566-9458-4FCB-BB0C-F789683C5E1A}" dt="2026-04-14T19:42:47.823" v="1116" actId="1076"/>
        <pc:sldMkLst>
          <pc:docMk/>
          <pc:sldMk cId="4139890870" sldId="1215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852828192" sldId="1217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2854542812" sldId="1219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1382032982" sldId="1221"/>
        </pc:sldMkLst>
      </pc:sldChg>
      <pc:sldChg chg="delSp modSp add del mod">
        <pc:chgData name="Jalila El Baraka" userId="ea93c961-285f-4edc-9e51-dff84fc1dbdc" providerId="ADAL" clId="{AF35D566-9458-4FCB-BB0C-F789683C5E1A}" dt="2026-04-14T19:43:20.389" v="1119" actId="1076"/>
        <pc:sldMkLst>
          <pc:docMk/>
          <pc:sldMk cId="1621044820" sldId="1225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84883358" sldId="1250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2243043901" sldId="1251"/>
        </pc:sldMkLst>
      </pc:sldChg>
      <pc:sldChg chg="add del">
        <pc:chgData name="Jalila El Baraka" userId="ea93c961-285f-4edc-9e51-dff84fc1dbdc" providerId="ADAL" clId="{AF35D566-9458-4FCB-BB0C-F789683C5E1A}" dt="2026-04-14T19:41:36.159" v="1110"/>
        <pc:sldMkLst>
          <pc:docMk/>
          <pc:sldMk cId="3963061055" sldId="1261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71335492" sldId="1262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783469559" sldId="1262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3461989628" sldId="1263"/>
        </pc:sldMkLst>
      </pc:sldChg>
      <pc:sldChg chg="modSp add mod">
        <pc:chgData name="Jalila El Baraka" userId="ea93c961-285f-4edc-9e51-dff84fc1dbdc" providerId="ADAL" clId="{AF35D566-9458-4FCB-BB0C-F789683C5E1A}" dt="2026-04-14T19:39:22.070" v="1108" actId="14100"/>
        <pc:sldMkLst>
          <pc:docMk/>
          <pc:sldMk cId="3820403756" sldId="1263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130395597" sldId="1264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572705938" sldId="1264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1597988810" sldId="1265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782616178" sldId="1265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53363382" sldId="1266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298481123" sldId="1266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885626539" sldId="1267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573672106" sldId="126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572705938" sldId="1268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278019165" sldId="1268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058364542" sldId="1269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4202791892" sldId="1269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660568307" sldId="127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3622380461" sldId="1270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344368548" sldId="1271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4144301495" sldId="1271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952579040" sldId="1272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542443801" sldId="1273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3560160465" sldId="1274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42069462" sldId="1275"/>
        </pc:sldMkLst>
      </pc:sldChg>
      <pc:sldChg chg="del">
        <pc:chgData name="Jalila El Baraka" userId="ea93c961-285f-4edc-9e51-dff84fc1dbdc" providerId="ADAL" clId="{AF35D566-9458-4FCB-BB0C-F789683C5E1A}" dt="2026-04-14T18:30:07.518" v="74" actId="2696"/>
        <pc:sldMkLst>
          <pc:docMk/>
          <pc:sldMk cId="1020672040" sldId="1276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2684156155" sldId="127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3256977585" sldId="1277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05006445" sldId="1278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3489620945" sldId="1278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3053344065" sldId="1279"/>
        </pc:sldMkLst>
      </pc:sldChg>
      <pc:sldChg chg="modSp add mod">
        <pc:chgData name="Jalila El Baraka" userId="ea93c961-285f-4edc-9e51-dff84fc1dbdc" providerId="ADAL" clId="{AF35D566-9458-4FCB-BB0C-F789683C5E1A}" dt="2026-04-14T19:40:11.685" v="1109" actId="20577"/>
        <pc:sldMkLst>
          <pc:docMk/>
          <pc:sldMk cId="3738375952" sldId="1279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625373297" sldId="1280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903224399" sldId="1280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1757291606" sldId="1281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749523740" sldId="1281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62732272" sldId="1282"/>
        </pc:sldMkLst>
      </pc:sldChg>
      <pc:sldChg chg="del">
        <pc:chgData name="Jalila El Baraka" userId="ea93c961-285f-4edc-9e51-dff84fc1dbdc" providerId="ADAL" clId="{AF35D566-9458-4FCB-BB0C-F789683C5E1A}" dt="2026-04-14T18:28:01.687" v="55" actId="2696"/>
        <pc:sldMkLst>
          <pc:docMk/>
          <pc:sldMk cId="4005307433" sldId="1282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39647355" sldId="1283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2158283626" sldId="1283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010313135" sldId="1284"/>
        </pc:sldMkLst>
      </pc:sldChg>
      <pc:sldChg chg="del">
        <pc:chgData name="Jalila El Baraka" userId="ea93c961-285f-4edc-9e51-dff84fc1dbdc" providerId="ADAL" clId="{AF35D566-9458-4FCB-BB0C-F789683C5E1A}" dt="2026-04-14T18:26:25.444" v="53" actId="2696"/>
        <pc:sldMkLst>
          <pc:docMk/>
          <pc:sldMk cId="4193161415" sldId="1284"/>
        </pc:sldMkLst>
      </pc:sldChg>
      <pc:sldChg chg="modSp mod">
        <pc:chgData name="Jalila El Baraka" userId="ea93c961-285f-4edc-9e51-dff84fc1dbdc" providerId="ADAL" clId="{AF35D566-9458-4FCB-BB0C-F789683C5E1A}" dt="2026-04-14T18:31:33.094" v="92" actId="20577"/>
        <pc:sldMkLst>
          <pc:docMk/>
          <pc:sldMk cId="230841888" sldId="1285"/>
        </pc:sldMkLst>
      </pc:sldChg>
      <pc:sldChg chg="addSp delSp modSp mod">
        <pc:chgData name="Jalila El Baraka" userId="ea93c961-285f-4edc-9e51-dff84fc1dbdc" providerId="ADAL" clId="{AF35D566-9458-4FCB-BB0C-F789683C5E1A}" dt="2026-04-14T18:31:58.180" v="101" actId="20577"/>
        <pc:sldMkLst>
          <pc:docMk/>
          <pc:sldMk cId="2978975811" sldId="1289"/>
        </pc:sldMkLst>
      </pc:sldChg>
      <pc:sldChg chg="modSp mod">
        <pc:chgData name="Jalila El Baraka" userId="ea93c961-285f-4edc-9e51-dff84fc1dbdc" providerId="ADAL" clId="{AF35D566-9458-4FCB-BB0C-F789683C5E1A}" dt="2026-04-14T19:33:26.203" v="1100" actId="20577"/>
        <pc:sldMkLst>
          <pc:docMk/>
          <pc:sldMk cId="574258613" sldId="1291"/>
        </pc:sldMkLst>
      </pc:sldChg>
      <pc:sldChg chg="addSp delSp modSp mod">
        <pc:chgData name="Jalila El Baraka" userId="ea93c961-285f-4edc-9e51-dff84fc1dbdc" providerId="ADAL" clId="{AF35D566-9458-4FCB-BB0C-F789683C5E1A}" dt="2026-04-14T19:44:22.105" v="1132" actId="20577"/>
        <pc:sldMkLst>
          <pc:docMk/>
          <pc:sldMk cId="681213415" sldId="1293"/>
        </pc:sldMkLst>
      </pc:sldChg>
      <pc:sldChg chg="addSp delSp modSp mod">
        <pc:chgData name="Jalila El Baraka" userId="ea93c961-285f-4edc-9e51-dff84fc1dbdc" providerId="ADAL" clId="{AF35D566-9458-4FCB-BB0C-F789683C5E1A}" dt="2026-04-14T19:14:14.930" v="533" actId="20577"/>
        <pc:sldMkLst>
          <pc:docMk/>
          <pc:sldMk cId="2191973393" sldId="1295"/>
        </pc:sldMkLst>
      </pc:sldChg>
      <pc:sldChg chg="addSp delSp modSp mod">
        <pc:chgData name="Jalila El Baraka" userId="ea93c961-285f-4edc-9e51-dff84fc1dbdc" providerId="ADAL" clId="{AF35D566-9458-4FCB-BB0C-F789683C5E1A}" dt="2026-04-14T19:17:25.227" v="553" actId="14100"/>
        <pc:sldMkLst>
          <pc:docMk/>
          <pc:sldMk cId="839524258" sldId="1297"/>
        </pc:sldMkLst>
      </pc:sldChg>
      <pc:sldChg chg="modSp mod">
        <pc:chgData name="Jalila El Baraka" userId="ea93c961-285f-4edc-9e51-dff84fc1dbdc" providerId="ADAL" clId="{AF35D566-9458-4FCB-BB0C-F789683C5E1A}" dt="2026-04-14T19:19:44.624" v="617" actId="1076"/>
        <pc:sldMkLst>
          <pc:docMk/>
          <pc:sldMk cId="266047087" sldId="1299"/>
        </pc:sldMkLst>
      </pc:sldChg>
      <pc:sldChg chg="modSp mod">
        <pc:chgData name="Jalila El Baraka" userId="ea93c961-285f-4edc-9e51-dff84fc1dbdc" providerId="ADAL" clId="{AF35D566-9458-4FCB-BB0C-F789683C5E1A}" dt="2026-04-14T19:21:08.172" v="694" actId="20577"/>
        <pc:sldMkLst>
          <pc:docMk/>
          <pc:sldMk cId="4177258591" sldId="1304"/>
        </pc:sldMkLst>
      </pc:sldChg>
      <pc:sldChg chg="addSp modSp mod">
        <pc:chgData name="Jalila El Baraka" userId="ea93c961-285f-4edc-9e51-dff84fc1dbdc" providerId="ADAL" clId="{AF35D566-9458-4FCB-BB0C-F789683C5E1A}" dt="2026-04-14T19:45:20.482" v="1144" actId="20577"/>
        <pc:sldMkLst>
          <pc:docMk/>
          <pc:sldMk cId="3195323805" sldId="1307"/>
        </pc:sldMkLst>
      </pc:sldChg>
      <pc:sldChg chg="modSp mod">
        <pc:chgData name="Jalila El Baraka" userId="ea93c961-285f-4edc-9e51-dff84fc1dbdc" providerId="ADAL" clId="{AF35D566-9458-4FCB-BB0C-F789683C5E1A}" dt="2026-04-14T19:22:38.391" v="847" actId="20577"/>
        <pc:sldMkLst>
          <pc:docMk/>
          <pc:sldMk cId="73515141" sldId="1309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757622553" sldId="1310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2550220108" sldId="1311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1986007862" sldId="1312"/>
        </pc:sldMkLst>
      </pc:sldChg>
      <pc:sldChg chg="add">
        <pc:chgData name="Jalila El Baraka" userId="ea93c961-285f-4edc-9e51-dff84fc1dbdc" providerId="ADAL" clId="{AF35D566-9458-4FCB-BB0C-F789683C5E1A}" dt="2026-04-14T18:27:24.237" v="54"/>
        <pc:sldMkLst>
          <pc:docMk/>
          <pc:sldMk cId="819537662" sldId="1313"/>
        </pc:sldMkLst>
      </pc:sldChg>
      <pc:sldChg chg="add">
        <pc:chgData name="Jalila El Baraka" userId="ea93c961-285f-4edc-9e51-dff84fc1dbdc" providerId="ADAL" clId="{AF35D566-9458-4FCB-BB0C-F789683C5E1A}" dt="2026-04-14T18:28:18.492" v="56"/>
        <pc:sldMkLst>
          <pc:docMk/>
          <pc:sldMk cId="1566773728" sldId="1314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768095751" sldId="1315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284766466" sldId="1316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522018780" sldId="1317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658489954" sldId="1318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958627933" sldId="1319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388559271" sldId="1320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2387506005" sldId="1321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741611324" sldId="1322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3153083496" sldId="1323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1401811034" sldId="1324"/>
        </pc:sldMkLst>
      </pc:sldChg>
      <pc:sldChg chg="modSp add del mod">
        <pc:chgData name="Jalila El Baraka" userId="ea93c961-285f-4edc-9e51-dff84fc1dbdc" providerId="ADAL" clId="{AF35D566-9458-4FCB-BB0C-F789683C5E1A}" dt="2026-04-14T19:41:58.343" v="1111" actId="2696"/>
        <pc:sldMkLst>
          <pc:docMk/>
          <pc:sldMk cId="614327865" sldId="1325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279088757" sldId="1326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664908286" sldId="1327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584967302" sldId="1328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3523651280" sldId="1329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1323345213" sldId="1330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232745047" sldId="1331"/>
        </pc:sldMkLst>
      </pc:sldChg>
      <pc:sldChg chg="add">
        <pc:chgData name="Jalila El Baraka" userId="ea93c961-285f-4edc-9e51-dff84fc1dbdc" providerId="ADAL" clId="{AF35D566-9458-4FCB-BB0C-F789683C5E1A}" dt="2026-04-14T19:41:36.159" v="1110"/>
        <pc:sldMkLst>
          <pc:docMk/>
          <pc:sldMk cId="2489282456" sldId="1332"/>
        </pc:sldMkLst>
      </pc:sldChg>
      <pc:sldMasterChg chg="delSldLayout">
        <pc:chgData name="Jalila El Baraka" userId="ea93c961-285f-4edc-9e51-dff84fc1dbdc" providerId="ADAL" clId="{AF35D566-9458-4FCB-BB0C-F789683C5E1A}" dt="2026-04-14T19:41:58.343" v="1111" actId="2696"/>
        <pc:sldMasterMkLst>
          <pc:docMk/>
          <pc:sldMasterMk cId="2875968026" sldId="2147483744"/>
        </pc:sldMasterMkLst>
        <pc:sldLayoutChg chg="del">
          <pc:chgData name="Jalila El Baraka" userId="ea93c961-285f-4edc-9e51-dff84fc1dbdc" providerId="ADAL" clId="{AF35D566-9458-4FCB-BB0C-F789683C5E1A}" dt="2026-04-14T19:41:58.343" v="1111" actId="2696"/>
          <pc:sldLayoutMkLst>
            <pc:docMk/>
            <pc:sldMasterMk cId="2875968026" sldId="2147483744"/>
            <pc:sldLayoutMk cId="2859390276" sldId="214748401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90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E57FC5-36D8-44EF-25B3-219123FB1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" b="3827"/>
          <a:stretch>
            <a:fillRect/>
          </a:stretch>
        </p:blipFill>
        <p:spPr>
          <a:xfrm>
            <a:off x="0" y="-77893"/>
            <a:ext cx="9144000" cy="6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1689B-7A67-249C-6BCC-AFA43576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4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84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19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36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BDBAA6-E148-6E76-3DBC-43D1E2690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836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3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6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4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88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5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9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362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C7905-18E5-05A5-D6D2-0DC0A9C88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739648-2D63-233B-30AD-09C32E676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BC3663-2F47-FE6C-31F5-DCF0D856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AB0D2-B178-AB2B-2382-0C10604C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898C7-BE31-D4EC-57AE-5E8DA55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7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16A19-07F9-7E1C-5086-2AD7D36F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81372-3745-1AFD-4797-5C60AFA2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9850F0-486D-39F0-603E-67A7BB86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3950F-F364-C175-263E-8C441655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2F17-5455-4F39-6DDA-40FC0E54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47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82BBB-62A1-8957-FFF4-E7D58B32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872EB-B5AF-A23B-E1CF-EFC935D35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802F0-E95E-FB22-E76F-58EEFEFA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4E90-48EF-CF6C-5E44-F54F2D92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46517B-1C78-632B-86B7-D7CE6805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55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C0DE8-F8C5-CEE8-CDA2-985B925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EDE9A-7322-41F6-B5E5-F9AA1B566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1AB9F-E12A-B06C-E939-93344E03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DCE865-68C0-BBED-4DFD-12252D77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872717-C402-2BE3-1264-9B042270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4F97E-3431-21BB-1C53-C14DC43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131-EB71-B89A-555A-C57F72A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686DD-A0AB-B5D5-E9B0-12CE7EA9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F1D837-45F0-25F5-6CC5-DA210952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3EF41-BA6D-9F1C-4F04-2DD222AA2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50FF86-D969-EDDC-1DED-2AD06DCF0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F328-0EFF-2546-8D9C-6D8E254E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177C5E-CA99-6E27-5D09-FD348C25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D0FB21-B688-479E-4384-6BCF512B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963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8AC9F-F935-A169-7940-9F318722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984A29-A4BC-7667-BA9C-CD94849C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F2B7B-DB70-F971-43C9-A767E018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3571DE-8130-0FB7-49B5-7086215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11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2930F4-BC88-FCF8-FE14-B56B2D30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A76ED-F597-1B8B-4784-09A3061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74124C-CFF5-BDB5-6DBA-7C798839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913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DCC22-2906-71CC-A2B8-177C26B9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A5DC-F05B-68D1-8486-0125C5A6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FBC2C-7087-E7F5-D616-20C1EE08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63AAB7-3F2B-8AB3-31FD-921FE60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B95799-E2C1-5E76-07AB-0121B447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3F01B-1C3E-3AC7-A83F-3CDBD66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682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121A3-DFB1-4BA1-A3B6-DBA6D79F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79AB-A44E-0D7E-15F4-186873AF0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7690FF-A512-5A94-A1D3-7B8700DF8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A9E25-1A87-54E8-C223-C4376E4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E67015-B361-5B5A-1F2D-9402161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8A159C-6F95-C1CC-3B1C-DB0CD64F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47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C59A-5C8B-F9BD-30BC-3F56D51F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2709E0-2F9B-817F-A33A-CEA16EB80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B34CE-E503-3D02-FABD-10D0BB47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0E6E67-99F3-C10C-12EA-45669029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C7B3-0BFE-F59C-F94B-3FEE961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261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24742D-74C6-E13B-945C-446FC6934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C29F61-8E64-0451-C48A-843F5D894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9AF77-3665-E1F7-E3F6-49ED77D3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D9855-6178-2E00-0859-FDA38BA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12F-2F9A-9A21-96AB-F52F7C1C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16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9D688-DA3D-1041-F8FE-A13B72445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3BD4A-1875-57C7-DCB3-6D4DA594A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D0162-FBBB-F8F1-3FEA-CD33F1D7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07F-F56B-5609-9DB1-B73A013F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65829-109F-5F18-2912-7B2D687E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342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D2CF-5B35-A5F0-E963-96584A83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A09A0-7898-C14F-AB91-9A29B2AA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2DE16-25A8-0CB9-B9D5-B9E5BE4E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04A7-643A-50D7-29B7-D65306A5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BDD76-5C16-078F-5B53-66C70574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1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62AE-F8AD-33B8-6F16-9F78487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E0167-A9F3-23C4-A72D-65AE8215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9DAFB8-1DF0-CA62-70C4-12E9A208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DDA3D-5134-4EDB-8580-89D19A8C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39165-DD67-B9D6-2F1B-835F92D0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417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6F5DB-10A6-0A7E-8CDC-70585C6A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6A30E-B0DE-3EBA-C48E-954C3542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25773-1B70-81BB-88F0-65D18D79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467963-097B-B62A-F637-0B653360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4BDE4-592E-F856-F472-EF0C81B6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0620E9-D486-5A20-DAFD-057D79B6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48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0BB0-6AEE-D470-C531-55E7C426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F4ECD-20C0-819D-1DE1-2A19FBE6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F0C5C-4210-7AFA-51D7-5E68C41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FEB2FF-FAF9-E18A-EF44-F6B708A5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964305-82BC-1EC2-B45A-9349BABE0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260C30-E115-B121-7BEF-B384A625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5A1B5-AB52-F0B3-C3BD-5CF0FF58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5BE238-5965-DB72-C9D8-CBE3DD35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507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6B543-37D9-6CA2-1B36-BCA7A9D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FB9389-A3D1-53C9-EB4F-E5005DC6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DA5D0-8E69-F394-4427-3AF8ADD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B0FE84-8087-023E-B129-41DCBE6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8300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B5AA0-F049-C728-CDDF-6C21506B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E44E66-6821-8260-A027-9F28D7C2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40A7C-24E0-069A-7974-B0778ECF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138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1EF6-097D-CC82-7010-EB5D627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0548F-3CFE-245E-3575-298E9D44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AC4C22-2D08-1466-6064-9FF5C450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4CFD7C-892E-C3B5-FE5F-8F0ED5DC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B7414-EEA5-9895-1276-EE4E36DA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EA449-864B-725A-EC06-D8D4713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066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5C4D-5A8E-CF76-0233-F7C320E2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979AFA-D8C9-6156-359E-904821558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7215C-EE30-C565-ABEC-004878F3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C78A6-AA75-6EF7-FA42-6AB45DD2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BF652-7025-306C-B541-5F09E57A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96265-FB1A-B6B8-02C0-92688BE5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0985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E855E-9C42-4934-294D-0532D08F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753D7-3E2E-9671-8AC7-4A5A71035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A217-C234-AB31-9335-936637E1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6256E-F119-01B7-9EE6-824EBE51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31677-2027-6D84-6895-6A1ED3CC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12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75301E-8AB6-6213-E8B3-CD952A90E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C97E71-9609-D6A8-0DF4-F2A92A10E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4EA0-A3D7-775D-C718-BBBB93B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4D5C9A-1A3D-78A8-795E-0864CFD3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55A33-6027-B49B-2CD2-FB544059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44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9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43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34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59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6B982-018D-088F-AF80-C8E513D54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Organisation de la semaine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29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E3364-C245-68DA-5704-086299A82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2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82FDE-117A-2487-0B8A-2FF7B6B1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069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16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Présentation du vocabulaire </a:t>
            </a:r>
          </a:p>
          <a:p>
            <a:pPr lvl="0"/>
            <a:r>
              <a:rPr lang="fr-FR"/>
              <a:t>Exploitation du vocabulaire</a:t>
            </a:r>
          </a:p>
          <a:p>
            <a:pPr lvl="0"/>
            <a:r>
              <a:rPr lang="fr-FR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91B2C-D3A9-2767-22DA-57F8726D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777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DC338-F973-87D7-5843-5A469CE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5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08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68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3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8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003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8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92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73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5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50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33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2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9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072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40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5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4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14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2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7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79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8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04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05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11775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914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1BD7C7-EFC4-CA8C-6E90-B543F33C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834EAA-D176-63E7-F7F3-3D8740E2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CF1B5-BFE7-A410-EB78-62F13E899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C4FAC-2587-4581-AD7C-35BFC87DA6B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4D58-54B6-75C1-F3E1-B12DF462D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4DA4E-E33A-701A-7BDC-4D5E547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A71D7-F0CB-46CE-AD77-DF700EC1F2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3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754F82-5A4E-C219-2129-ECC22DB844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0056" y="16722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B09769-2E47-3D54-2E76-39BDD73591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7059" y="14487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766" r:id="rId2"/>
    <p:sldLayoutId id="2147483924" r:id="rId3"/>
    <p:sldLayoutId id="2147483844" r:id="rId4"/>
    <p:sldLayoutId id="2147483949" r:id="rId5"/>
    <p:sldLayoutId id="2147483952" r:id="rId6"/>
    <p:sldLayoutId id="2147483823" r:id="rId7"/>
    <p:sldLayoutId id="2147483845" r:id="rId8"/>
    <p:sldLayoutId id="2147483848" r:id="rId9"/>
    <p:sldLayoutId id="2147483847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2000" y="11726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159156" y="11896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B469A5-D06F-42AF-71F2-65A3C89D7BC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D035B-09BE-50A1-5A49-7AC15BFC2FF5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FDBCD-EAEA-3E15-6621-3672C86C2FC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8BCDD-5D01-B899-9C2C-72666D6FF165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992" r:id="rId8"/>
    <p:sldLayoutId id="2147483835" r:id="rId9"/>
    <p:sldLayoutId id="2147483817" r:id="rId10"/>
    <p:sldLayoutId id="2147483818" r:id="rId11"/>
    <p:sldLayoutId id="2147483762" r:id="rId12"/>
    <p:sldLayoutId id="2147483849" r:id="rId13"/>
    <p:sldLayoutId id="214748399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926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400198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6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912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7859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35.jpg"/><Relationship Id="rId7" Type="http://schemas.openxmlformats.org/officeDocument/2006/relationships/image" Target="../media/image6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2.jpg"/><Relationship Id="rId5" Type="http://schemas.openxmlformats.org/officeDocument/2006/relationships/image" Target="../media/image50.jpg"/><Relationship Id="rId10" Type="http://schemas.openxmlformats.org/officeDocument/2006/relationships/image" Target="../media/image37.jpg"/><Relationship Id="rId4" Type="http://schemas.openxmlformats.org/officeDocument/2006/relationships/image" Target="../media/image46.jpg"/><Relationship Id="rId9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9.jpg"/><Relationship Id="rId5" Type="http://schemas.openxmlformats.org/officeDocument/2006/relationships/image" Target="../media/image62.jpg"/><Relationship Id="rId4" Type="http://schemas.openxmlformats.org/officeDocument/2006/relationships/image" Target="../media/image5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jpg"/><Relationship Id="rId7" Type="http://schemas.openxmlformats.org/officeDocument/2006/relationships/image" Target="../media/image62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60.jpg"/><Relationship Id="rId5" Type="http://schemas.openxmlformats.org/officeDocument/2006/relationships/image" Target="../media/image52.jpg"/><Relationship Id="rId10" Type="http://schemas.openxmlformats.org/officeDocument/2006/relationships/image" Target="../media/image27.png"/><Relationship Id="rId4" Type="http://schemas.openxmlformats.org/officeDocument/2006/relationships/image" Target="../media/image50.jpg"/><Relationship Id="rId9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62.jpg"/><Relationship Id="rId7" Type="http://schemas.openxmlformats.org/officeDocument/2006/relationships/image" Target="../media/image40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7.jpg"/><Relationship Id="rId5" Type="http://schemas.openxmlformats.org/officeDocument/2006/relationships/image" Target="../media/image39.jpg"/><Relationship Id="rId10" Type="http://schemas.openxmlformats.org/officeDocument/2006/relationships/image" Target="../media/image27.png"/><Relationship Id="rId4" Type="http://schemas.openxmlformats.org/officeDocument/2006/relationships/image" Target="../media/image33.jpg"/><Relationship Id="rId9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58.jpg"/><Relationship Id="rId7" Type="http://schemas.openxmlformats.org/officeDocument/2006/relationships/image" Target="../media/image5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28.jpg"/><Relationship Id="rId4" Type="http://schemas.openxmlformats.org/officeDocument/2006/relationships/image" Target="../media/image62.jpg"/><Relationship Id="rId9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58.jpg"/><Relationship Id="rId7" Type="http://schemas.openxmlformats.org/officeDocument/2006/relationships/image" Target="../media/image5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28.jpg"/><Relationship Id="rId4" Type="http://schemas.openxmlformats.org/officeDocument/2006/relationships/image" Target="../media/image62.jpg"/><Relationship Id="rId9" Type="http://schemas.openxmlformats.org/officeDocument/2006/relationships/image" Target="../media/image4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4.png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1.jpg"/><Relationship Id="rId4" Type="http://schemas.openxmlformats.org/officeDocument/2006/relationships/image" Target="../media/image5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27.png"/><Relationship Id="rId4" Type="http://schemas.openxmlformats.org/officeDocument/2006/relationships/image" Target="../media/image6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1.jpg"/><Relationship Id="rId4" Type="http://schemas.openxmlformats.org/officeDocument/2006/relationships/image" Target="../media/image4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1.jpg"/><Relationship Id="rId4" Type="http://schemas.openxmlformats.org/officeDocument/2006/relationships/image" Target="../media/image4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8.jpg"/><Relationship Id="rId4" Type="http://schemas.openxmlformats.org/officeDocument/2006/relationships/image" Target="../media/image3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8.jpg"/><Relationship Id="rId4" Type="http://schemas.openxmlformats.org/officeDocument/2006/relationships/image" Target="../media/image3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2.jpg"/><Relationship Id="rId4" Type="http://schemas.openxmlformats.org/officeDocument/2006/relationships/image" Target="../media/image5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62.jpg"/><Relationship Id="rId4" Type="http://schemas.openxmlformats.org/officeDocument/2006/relationships/image" Target="../media/image5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2.jp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1.png"/><Relationship Id="rId5" Type="http://schemas.openxmlformats.org/officeDocument/2006/relationships/image" Target="../media/image26.png"/><Relationship Id="rId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slideLayout" Target="../slideLayouts/slideLayout98.xml"/><Relationship Id="rId1" Type="http://schemas.openxmlformats.org/officeDocument/2006/relationships/tags" Target="../tags/tag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98.xml"/><Relationship Id="rId1" Type="http://schemas.openxmlformats.org/officeDocument/2006/relationships/tags" Target="../tags/tag9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8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tags" Target="../tags/tag10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73.png"/><Relationship Id="rId7" Type="http://schemas.openxmlformats.org/officeDocument/2006/relationships/image" Target="../media/image44.jp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11.xml"/><Relationship Id="rId6" Type="http://schemas.openxmlformats.org/officeDocument/2006/relationships/image" Target="../media/image43.jpg"/><Relationship Id="rId5" Type="http://schemas.openxmlformats.org/officeDocument/2006/relationships/image" Target="../media/image57.jpg"/><Relationship Id="rId4" Type="http://schemas.openxmlformats.org/officeDocument/2006/relationships/image" Target="../media/image74.png"/><Relationship Id="rId9" Type="http://schemas.openxmlformats.org/officeDocument/2006/relationships/image" Target="../media/image30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5.mp4"/><Relationship Id="rId7" Type="http://schemas.openxmlformats.org/officeDocument/2006/relationships/image" Target="../media/image2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5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88A98-9A6D-CDE4-EF5E-E4143068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821B0BD-83AD-E4F9-6CF9-D764CA535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86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5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12A0C5-6862-2BBE-DBAA-F0E284EE28EB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F6D421-2FD0-0D89-15EB-F455CD0A65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0D7842-F6D6-EB3C-1559-3FAD8335C9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EB78C492-3581-307A-29A3-9B8B16A8BC2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690C78-91D1-A60D-BA51-DCEAF4A07E22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5D6FC5-9E9A-925F-E47D-9138C1C74D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0B3E04-B111-E849-AE3A-B880E722006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75386D6-67B5-A6D0-EDEA-D8FBA826FE9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C85AEBA-6C54-53A0-21B6-597609865DEA}"/>
              </a:ext>
            </a:extLst>
          </p:cNvPr>
          <p:cNvGrpSpPr/>
          <p:nvPr/>
        </p:nvGrpSpPr>
        <p:grpSpPr>
          <a:xfrm>
            <a:off x="420233" y="2422870"/>
            <a:ext cx="8303534" cy="2630718"/>
            <a:chOff x="301052" y="2417045"/>
            <a:chExt cx="8303534" cy="2630718"/>
          </a:xfrm>
        </p:grpSpPr>
        <p:pic>
          <p:nvPicPr>
            <p:cNvPr id="8" name="Image 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F409EEB1-6F6F-138A-FD2F-76E892897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11" name="Image 10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E9A61E3-5BF5-60FE-E343-D12E8E20E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14" name="Image 13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EC291CDF-85A1-7021-4B3F-07BB98C5C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8740827E-53C7-CC5D-9E7D-967B72166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9" name="Image 18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26AA49EF-AA16-2FDA-CA15-5EEAB5C64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9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08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9A65E82E-3427-D5B5-84A3-5701CE7076A9}"/>
              </a:ext>
            </a:extLst>
          </p:cNvPr>
          <p:cNvPicPr>
            <a:picLocks noGrp="1" noChangeAspect="1"/>
          </p:cNvPicPr>
          <p:nvPr>
            <p:ph type="pic" sz="quarter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64" r="64"/>
          <a:stretch/>
        </p:blipFill>
        <p:spPr>
          <a:xfrm>
            <a:off x="2459673" y="2021302"/>
            <a:ext cx="1847850" cy="3289300"/>
          </a:xfrm>
          <a:prstGeom prst="rect">
            <a:avLst/>
          </a:prstGeom>
        </p:spPr>
      </p:pic>
      <p:pic>
        <p:nvPicPr>
          <p:cNvPr id="13" name="Nada-Wave">
            <a:hlinkClick r:id="" action="ppaction://media"/>
            <a:extLst>
              <a:ext uri="{FF2B5EF4-FFF2-40B4-BE49-F238E27FC236}">
                <a16:creationId xmlns:a16="http://schemas.microsoft.com/office/drawing/2014/main" id="{ECAF6E02-EE5F-87F9-DFF7-D733B315921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9407" y="2021302"/>
            <a:ext cx="2108665" cy="33675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C6F04E-C094-5F62-8734-DB495ADED9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main – Les dents – Les yeux – Le ventre- La tête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L’épaule.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dents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tête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ventre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main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yeux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L’épaule</a:t>
            </a: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64BA1649-8470-52E7-7298-499C44577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EB798CE6-5FEB-2435-A0DD-73E7323E6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0AF280-F2D7-25DC-A50B-58730EA5F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0F03A7-8DED-8DF8-24E5-8E8AC36A2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8BFAF096-A881-BA97-3FE9-2BB4C8FCF1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919C10A0-D901-752F-B7A5-B224CA183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9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48CA0-94EC-ED38-E840-F45C95FB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11C2E-3BCF-2568-E8F4-3AD77551B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84" y="845603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1C9EBBC3-1AC4-7BF0-22DA-E7F460803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47" y="168265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1A57D16C-9D4F-1673-6C7F-C45496197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1703295"/>
            <a:ext cx="1596282" cy="1746344"/>
          </a:xfrm>
          <a:prstGeom prst="rect">
            <a:avLst/>
          </a:prstGeom>
        </p:spPr>
      </p:pic>
      <p:pic>
        <p:nvPicPr>
          <p:cNvPr id="10" name="Image 9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ED1FF06-C238-D0A4-AA14-ADCAEF32E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94" y="4097265"/>
            <a:ext cx="1578435" cy="1726819"/>
          </a:xfrm>
          <a:prstGeom prst="rect">
            <a:avLst/>
          </a:prstGeom>
        </p:spPr>
      </p:pic>
      <p:pic>
        <p:nvPicPr>
          <p:cNvPr id="11" name="Image 10" descr="Une image contenant clipart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693CAD-91AA-71DC-B614-DDD00057B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55" y="4026879"/>
            <a:ext cx="1642772" cy="1797205"/>
          </a:xfrm>
          <a:prstGeom prst="rect">
            <a:avLst/>
          </a:prstGeom>
        </p:spPr>
      </p:pic>
      <p:pic>
        <p:nvPicPr>
          <p:cNvPr id="13" name="Image 12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A08BCB65-0FFD-1CF5-9E59-92828FA97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098" y="4097265"/>
            <a:ext cx="1578435" cy="1726819"/>
          </a:xfrm>
          <a:prstGeom prst="rect">
            <a:avLst/>
          </a:prstGeom>
        </p:spPr>
      </p:pic>
      <p:pic>
        <p:nvPicPr>
          <p:cNvPr id="14" name="Image 13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11A42256-6080-656B-9BD5-510FBCCC79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43" y="1703295"/>
            <a:ext cx="1615148" cy="17669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224474-5E6E-465A-B254-919DA1F49DF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3715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oreilles – Le genou – Le pied – En forme – Malade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Avoir mal.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Les oreilles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genou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En forme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pied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Malade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Avoir mal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C796DA-6458-DB66-DB5D-061ACE386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630475-4D9C-C064-EE94-1F35842C0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3041B5EC-1A20-62FE-8684-C8E0D547B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D989B20A-6440-5DFB-76D2-12C1DFFCF9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B0240C21-A184-7B46-82E6-727D5CD441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1F6343-FE4E-B31D-8E44-3061ED0057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7"/>
            <a:ext cx="1397249" cy="15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5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B66FB-5CAE-2424-61D1-E2A5722AE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1C6034F7-A88A-A990-F156-17CB30A27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F0D84B-9F0E-95C0-7463-29585F50D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46" y="1728517"/>
            <a:ext cx="1464115" cy="1601752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A41BB4-D8DD-6BBB-1B7E-F0F174B74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7342"/>
            <a:ext cx="1593254" cy="1743032"/>
          </a:xfrm>
          <a:prstGeom prst="rect">
            <a:avLst/>
          </a:prstGeom>
        </p:spPr>
      </p:pic>
      <p:pic>
        <p:nvPicPr>
          <p:cNvPr id="9" name="Image 8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6051249B-DF90-044F-1E87-4272D799C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97" y="3983903"/>
            <a:ext cx="1511201" cy="1653264"/>
          </a:xfrm>
          <a:prstGeom prst="rect">
            <a:avLst/>
          </a:prstGeom>
        </p:spPr>
      </p:pic>
      <p:pic>
        <p:nvPicPr>
          <p:cNvPr id="14" name="Image 13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AD690DB1-F3ED-DA9A-E551-B0A901248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4017477"/>
            <a:ext cx="1397249" cy="1528600"/>
          </a:xfrm>
          <a:prstGeom prst="rect">
            <a:avLst/>
          </a:prstGeom>
        </p:spPr>
      </p:pic>
      <p:pic>
        <p:nvPicPr>
          <p:cNvPr id="16" name="Image 15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F308FF56-3285-C799-CA40-3E80586C29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262" y="1723594"/>
            <a:ext cx="1534999" cy="1679299"/>
          </a:xfrm>
          <a:prstGeom prst="rect">
            <a:avLst/>
          </a:prstGeom>
        </p:spPr>
      </p:pic>
      <p:pic>
        <p:nvPicPr>
          <p:cNvPr id="3" name="Image 2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CAF203-069E-9736-DEC1-04EB6803A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71" y="4023627"/>
            <a:ext cx="1397249" cy="1528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AA7C3F-C26A-3D24-645C-0F3A0E18358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52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gymnastique - Le cyclisme - Le karaté - La course à pied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Le tennis - Le football.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cyclisme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gymnastique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karaté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228796" y="595618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football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077570-408A-B945-73DC-C945A333D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D84681-4AF7-9534-C8EA-E20A46845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1B3766-A8B4-BD0E-934B-58A234E06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EBE2AA2A-3A7D-20BC-BB47-1D163A53155F}"/>
              </a:ext>
            </a:extLst>
          </p:cNvPr>
          <p:cNvSpPr txBox="1">
            <a:spLocks/>
          </p:cNvSpPr>
          <p:nvPr/>
        </p:nvSpPr>
        <p:spPr>
          <a:xfrm>
            <a:off x="3392986" y="598331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tennis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2A6D5F8-4006-11C8-2183-0D5EBC4686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A97702-CDE3-F790-0A9A-6384C51A2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4BA2D611-4D4B-C769-39A9-2327FC3DF5C2}"/>
              </a:ext>
            </a:extLst>
          </p:cNvPr>
          <p:cNvSpPr txBox="1">
            <a:spLocks/>
          </p:cNvSpPr>
          <p:nvPr/>
        </p:nvSpPr>
        <p:spPr>
          <a:xfrm>
            <a:off x="721675" y="5869104"/>
            <a:ext cx="3085283" cy="45376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course à pied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1FFE0F5-09E0-CB44-DB15-407990B342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3A154-DFD2-D80F-116D-630463E8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910F18-70FA-8E02-AFCA-2686C4DB8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86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E0D57C-D7FF-88E3-DE35-BD8F83AC5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1703295"/>
            <a:ext cx="1596282" cy="17463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51D8F6-DB91-F208-2252-3C07A8093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717776"/>
            <a:ext cx="1636210" cy="179002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38BF8-825C-7E3E-987F-8F327C84A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93" y="4097265"/>
            <a:ext cx="1578435" cy="172681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8A568E-DB22-1B14-ADF2-7860A779D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1703295"/>
            <a:ext cx="1636210" cy="1790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CE7C68-5D8A-4C5A-39BE-472B85CF9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33" y="4143368"/>
            <a:ext cx="1536294" cy="168071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BB743FD-E2D3-FF73-8B15-CC5E3BEA4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4073753"/>
            <a:ext cx="1621419" cy="17738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8909E8-FB75-9D73-715E-1769B90AFD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725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basket – L’équitation – La natation – La santé – Bon -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Mauvais.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basket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L’équitation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86807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400721" y="5677068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Bon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967740" y="5647675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Mauvais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5ABFA5B-2686-DB44-ADC1-4760065BB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653284" cy="1808705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18F573C8-FE24-11A6-3703-EB3A688CDECB}"/>
              </a:ext>
            </a:extLst>
          </p:cNvPr>
          <p:cNvSpPr txBox="1">
            <a:spLocks/>
          </p:cNvSpPr>
          <p:nvPr/>
        </p:nvSpPr>
        <p:spPr>
          <a:xfrm>
            <a:off x="6290635" y="3513398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natation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FE5CF3D-9388-1740-7032-D6F439ECC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1109EC-E052-F5D0-1481-006A19C22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CB41B69-E1BB-30D5-DB30-E7854407FE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71" y="3998885"/>
            <a:ext cx="1533978" cy="1678183"/>
          </a:xfrm>
          <a:prstGeom prst="rect">
            <a:avLst/>
          </a:prstGeom>
        </p:spPr>
      </p:pic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87EF1317-0AD6-8433-4D78-087478A785E6}"/>
              </a:ext>
            </a:extLst>
          </p:cNvPr>
          <p:cNvSpPr txBox="1">
            <a:spLocks/>
          </p:cNvSpPr>
          <p:nvPr/>
        </p:nvSpPr>
        <p:spPr>
          <a:xfrm>
            <a:off x="1558042" y="5598281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400" b="1" dirty="0">
                <a:solidFill>
                  <a:srgbClr val="DB03A2"/>
                </a:solidFill>
                <a:latin typeface="Dosis" pitchFamily="2" charset="0"/>
              </a:rPr>
              <a:t>La </a:t>
            </a:r>
            <a:r>
              <a:rPr lang="fr-MA" sz="2400" b="1" dirty="0">
                <a:solidFill>
                  <a:srgbClr val="424D7B"/>
                </a:solidFill>
                <a:latin typeface="Dosis" pitchFamily="2" charset="0"/>
              </a:rPr>
              <a:t>santé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E3EA306-74D7-14AE-42DB-E71211DEF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8" y="4054224"/>
            <a:ext cx="1397248" cy="15286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3E60026-5B88-9AF5-3F55-52969BF2BF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4052711"/>
            <a:ext cx="1397249" cy="15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29455-5948-606E-8589-0DBDE9BE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0C61350C-B8A2-ACF0-5A22-0C0A164BA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C91CB9B-DC79-D970-4AC9-7211E2710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09" y="1738001"/>
            <a:ext cx="1653284" cy="180870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A3FFAED-5B70-99AA-4EC1-6185AC58E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13" y="1736469"/>
            <a:ext cx="1653284" cy="18087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62A4A94-958E-B18A-E913-81E94DA96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06" y="1739240"/>
            <a:ext cx="1667994" cy="18247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EAF911-01A4-F033-6DD2-7A1630AE1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19" y="3898896"/>
            <a:ext cx="1533978" cy="167818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0015E1B-9612-C591-456E-C73E02722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8" y="3916707"/>
            <a:ext cx="1522948" cy="166611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6102B3D-567A-4EB3-B2EB-DD1E9ADA7E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5" y="3903129"/>
            <a:ext cx="1533978" cy="16781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B52C82-4376-BF51-6E87-C2DBF8A40D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26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beurre – Le lait – Le fromage – Le pain- La sucre – Les œufs.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lait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sucre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9997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pain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1675" y="3508309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beurre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Le </a:t>
            </a:r>
            <a:r>
              <a:rPr lang="fr-MA" dirty="0">
                <a:solidFill>
                  <a:srgbClr val="424D7B"/>
                </a:solidFill>
              </a:rPr>
              <a:t>fromage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83311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Les œufs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970970-BC7C-32D4-650B-29DC7E109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DAE166-368A-B5C1-92C7-525923A7E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A9E84F-6403-5AAF-519F-6485524848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514428-0287-1331-D9DA-7B7B4FD4B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F0CF6C-001E-C205-F3C3-4A764F469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B6C034-2536-5790-C3B6-BEB49CBD63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1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B38F6-0A09-6AAF-150B-BAEC262AE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D51E5F-F182-6819-88FC-26D553B8B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6964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EDB755-7488-815C-831D-481CE99F1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51" y="1680519"/>
            <a:ext cx="1596282" cy="17463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16EFB3-AF5D-396E-9D00-EE16E4459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34" y="1680519"/>
            <a:ext cx="1596282" cy="17463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DE5E14-722A-20EF-DDF9-C84B3CFEA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1680519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0C68CE-DBE8-CE85-6D3C-F2FA6B79A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76" y="4043521"/>
            <a:ext cx="1646157" cy="1800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10E9C0-78AB-D1EB-DB15-47898E4D56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25" y="4043520"/>
            <a:ext cx="1646157" cy="1800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C4B0F53-CB72-8DB5-AABD-4831E15D4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7" y="4043520"/>
            <a:ext cx="1646157" cy="18009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50EE6D-05B4-7F98-F984-E6B29EA5C93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061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confiture – Un kilo – Un litre – L’épicier – Acheter -  Prendre.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544632" y="348103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EE2AD7"/>
                </a:solidFill>
                <a:latin typeface="Dosis" pitchFamily="2" charset="0"/>
              </a:rPr>
              <a:t>La</a:t>
            </a:r>
            <a:r>
              <a:rPr lang="fr-MA" sz="2400" b="1" dirty="0">
                <a:ln w="0"/>
                <a:solidFill>
                  <a:srgbClr val="424D7B"/>
                </a:solidFill>
                <a:latin typeface="Dosis" pitchFamily="2" charset="0"/>
              </a:rPr>
              <a:t> confiture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kilo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765094" y="562945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L’épicier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DACE4A-B241-D1AF-E4F7-EB3D28B2672C}"/>
              </a:ext>
            </a:extLst>
          </p:cNvPr>
          <p:cNvSpPr txBox="1"/>
          <p:nvPr/>
        </p:nvSpPr>
        <p:spPr>
          <a:xfrm>
            <a:off x="4650823" y="3421359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0070C0"/>
                </a:solidFill>
                <a:latin typeface="Dosis" pitchFamily="2" charset="0"/>
              </a:rPr>
              <a:t>Un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" pitchFamily="2" charset="0"/>
              </a:rPr>
              <a:t> litre</a:t>
            </a:r>
            <a:endParaRPr lang="fr-MA" sz="2400" b="1" dirty="0">
              <a:ln w="0"/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80506B3-6CC2-4440-D3F3-FDB29EC95CED}"/>
              </a:ext>
            </a:extLst>
          </p:cNvPr>
          <p:cNvSpPr txBox="1">
            <a:spLocks/>
          </p:cNvSpPr>
          <p:nvPr/>
        </p:nvSpPr>
        <p:spPr>
          <a:xfrm>
            <a:off x="3286771" y="5637167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Acheter</a:t>
            </a:r>
            <a:endParaRPr lang="fr-MA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266D0CF-7D5E-FD6D-6134-37EEC60625D7}"/>
              </a:ext>
            </a:extLst>
          </p:cNvPr>
          <p:cNvSpPr txBox="1">
            <a:spLocks/>
          </p:cNvSpPr>
          <p:nvPr/>
        </p:nvSpPr>
        <p:spPr>
          <a:xfrm>
            <a:off x="5763516" y="5673426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Prendre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B03CA-838F-B992-9B34-AAD3E798F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6859FE-F7E5-4FB5-55C3-CE3FDC41C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51BB8F-1EB3-F3C8-B3A8-16E29A9D4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B22AD63-82E4-A667-F3C6-4454F22C81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26B76F-7E06-3804-7EB1-1D1848280C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327DEE-C494-C374-801E-44099D10CD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85237-911F-3960-1CC5-DED29842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A054E370-B07F-E626-E367-C83C6603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853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CF197524-E7F7-C2C1-C95C-A9761B7F9C0D}"/>
              </a:ext>
            </a:extLst>
          </p:cNvPr>
          <p:cNvSpPr txBox="1">
            <a:spLocks/>
          </p:cNvSpPr>
          <p:nvPr/>
        </p:nvSpPr>
        <p:spPr>
          <a:xfrm>
            <a:off x="4846463" y="5728257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E6DA33-EF5B-0F3F-EA90-33FA84080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15" y="1777663"/>
            <a:ext cx="1430788" cy="15652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D14C6E6-6EC1-DD68-C1F3-E0656052B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50" y="1804064"/>
            <a:ext cx="1449605" cy="158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D7944E1-5371-D4E6-239F-5F537AAFA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480" y="1849609"/>
            <a:ext cx="1449605" cy="15858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8D83C7-2CDA-F9AB-2A18-952233DC65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15" y="4029576"/>
            <a:ext cx="1397249" cy="152860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4C463C-44B6-1CC3-9FAF-02C5B97FB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2" y="4029576"/>
            <a:ext cx="1511202" cy="16532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461C03-0B86-4E92-4862-8C0114281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76" y="4038732"/>
            <a:ext cx="1511202" cy="165326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1FB74-BF94-B063-ABAD-6E4E7EE0659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871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066C53-3193-7A7F-8D00-D97EAF540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480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E3285-CA16-FF1A-7A8B-1BBE73AC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FFDAE4A-E2A9-3815-F29E-73E2A5C69F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BBD3950B-202D-DCB3-FA67-2D22ED55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 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B0F0F48-258C-3B00-147D-CCD7E4EE8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1885475"/>
            <a:ext cx="1593254" cy="17430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7693EA-3587-56C4-CE35-EC19AABD5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1897568"/>
            <a:ext cx="1653284" cy="18087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37EB4FE-0E23-0F9D-D782-1DE86E2BD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74" y="4010599"/>
            <a:ext cx="1593253" cy="17430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A8AD5-E8C8-51E9-E307-F779A3E110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48" y="1959929"/>
            <a:ext cx="1596282" cy="17463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105AB3-E505-00A0-35A3-4DA7C07ED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4010598"/>
            <a:ext cx="1593254" cy="17430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440BF9-6FDE-7024-1FE2-CE4A0B0CAD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29" y="1975242"/>
            <a:ext cx="1653284" cy="18087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2129B4-72BD-FED5-1F9F-D3633FDAA3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4010598"/>
            <a:ext cx="1593254" cy="1743031"/>
          </a:xfrm>
          <a:prstGeom prst="rect">
            <a:avLst/>
          </a:prstGeom>
        </p:spPr>
      </p:pic>
      <p:pic>
        <p:nvPicPr>
          <p:cNvPr id="19" name="Image 18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6FC62E60-1E71-B2DC-EDB2-6053B5CD50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80" y="4010597"/>
            <a:ext cx="1593254" cy="17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7893F-8916-99DA-8A07-7A6B79E4F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37E2AF7B-C565-1AA6-CD61-FCCFA4F181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5348890B-7E0E-CA06-E597-141810AFE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25A3EB5-B752-FB5D-0AD2-E08D97657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1885475"/>
            <a:ext cx="1593254" cy="174303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97AB51-B082-A941-24E7-2B47E3CC5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48" y="1959929"/>
            <a:ext cx="1596282" cy="17463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AE0AAD-EAAE-5E64-2413-529A8F0C83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29" y="1975242"/>
            <a:ext cx="1653284" cy="18087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261F8F-E724-3ADD-0AF9-F7F3C4F4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4010598"/>
            <a:ext cx="1593254" cy="1743031"/>
          </a:xfrm>
          <a:prstGeom prst="rect">
            <a:avLst/>
          </a:prstGeom>
        </p:spPr>
      </p:pic>
      <p:pic>
        <p:nvPicPr>
          <p:cNvPr id="19" name="Image 18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0E8DE782-AC15-2C4F-C55D-DD0C35EDD8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80" y="4010597"/>
            <a:ext cx="1593254" cy="1743031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94858716-26A2-77FA-CF3E-17197FCD6753}"/>
              </a:ext>
            </a:extLst>
          </p:cNvPr>
          <p:cNvSpPr txBox="1"/>
          <p:nvPr/>
        </p:nvSpPr>
        <p:spPr>
          <a:xfrm>
            <a:off x="2711881" y="1700829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BE4E5025-FFB6-DF3F-AC13-83455F0F7443}"/>
              </a:ext>
            </a:extLst>
          </p:cNvPr>
          <p:cNvSpPr txBox="1"/>
          <p:nvPr/>
        </p:nvSpPr>
        <p:spPr>
          <a:xfrm>
            <a:off x="642494" y="3706273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3A91B168-2A6E-6ACA-C474-D3EDC83FECA1}"/>
              </a:ext>
            </a:extLst>
          </p:cNvPr>
          <p:cNvSpPr txBox="1"/>
          <p:nvPr/>
        </p:nvSpPr>
        <p:spPr>
          <a:xfrm>
            <a:off x="6339986" y="392461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5810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AAE08-27ED-CC93-27C8-0B25B76F0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7A6E3D3E-E127-B982-B09F-998FC13D3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 : la natation, un litre et mauvais.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4F821B-D2BA-09DE-EAB6-0D0C67E0A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1885475"/>
            <a:ext cx="1593254" cy="17430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95A5E9-AC1A-36D8-5CED-FEC7C3D67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1897568"/>
            <a:ext cx="1653284" cy="18087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5A5679-95EF-D34E-2F2B-5843DBDD1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74" y="4010599"/>
            <a:ext cx="1593253" cy="17430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E414FA9-540A-7BF3-CA46-86BD2FC4D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48" y="1959929"/>
            <a:ext cx="1596282" cy="174634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DFEAD1-3735-7587-3AEB-5BA9C1E3F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3" y="4010598"/>
            <a:ext cx="1593254" cy="17430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E42313-9B82-3ACC-1C19-D23E45644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29" y="1975242"/>
            <a:ext cx="1653284" cy="18087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BFED3-BEFA-B9E8-B4AD-F6EA45301A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16" y="4010598"/>
            <a:ext cx="1593254" cy="1743031"/>
          </a:xfrm>
          <a:prstGeom prst="rect">
            <a:avLst/>
          </a:prstGeom>
        </p:spPr>
      </p:pic>
      <p:pic>
        <p:nvPicPr>
          <p:cNvPr id="19" name="Image 18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2B4C7D22-598B-AC37-B429-C35E3A16EF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80" y="4010597"/>
            <a:ext cx="1593254" cy="17430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8AB035-515E-24AF-A531-A7941A48AD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5229CB-95B9-B6EA-1AA9-E58FAEAC3C7C}"/>
              </a:ext>
            </a:extLst>
          </p:cNvPr>
          <p:cNvSpPr/>
          <p:nvPr/>
        </p:nvSpPr>
        <p:spPr>
          <a:xfrm>
            <a:off x="3023640" y="1975242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0334D1-AF20-6924-7B42-6884366FF678}"/>
              </a:ext>
            </a:extLst>
          </p:cNvPr>
          <p:cNvSpPr/>
          <p:nvPr/>
        </p:nvSpPr>
        <p:spPr>
          <a:xfrm>
            <a:off x="908806" y="4145982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69BDD2-C297-73AC-9D08-6E2D5533A84E}"/>
              </a:ext>
            </a:extLst>
          </p:cNvPr>
          <p:cNvSpPr/>
          <p:nvPr/>
        </p:nvSpPr>
        <p:spPr>
          <a:xfrm>
            <a:off x="6700323" y="4010597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1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483C1E-4CC7-3F95-11A9-F96113183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ED53-986E-C465-5888-D93422877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D13A6-B585-94F2-4BD8-D29C053E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quatre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B42BEB-F1BB-03BD-D34C-3A0DBA46F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62" y="1829675"/>
            <a:ext cx="1670134" cy="1827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25F524-ED6F-A2B5-CAF3-B04CF2836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85" y="4211727"/>
            <a:ext cx="1727845" cy="1890274"/>
          </a:xfrm>
          <a:prstGeom prst="rect">
            <a:avLst/>
          </a:prstGeom>
        </p:spPr>
      </p:pic>
      <p:pic>
        <p:nvPicPr>
          <p:cNvPr id="7" name="Image 6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254F3D03-9EB1-470F-CFC0-97F46672E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1829675"/>
            <a:ext cx="1670134" cy="1827138"/>
          </a:xfrm>
          <a:prstGeom prst="rect">
            <a:avLst/>
          </a:prstGeom>
        </p:spPr>
      </p:pic>
      <p:pic>
        <p:nvPicPr>
          <p:cNvPr id="11" name="Image 10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D68AE2-0225-EC46-5576-EA72D5785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981" y="1829675"/>
            <a:ext cx="1670133" cy="1827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370357-BAB8-E36B-3BB4-D81EEDDDE4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1829672"/>
            <a:ext cx="1670133" cy="18271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187EA7-D41E-46C2-F314-C7D4A0E333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62" y="4118489"/>
            <a:ext cx="1670134" cy="1827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714F2C-EA93-D170-9E62-294C565D3C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4211727"/>
            <a:ext cx="1727845" cy="1890275"/>
          </a:xfrm>
          <a:prstGeom prst="rect">
            <a:avLst/>
          </a:prstGeom>
        </p:spPr>
      </p:pic>
      <p:pic>
        <p:nvPicPr>
          <p:cNvPr id="15" name="Image 14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92D80C06-73D4-FBF5-8DDC-5E053789FA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492" y="4118488"/>
            <a:ext cx="1727845" cy="18902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240665-0A11-4111-9AD8-A54B588DEA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3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D2F9-3652-89B4-3A1C-5EC8E5541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1A2B1-9055-8D2F-410B-F5BC79701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quatre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429286-9C05-A2AD-AE55-169B1B1E28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51EB5E-5988-C99F-4A30-5CF91AC27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84" y="1945599"/>
            <a:ext cx="1670134" cy="1827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4030EC-532E-2EC9-9762-9C9ACB645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4223567"/>
            <a:ext cx="1727845" cy="1890274"/>
          </a:xfrm>
          <a:prstGeom prst="rect">
            <a:avLst/>
          </a:prstGeom>
        </p:spPr>
      </p:pic>
      <p:pic>
        <p:nvPicPr>
          <p:cNvPr id="7" name="Image 6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4A81EC1B-2E40-B6FA-6F0E-072989D9D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1960767"/>
            <a:ext cx="1670134" cy="1827138"/>
          </a:xfrm>
          <a:prstGeom prst="rect">
            <a:avLst/>
          </a:prstGeom>
        </p:spPr>
      </p:pic>
      <p:pic>
        <p:nvPicPr>
          <p:cNvPr id="11" name="Image 10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7488788-9A9B-AB19-4332-130E3AC98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1945599"/>
            <a:ext cx="1670133" cy="1827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711C1B-426C-0424-ECD4-14E82C1BC7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1" y="1960768"/>
            <a:ext cx="1670133" cy="18271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6811A4-F039-E1DF-8457-1870D847D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4181625"/>
            <a:ext cx="1670134" cy="1827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C8562D-5147-CC07-2386-87E514AD54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4211727"/>
            <a:ext cx="1727845" cy="1890275"/>
          </a:xfrm>
          <a:prstGeom prst="rect">
            <a:avLst/>
          </a:prstGeom>
        </p:spPr>
      </p:pic>
      <p:pic>
        <p:nvPicPr>
          <p:cNvPr id="15" name="Image 14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C4A948E2-78AC-535E-2785-43E9371604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2" y="4118492"/>
            <a:ext cx="1727842" cy="189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54BC6-65F6-3406-F669-FCDB039E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DDBAC-15F1-FA1A-C622-94D329E0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les œufs, la confiture, les yeux et la gymnastique.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10C478-9128-8E32-6336-94BB3B0B3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FF8B42-D83A-1E97-2E3F-91458C5F5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84" y="1945599"/>
            <a:ext cx="1670134" cy="1827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265562-2E37-3795-8DAC-6A5ED21FE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4223567"/>
            <a:ext cx="1727845" cy="1890274"/>
          </a:xfrm>
          <a:prstGeom prst="rect">
            <a:avLst/>
          </a:prstGeom>
        </p:spPr>
      </p:pic>
      <p:pic>
        <p:nvPicPr>
          <p:cNvPr id="7" name="Image 6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03555C00-F895-19DC-FBE5-ED5BCDA2D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1960767"/>
            <a:ext cx="1670134" cy="1827138"/>
          </a:xfrm>
          <a:prstGeom prst="rect">
            <a:avLst/>
          </a:prstGeom>
        </p:spPr>
      </p:pic>
      <p:pic>
        <p:nvPicPr>
          <p:cNvPr id="11" name="Image 10" descr="Une image contenant Dessin animé, Animati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35F0D8-3C99-D405-8D39-13339C031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6" y="1945599"/>
            <a:ext cx="1670133" cy="1827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0FA4C7-9316-EF0F-1E51-D3AC06D35F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1" y="1960768"/>
            <a:ext cx="1670133" cy="18271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9672A4-51E6-C6C8-8B88-AA61DBF3E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567" y="4118489"/>
            <a:ext cx="1670134" cy="182713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09A82B-06E7-076D-BF79-BDDE1124ED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75" y="4211727"/>
            <a:ext cx="1727845" cy="1890275"/>
          </a:xfrm>
          <a:prstGeom prst="rect">
            <a:avLst/>
          </a:prstGeom>
        </p:spPr>
      </p:pic>
      <p:pic>
        <p:nvPicPr>
          <p:cNvPr id="15" name="Image 14" descr="Une image contenant cercle, capture d’écran, conception, art&#10;&#10;Le contenu généré par l’IA peut être incorrect.">
            <a:extLst>
              <a:ext uri="{FF2B5EF4-FFF2-40B4-BE49-F238E27FC236}">
                <a16:creationId xmlns:a16="http://schemas.microsoft.com/office/drawing/2014/main" id="{A4696C37-ED36-4AFC-78FF-FE5E163370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1" y="4223567"/>
            <a:ext cx="1727845" cy="1890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E4719E-C9B0-3C30-9B4C-FAB152773F4E}"/>
              </a:ext>
            </a:extLst>
          </p:cNvPr>
          <p:cNvSpPr/>
          <p:nvPr/>
        </p:nvSpPr>
        <p:spPr>
          <a:xfrm>
            <a:off x="1018042" y="2038045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BC840D-361F-AF75-AA62-65AE7FD3A9B7}"/>
              </a:ext>
            </a:extLst>
          </p:cNvPr>
          <p:cNvSpPr/>
          <p:nvPr/>
        </p:nvSpPr>
        <p:spPr>
          <a:xfrm>
            <a:off x="4982592" y="1968741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367914-A1B0-11E6-7ED2-23644C7F2612}"/>
              </a:ext>
            </a:extLst>
          </p:cNvPr>
          <p:cNvSpPr/>
          <p:nvPr/>
        </p:nvSpPr>
        <p:spPr>
          <a:xfrm>
            <a:off x="1075750" y="4198163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FCB591-5FEE-5C1D-155C-38A6C41E3165}"/>
              </a:ext>
            </a:extLst>
          </p:cNvPr>
          <p:cNvSpPr/>
          <p:nvPr/>
        </p:nvSpPr>
        <p:spPr>
          <a:xfrm>
            <a:off x="3054564" y="4211727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22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65F85-9FAE-CE46-259B-E2B254412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F966C8E-B7AE-79FE-D525-B408DDB0A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6F34CF-55A6-A914-4007-D6595A3E7B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A53B784-BE80-4C76-23E8-6B08991565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D31B7BC-B24F-2AD3-9B6F-A92A5288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061B203-4A48-677B-31B0-6C43027D44DC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01777F4-A06F-4640-BF97-74700377C57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97C441-83CB-D9B4-B6BA-16C7267E5BF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75C4DDBA-87F4-B025-9BD2-F43A97D2A57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3E8F69-E30D-CD87-6E16-5CFD93622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B524310-0CB4-3270-3CCE-2F82DB08D159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0920424-9DA4-EC16-DAF9-7C6FEE94603E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35D1436C-AA15-686E-3DE2-AE5D9D49E9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9EE372-73A4-EB9E-D842-668195166E2F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1E5A2989-FF72-5E38-68E2-C8F461202C1B}"/>
              </a:ext>
            </a:extLst>
          </p:cNvPr>
          <p:cNvSpPr txBox="1">
            <a:spLocks/>
          </p:cNvSpPr>
          <p:nvPr/>
        </p:nvSpPr>
        <p:spPr>
          <a:xfrm>
            <a:off x="966921" y="4598443"/>
            <a:ext cx="2239266" cy="33137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beurre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63BD0EA-82E5-A7BF-8D31-52C64E3F4F4B}"/>
              </a:ext>
            </a:extLst>
          </p:cNvPr>
          <p:cNvSpPr txBox="1">
            <a:spLocks/>
          </p:cNvSpPr>
          <p:nvPr/>
        </p:nvSpPr>
        <p:spPr>
          <a:xfrm>
            <a:off x="3672000" y="45698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lait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1310E5-A3A6-6AAE-88F2-6DBC3A7B2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3137" y="571969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23DD03-B4B7-F78A-8BAE-1BFE4D892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90" y="2520090"/>
            <a:ext cx="1596282" cy="17463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B93630-291C-DA7A-AC52-3EB25C885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230" y="2481304"/>
            <a:ext cx="1596282" cy="17463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B5DF66-3115-DE9A-8D1D-DCEAC1476C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879" y="2520090"/>
            <a:ext cx="1560828" cy="1707558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0C9280B-DF36-BAE3-E917-1F3EBF49A09F}"/>
              </a:ext>
            </a:extLst>
          </p:cNvPr>
          <p:cNvSpPr txBox="1">
            <a:spLocks/>
          </p:cNvSpPr>
          <p:nvPr/>
        </p:nvSpPr>
        <p:spPr>
          <a:xfrm>
            <a:off x="6176707" y="45698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L’épicier</a:t>
            </a:r>
          </a:p>
        </p:txBody>
      </p:sp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67D64-E575-5AB9-A78E-243D8A968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8D91BAB-9256-2540-447E-6396D105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Sami prend du beurre et du lait chez l’épicier.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E7EB4443-E80A-E9D1-E8C4-A8C89E36F837}"/>
              </a:ext>
            </a:extLst>
          </p:cNvPr>
          <p:cNvSpPr txBox="1">
            <a:spLocks/>
          </p:cNvSpPr>
          <p:nvPr/>
        </p:nvSpPr>
        <p:spPr>
          <a:xfrm>
            <a:off x="966921" y="4598443"/>
            <a:ext cx="2239266" cy="33137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F7366B-6278-1893-1F0C-03AC1A4F3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90" y="2520090"/>
            <a:ext cx="1596282" cy="17463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2C7638-E54A-9CB3-5148-D2FDD955B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230" y="2481304"/>
            <a:ext cx="1596282" cy="17463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0207E0-9044-2516-4E33-935FD9E6B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25" y="2520089"/>
            <a:ext cx="1596282" cy="174634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5D859E-44D8-13BE-329F-9B0CA14EB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E5D96675-FD95-6C08-B5EA-2D416A96F8B9}"/>
              </a:ext>
            </a:extLst>
          </p:cNvPr>
          <p:cNvSpPr txBox="1">
            <a:spLocks/>
          </p:cNvSpPr>
          <p:nvPr/>
        </p:nvSpPr>
        <p:spPr>
          <a:xfrm>
            <a:off x="888957" y="4649823"/>
            <a:ext cx="708775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prend du beurre et du lait chez l’épicier.</a:t>
            </a:r>
          </a:p>
        </p:txBody>
      </p:sp>
    </p:spTree>
    <p:extLst>
      <p:ext uri="{BB962C8B-B14F-4D97-AF65-F5344CB8AC3E}">
        <p14:creationId xmlns:p14="http://schemas.microsoft.com/office/powerpoint/2010/main" val="202829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1842-B0C1-245D-6122-47270343E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143632C4-09BF-6484-85DE-0C905331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CB743033-46B4-EB7C-F980-649E83DD38FA}"/>
              </a:ext>
            </a:extLst>
          </p:cNvPr>
          <p:cNvSpPr txBox="1">
            <a:spLocks/>
          </p:cNvSpPr>
          <p:nvPr/>
        </p:nvSpPr>
        <p:spPr>
          <a:xfrm>
            <a:off x="1676511" y="4435973"/>
            <a:ext cx="2608624" cy="4435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basket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5AB19D83-3EFE-696C-6716-74B6D984CC6B}"/>
              </a:ext>
            </a:extLst>
          </p:cNvPr>
          <p:cNvSpPr txBox="1">
            <a:spLocks/>
          </p:cNvSpPr>
          <p:nvPr/>
        </p:nvSpPr>
        <p:spPr>
          <a:xfrm>
            <a:off x="5061233" y="4435973"/>
            <a:ext cx="2221848" cy="4435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football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3981-9BDD-A8D6-E292-E2CFB57D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A60B60-2F1B-6A40-66B5-9D2AB8FD9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513" y="2150997"/>
            <a:ext cx="1653284" cy="18087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A09453-37BB-7B4C-7F76-CE332732A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05" y="2168427"/>
            <a:ext cx="1621419" cy="177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AC957-A44E-F761-07A8-4FF9F02BA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313DFDD0-1293-12E4-66BE-E2AEC1C0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Karim fait du basket et du football</a:t>
            </a:r>
            <a:r>
              <a:rPr lang="fr-MA" dirty="0">
                <a:latin typeface="Dosis SemiBold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6D20A-08B4-A7AD-BF83-1B6B4EAC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513" y="2150997"/>
            <a:ext cx="1653284" cy="1808705"/>
          </a:xfrm>
          <a:prstGeom prst="rect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9006F44C-018D-C25A-D4EF-76793C57AE80}"/>
              </a:ext>
            </a:extLst>
          </p:cNvPr>
          <p:cNvSpPr txBox="1">
            <a:spLocks/>
          </p:cNvSpPr>
          <p:nvPr/>
        </p:nvSpPr>
        <p:spPr>
          <a:xfrm>
            <a:off x="1276554" y="4579883"/>
            <a:ext cx="6672630" cy="4188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Karim</a:t>
            </a: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fait du basket et du football.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845735-FF92-0B43-BAF7-899426FA6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05" y="2185857"/>
            <a:ext cx="1653284" cy="18087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5B5B60-4BA1-39C9-3E12-A0D21FD3D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7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A8B05-BBAA-A7F5-F909-E38E9D1C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F2A87A1-F083-1438-B71C-6AC78AD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5BF0FAA-F570-2712-2E3B-3861FAC66F0D}"/>
              </a:ext>
            </a:extLst>
          </p:cNvPr>
          <p:cNvSpPr txBox="1">
            <a:spLocks/>
          </p:cNvSpPr>
          <p:nvPr/>
        </p:nvSpPr>
        <p:spPr>
          <a:xfrm>
            <a:off x="1692000" y="4526852"/>
            <a:ext cx="220755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Malade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7960BEB0-117F-A091-C454-D750F242A4F5}"/>
              </a:ext>
            </a:extLst>
          </p:cNvPr>
          <p:cNvSpPr txBox="1">
            <a:spLocks/>
          </p:cNvSpPr>
          <p:nvPr/>
        </p:nvSpPr>
        <p:spPr>
          <a:xfrm>
            <a:off x="4572000" y="453356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oreilles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A47E12-D944-565D-C61F-AB809072D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7" name="Image 6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9837C0-16A4-F1EE-D3A9-E002A703B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34" y="2532489"/>
            <a:ext cx="1593254" cy="1743032"/>
          </a:xfrm>
          <a:prstGeom prst="rect">
            <a:avLst/>
          </a:prstGeom>
        </p:spPr>
      </p:pic>
      <p:pic>
        <p:nvPicPr>
          <p:cNvPr id="8" name="Image 7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D5EB109D-0803-F68E-94B1-15B36206D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30" y="2532490"/>
            <a:ext cx="1593254" cy="17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8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F6DEB-2B54-BD46-C11E-33231CC78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6334673-3C85-1736-9A0F-0F7AA38AC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Nadir est malade, il a mal aux oreilles.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E52A7CAA-60F0-C875-C3E4-DB5F76822070}"/>
              </a:ext>
            </a:extLst>
          </p:cNvPr>
          <p:cNvSpPr txBox="1">
            <a:spLocks/>
          </p:cNvSpPr>
          <p:nvPr/>
        </p:nvSpPr>
        <p:spPr>
          <a:xfrm>
            <a:off x="1354876" y="4468978"/>
            <a:ext cx="6502876" cy="78592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Nadir est malade, il a mal aux oreilles.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Image 4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12065B6-6738-D55B-3256-215695106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34" y="2532489"/>
            <a:ext cx="1593254" cy="1743032"/>
          </a:xfrm>
          <a:prstGeom prst="rect">
            <a:avLst/>
          </a:prstGeom>
        </p:spPr>
      </p:pic>
      <p:pic>
        <p:nvPicPr>
          <p:cNvPr id="7" name="Image 6" descr="Une image contenant meubles, commode, tiroir, Visage humain&#10;&#10;Le contenu généré par l’IA peut être incorrect.">
            <a:extLst>
              <a:ext uri="{FF2B5EF4-FFF2-40B4-BE49-F238E27FC236}">
                <a16:creationId xmlns:a16="http://schemas.microsoft.com/office/drawing/2014/main" id="{8029DD9A-5F36-2D8A-3845-EF9AE4A54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30" y="2532490"/>
            <a:ext cx="1593254" cy="17430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B0055E-7059-F59A-A11E-D4E3CB558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6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D43FC-8579-0557-157F-BAD208093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7412536-8083-D66D-A6F3-13FFD9EB3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49A40C16-C0BE-B798-F280-46690EEA0369}"/>
              </a:ext>
            </a:extLst>
          </p:cNvPr>
          <p:cNvSpPr txBox="1">
            <a:spLocks/>
          </p:cNvSpPr>
          <p:nvPr/>
        </p:nvSpPr>
        <p:spPr>
          <a:xfrm>
            <a:off x="1160549" y="4494460"/>
            <a:ext cx="196323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L’équitation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00A7F9CF-3382-65D7-D0FC-E17ADDC4D5D9}"/>
              </a:ext>
            </a:extLst>
          </p:cNvPr>
          <p:cNvSpPr txBox="1">
            <a:spLocks/>
          </p:cNvSpPr>
          <p:nvPr/>
        </p:nvSpPr>
        <p:spPr>
          <a:xfrm>
            <a:off x="5835832" y="4494460"/>
            <a:ext cx="282203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santé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428A97-EE42-4FCD-A658-0D94B7FA40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91475" y="571969"/>
            <a:ext cx="1087654" cy="980062"/>
          </a:xfrm>
          <a:prstGeom prst="ellipse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75E1EBAB-6841-63A7-429A-B4E54B678E10}"/>
              </a:ext>
            </a:extLst>
          </p:cNvPr>
          <p:cNvSpPr txBox="1">
            <a:spLocks/>
          </p:cNvSpPr>
          <p:nvPr/>
        </p:nvSpPr>
        <p:spPr>
          <a:xfrm>
            <a:off x="3579810" y="452405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01C745-AD66-76B0-7384-AE788197F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403" y="2056989"/>
            <a:ext cx="1667994" cy="1824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339CD9-57E7-C5C0-937B-C5F6316B3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619" y="2110177"/>
            <a:ext cx="1533978" cy="16781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1046BF-F018-568D-E36B-AB4C5557A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629" y="2110177"/>
            <a:ext cx="1570758" cy="171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A590-0815-7C9A-EC6B-D18561A2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055B05C-0FA1-9599-898A-B9188DFE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L’équitation, c’est bon pour la santé.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073B8206-651E-E224-96C5-C46695B442E2}"/>
              </a:ext>
            </a:extLst>
          </p:cNvPr>
          <p:cNvSpPr txBox="1">
            <a:spLocks/>
          </p:cNvSpPr>
          <p:nvPr/>
        </p:nvSpPr>
        <p:spPr>
          <a:xfrm>
            <a:off x="1303047" y="4600004"/>
            <a:ext cx="6630854" cy="3255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L’équitation, c’est bon pour la santé.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45930C-460B-0938-B611-85022351A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72F49F-494E-0902-9253-F066098D0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003487"/>
            <a:ext cx="1667994" cy="1824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847588-AB09-9AD9-5362-D758622E0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410" y="2003487"/>
            <a:ext cx="1667993" cy="18247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A16353-F58A-6F68-D521-91C565F70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26" y="2003487"/>
            <a:ext cx="1667994" cy="182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1AB8-8648-16C8-FCF2-C78B092C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82C63F0-330D-D61C-68E0-8780B60A1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649320F-45D6-401E-2F2B-6486CE277B43}"/>
              </a:ext>
            </a:extLst>
          </p:cNvPr>
          <p:cNvSpPr txBox="1">
            <a:spLocks/>
          </p:cNvSpPr>
          <p:nvPr/>
        </p:nvSpPr>
        <p:spPr>
          <a:xfrm>
            <a:off x="2297330" y="438240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kilo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EC3B7521-BBCE-4FF8-F0BD-B5ECA43CB199}"/>
              </a:ext>
            </a:extLst>
          </p:cNvPr>
          <p:cNvSpPr txBox="1">
            <a:spLocks/>
          </p:cNvSpPr>
          <p:nvPr/>
        </p:nvSpPr>
        <p:spPr>
          <a:xfrm>
            <a:off x="4853656" y="438240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sucre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89AA3C-7694-BC68-71B7-CEFA997E1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AC99CC-89D0-97BB-CB3E-75311F23F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73" y="2325859"/>
            <a:ext cx="1646157" cy="18009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8FC68F-7121-59A2-DB3C-B564E0288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325859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2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15D53-6334-2E55-F378-FD56D1A47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7FA9175-2B45-82B6-EC6C-7FC1FA044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veux acheter un kilo de sucre.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1DA2CD54-CA5C-2159-21A2-D153188CDA66}"/>
              </a:ext>
            </a:extLst>
          </p:cNvPr>
          <p:cNvSpPr txBox="1">
            <a:spLocks/>
          </p:cNvSpPr>
          <p:nvPr/>
        </p:nvSpPr>
        <p:spPr>
          <a:xfrm>
            <a:off x="1303047" y="4600004"/>
            <a:ext cx="6630854" cy="3255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veux acheter un kilo de sucre.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EB47C6-8754-677F-6E74-36351FA29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8D136D-7A9D-C00B-F752-825928C88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73" y="2325859"/>
            <a:ext cx="1646157" cy="18009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C6208C-3C99-B886-C258-A703249E5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325859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4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B200-AF08-9139-26BB-B0FD0797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74FCC68-B0D7-2334-BC0A-1532ADF7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1178E3B-34AF-AC67-16A8-FB471E4D656F}"/>
              </a:ext>
            </a:extLst>
          </p:cNvPr>
          <p:cNvSpPr txBox="1">
            <a:spLocks/>
          </p:cNvSpPr>
          <p:nvPr/>
        </p:nvSpPr>
        <p:spPr>
          <a:xfrm>
            <a:off x="525501" y="4346852"/>
            <a:ext cx="2332998" cy="49975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Avoir mal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A3B2964-6CC2-4108-F3F6-EF29F2658592}"/>
              </a:ext>
            </a:extLst>
          </p:cNvPr>
          <p:cNvSpPr txBox="1">
            <a:spLocks/>
          </p:cNvSpPr>
          <p:nvPr/>
        </p:nvSpPr>
        <p:spPr>
          <a:xfrm>
            <a:off x="5610860" y="4479498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Le pied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92B405-09FB-BC2F-09D7-19AAEC3F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9122" y="575710"/>
            <a:ext cx="1087654" cy="980062"/>
          </a:xfrm>
          <a:prstGeom prst="ellipse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BC24E8FF-BDBC-DF6E-D951-FCDD97E966A2}"/>
              </a:ext>
            </a:extLst>
          </p:cNvPr>
          <p:cNvSpPr txBox="1">
            <a:spLocks/>
          </p:cNvSpPr>
          <p:nvPr/>
        </p:nvSpPr>
        <p:spPr>
          <a:xfrm>
            <a:off x="3033325" y="4416730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genou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FAF8A2-0498-F06A-CDAB-7576570D7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234" y="2248715"/>
            <a:ext cx="1534999" cy="1679300"/>
          </a:xfrm>
          <a:prstGeom prst="rect">
            <a:avLst/>
          </a:prstGeom>
        </p:spPr>
      </p:pic>
      <p:pic>
        <p:nvPicPr>
          <p:cNvPr id="4" name="Image 3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1D253F6A-C374-C17C-052D-0588FBC65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76" y="2261731"/>
            <a:ext cx="1511201" cy="1653264"/>
          </a:xfrm>
          <a:prstGeom prst="rect">
            <a:avLst/>
          </a:prstGeom>
        </p:spPr>
      </p:pic>
      <p:pic>
        <p:nvPicPr>
          <p:cNvPr id="10" name="Image 9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A67B9082-9C5A-6699-FEAD-88B032923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06" y="2248714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4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1688E-D06E-7D81-8053-C36F0F99D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B46E9B1-1D56-8570-4525-FF30F847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J’ai mal au genou et au pied.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F445762-637F-08E4-9825-2887401272C5}"/>
              </a:ext>
            </a:extLst>
          </p:cNvPr>
          <p:cNvSpPr txBox="1">
            <a:spLocks/>
          </p:cNvSpPr>
          <p:nvPr/>
        </p:nvSpPr>
        <p:spPr>
          <a:xfrm>
            <a:off x="1296776" y="4695538"/>
            <a:ext cx="5747883" cy="25241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J’ai mal au genou et au pied.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D1215B-7529-E02B-A17A-541EA65C9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FB727F-A502-16A3-38DA-3A01ECC02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234" y="2248715"/>
            <a:ext cx="1534999" cy="1679300"/>
          </a:xfrm>
          <a:prstGeom prst="rect">
            <a:avLst/>
          </a:prstGeom>
        </p:spPr>
      </p:pic>
      <p:pic>
        <p:nvPicPr>
          <p:cNvPr id="11" name="Image 10" descr="Une image contenant Visage humain, meubles, dessin humoristique, habits&#10;&#10;Le contenu généré par l’IA peut être incorrect.">
            <a:extLst>
              <a:ext uri="{FF2B5EF4-FFF2-40B4-BE49-F238E27FC236}">
                <a16:creationId xmlns:a16="http://schemas.microsoft.com/office/drawing/2014/main" id="{1C63A203-5ECA-BFC0-8281-F6546216D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76" y="2261731"/>
            <a:ext cx="1511201" cy="1653264"/>
          </a:xfrm>
          <a:prstGeom prst="rect">
            <a:avLst/>
          </a:prstGeom>
        </p:spPr>
      </p:pic>
      <p:pic>
        <p:nvPicPr>
          <p:cNvPr id="12" name="Image 11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464BA31E-A855-1435-3D95-7E82409F3D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06" y="2248714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4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2337E-6C24-4232-9035-3A492363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5BC742-6336-7547-2AD9-87B78B1B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BA5431A-10E9-BDDD-65F0-2A3C83B7C4A1}"/>
              </a:ext>
            </a:extLst>
          </p:cNvPr>
          <p:cNvSpPr txBox="1">
            <a:spLocks/>
          </p:cNvSpPr>
          <p:nvPr/>
        </p:nvSpPr>
        <p:spPr>
          <a:xfrm>
            <a:off x="3294915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pain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ABBEEF01-2CED-BD22-A974-43A555274A7D}"/>
              </a:ext>
            </a:extLst>
          </p:cNvPr>
          <p:cNvSpPr txBox="1">
            <a:spLocks/>
          </p:cNvSpPr>
          <p:nvPr/>
        </p:nvSpPr>
        <p:spPr>
          <a:xfrm>
            <a:off x="5596208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fromage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62CB30-EAA8-1BCB-A9FF-88CF408A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74429" y="571969"/>
            <a:ext cx="1087654" cy="980062"/>
          </a:xfrm>
          <a:prstGeom prst="ellipse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C0491337-C96F-BAA3-3115-7B1E03F457BD}"/>
              </a:ext>
            </a:extLst>
          </p:cNvPr>
          <p:cNvSpPr txBox="1">
            <a:spLocks/>
          </p:cNvSpPr>
          <p:nvPr/>
        </p:nvSpPr>
        <p:spPr>
          <a:xfrm>
            <a:off x="718256" y="4459254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Acheter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9C2087-DBE4-3A8A-DCAA-A4940603C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31" y="2178145"/>
            <a:ext cx="1646157" cy="18009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2C4ECB-9FC2-F98A-2D89-772B66396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961" y="2232708"/>
            <a:ext cx="1596282" cy="17463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F17936-2BCB-1527-FA17-15A5CD5D8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83" y="2184439"/>
            <a:ext cx="1511202" cy="16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3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F1C6B-9244-B041-56F8-466E7193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01A3FCE-DE74-DA41-EF7B-6E315019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garçon achète du pain et du fromage.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136871D0-58B4-4FF8-B2F6-E7797886AD53}"/>
              </a:ext>
            </a:extLst>
          </p:cNvPr>
          <p:cNvSpPr txBox="1">
            <a:spLocks/>
          </p:cNvSpPr>
          <p:nvPr/>
        </p:nvSpPr>
        <p:spPr>
          <a:xfrm>
            <a:off x="453772" y="4481550"/>
            <a:ext cx="8236455" cy="84592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garçon achète du pain et du fromage.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B83F8-22B0-20AC-02AF-0715515C6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6DD814-5081-4487-4A72-506963AC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19" y="2179193"/>
            <a:ext cx="1646157" cy="18009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A2C5E5-272A-A326-4AB7-55A8116E6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649" y="2233756"/>
            <a:ext cx="1596282" cy="174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1148F9-CA13-61F5-A4C0-8CBDF57C3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71" y="2185487"/>
            <a:ext cx="1511202" cy="16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8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BBD93-3C83-56C3-63FA-A886EAFB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1F8B6E8-20D5-544B-0605-3AB04985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C7B9F46-7E1E-8868-2583-95950A678879}"/>
              </a:ext>
            </a:extLst>
          </p:cNvPr>
          <p:cNvSpPr txBox="1">
            <a:spLocks/>
          </p:cNvSpPr>
          <p:nvPr/>
        </p:nvSpPr>
        <p:spPr>
          <a:xfrm>
            <a:off x="1901145" y="4526852"/>
            <a:ext cx="211041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2800" dirty="0">
                <a:latin typeface="Dosis SemiBold" pitchFamily="2" charset="0"/>
              </a:rPr>
              <a:t>Le cyclisme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4A6A77EA-F2B7-81F8-CC1F-C86109E0CA45}"/>
              </a:ext>
            </a:extLst>
          </p:cNvPr>
          <p:cNvSpPr txBox="1">
            <a:spLocks/>
          </p:cNvSpPr>
          <p:nvPr/>
        </p:nvSpPr>
        <p:spPr>
          <a:xfrm>
            <a:off x="4692142" y="4526852"/>
            <a:ext cx="329165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tennis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E8B54B-1FB8-BDF1-8B92-06CFDA414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53358" y="677247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6225FC-9C66-41BE-F692-9A6D692B1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47" y="2331148"/>
            <a:ext cx="1636210" cy="17900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AAE1DE-DC59-BF1E-2A8C-85EA03CE1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49" y="2394353"/>
            <a:ext cx="1578435" cy="17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9F59A-6B4B-CCB3-6C5A-5910426A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ECABF37-7B25-4EBA-14E5-C37CE5CC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Mes sports préférés sont le cyclisme et le tennis.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6D6B967-B871-B2F1-184A-03E0599F2EAC}"/>
              </a:ext>
            </a:extLst>
          </p:cNvPr>
          <p:cNvSpPr txBox="1">
            <a:spLocks/>
          </p:cNvSpPr>
          <p:nvPr/>
        </p:nvSpPr>
        <p:spPr>
          <a:xfrm>
            <a:off x="1120856" y="4443907"/>
            <a:ext cx="7242855" cy="45967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Mes sports préférés sont le cyclisme et le tennis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91F91-B925-8EBC-3E3B-F3DCE77A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6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60F463-5E21-B569-B4DF-0EE7FC12E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508" y="2092448"/>
            <a:ext cx="1636210" cy="17900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0A24F6-CCD1-8626-CF4B-82822D7F6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89" y="2159273"/>
            <a:ext cx="1578435" cy="17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6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6DC084-3CBA-31AA-8BE4-92E4B8767C28}"/>
              </a:ext>
            </a:extLst>
          </p:cNvPr>
          <p:cNvSpPr/>
          <p:nvPr/>
        </p:nvSpPr>
        <p:spPr>
          <a:xfrm>
            <a:off x="2064049" y="1552778"/>
            <a:ext cx="3331170" cy="48697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EF8846-FB4D-879E-FF26-A8B162C52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171" y="1901952"/>
            <a:ext cx="2829469" cy="40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2" y="525505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FF8EB3-C047-F587-76A0-B6B84CDE6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91" y="1637598"/>
            <a:ext cx="3317149" cy="479741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À la maison,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faites l’activité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les mots du vocabulaire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A49ABF-6504-44E2-632A-614CF0193DD5}"/>
              </a:ext>
            </a:extLst>
          </p:cNvPr>
          <p:cNvSpPr/>
          <p:nvPr/>
        </p:nvSpPr>
        <p:spPr>
          <a:xfrm>
            <a:off x="4572001" y="2164080"/>
            <a:ext cx="2879002" cy="2779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6967D05-585E-71F6-CDC8-9869119E2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73255" y="574037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1194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– PO1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2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1F88DD-792C-EFA4-2418-64D665816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411" y="1033918"/>
            <a:ext cx="3493124" cy="505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Les dents – La confiture – Le tennis – Le pied – Le fromage.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84EE2D5-6F2B-E8A6-73E3-46E6ADE2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721" y="2104789"/>
            <a:ext cx="1600557" cy="1600557"/>
          </a:xfrm>
          <a:prstGeom prst="rect">
            <a:avLst/>
          </a:prstGeom>
        </p:spPr>
      </p:pic>
      <p:pic>
        <p:nvPicPr>
          <p:cNvPr id="11" name="Image 10" descr="Une image contenant Den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8DD289C-F744-17A9-21F6-7DFAE4AE61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278" y="4062489"/>
            <a:ext cx="1317286" cy="13172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B9E64A-62D3-29B9-4639-03A6454E46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196" y="4121469"/>
            <a:ext cx="1199326" cy="119932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560F43-00BC-57B3-F09C-421551C1F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467" y="2173459"/>
            <a:ext cx="1463219" cy="146321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B959E1E-198E-B7A6-06AB-0EDC866490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801" y="2104789"/>
            <a:ext cx="1689919" cy="168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de vocabulaire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Karim et son frère font du tennis.  – Lina achète du pain à l’épicerie. – Sara a mal à la tête. – Youssef prend un litre de lait.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Le sport préféré de Sami est le football 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BD3B7B-D7D0-265E-9599-55596C764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735" y="1835471"/>
            <a:ext cx="1946946" cy="1953729"/>
          </a:xfrm>
          <a:prstGeom prst="round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F8FE61-B7EC-B164-A192-6CD32D591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423" y="4045664"/>
            <a:ext cx="2594349" cy="2006709"/>
          </a:xfrm>
          <a:prstGeom prst="roundRect">
            <a:avLst/>
          </a:prstGeom>
        </p:spPr>
      </p:pic>
      <p:pic>
        <p:nvPicPr>
          <p:cNvPr id="12" name="Image 11" descr="Une image contenant horloge, Dessin d’enfant, Dessin animé, Visage humain&#10;&#10;Le contenu généré par l’IA peut être incorrect.">
            <a:extLst>
              <a:ext uri="{FF2B5EF4-FFF2-40B4-BE49-F238E27FC236}">
                <a16:creationId xmlns:a16="http://schemas.microsoft.com/office/drawing/2014/main" id="{417A06B8-6D22-2C5E-DAA7-8B180708EB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920" y="4005345"/>
            <a:ext cx="2899631" cy="204702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73FFB1-2B36-55E4-CE8E-3395538CCC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3652" y="1818928"/>
            <a:ext cx="1451322" cy="1953729"/>
          </a:xfrm>
          <a:prstGeom prst="roundRect">
            <a:avLst/>
          </a:prstGeom>
        </p:spPr>
      </p:pic>
      <p:pic>
        <p:nvPicPr>
          <p:cNvPr id="18" name="Image 17" descr="Une image contenant ordinateur, dessin humoristique, texte, plastique&#10;&#10;Le contenu généré par l’IA peut être incorrect.">
            <a:extLst>
              <a:ext uri="{FF2B5EF4-FFF2-40B4-BE49-F238E27FC236}">
                <a16:creationId xmlns:a16="http://schemas.microsoft.com/office/drawing/2014/main" id="{F62D3C45-2331-1E2A-6812-5FFD228C34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075" y="1928567"/>
            <a:ext cx="2521687" cy="17675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7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mots de vocabulaire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A0A106-C2FA-224F-1740-4071E53CA9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908726"/>
            <a:ext cx="1646157" cy="18009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FE6C52-DB87-0DB6-6285-F8F90BED3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99" y="1919608"/>
            <a:ext cx="1636210" cy="1790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EA0B8C-9D62-A011-EC39-694766E1D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6" y="4030128"/>
            <a:ext cx="1669727" cy="18266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973A312-69EC-B748-5AA3-383AE8C690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920" y="1917021"/>
            <a:ext cx="1636210" cy="1790025"/>
          </a:xfrm>
          <a:prstGeom prst="rect">
            <a:avLst/>
          </a:prstGeom>
        </p:spPr>
      </p:pic>
      <p:pic>
        <p:nvPicPr>
          <p:cNvPr id="12" name="Image 11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B2B510C-7B4F-AEF3-4EBF-18AEC818B0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694" y="4080064"/>
            <a:ext cx="1578435" cy="17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1523</Words>
  <Application>Microsoft Office PowerPoint</Application>
  <PresentationFormat>Affichage à l'écran (4:3)</PresentationFormat>
  <Paragraphs>206</Paragraphs>
  <Slides>62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62</vt:i4>
      </vt:variant>
    </vt:vector>
  </HeadingPairs>
  <TitlesOfParts>
    <vt:vector size="83" baseType="lpstr">
      <vt:lpstr>Dosis Medium</vt:lpstr>
      <vt:lpstr>Dosis SemiBold</vt:lpstr>
      <vt:lpstr>Dosis</vt:lpstr>
      <vt:lpstr>Wingdings</vt:lpstr>
      <vt:lpstr>Arial</vt:lpstr>
      <vt:lpstr>Calibri</vt:lpstr>
      <vt:lpstr>Aptos Display</vt:lpstr>
      <vt:lpstr>Mistral</vt:lpstr>
      <vt:lpstr>Aptos</vt:lpstr>
      <vt:lpstr>Dosis ExtraBold</vt:lpstr>
      <vt:lpstr>2_Conception personnalisée</vt:lpstr>
      <vt:lpstr>6_New Voc_01-Livret</vt:lpstr>
      <vt:lpstr>Révision</vt:lpstr>
      <vt:lpstr>5_Conception personnalisée</vt:lpstr>
      <vt:lpstr>7_New Voc_01-Livret</vt:lpstr>
      <vt:lpstr>00_Env-Enseignant</vt:lpstr>
      <vt:lpstr>02_New Voc_01-Présentation</vt:lpstr>
      <vt:lpstr>3_New Voc_01-Présentation</vt:lpstr>
      <vt:lpstr>1_Révision</vt:lpstr>
      <vt:lpstr>5_New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La main – Les dents – Les yeux – Le ventre- La tête –  L’épaule. </vt:lpstr>
      <vt:lpstr>Pour chaque image, je vais désigner un élève pour dire le mot. C’est quel mot ? </vt:lpstr>
      <vt:lpstr>Répétons ensemble : Les oreilles – Le genou – Le pied – En forme – Malade -  - Avoir mal.</vt:lpstr>
      <vt:lpstr>Pour chaque image, je vais désigner un élève pour dire le mot. C’est quel mot ? </vt:lpstr>
      <vt:lpstr>Répétons ensemble : La gymnastique - Le cyclisme - Le karaté - La course à pied  - Le tennis - Le football. </vt:lpstr>
      <vt:lpstr>Pour chaque image, je vais désigner un élève pour dire le mot. C’est quel mot ? </vt:lpstr>
      <vt:lpstr>Répétons ensemble : Le basket – L’équitation – La natation – La santé – Bon -  - Mauvais.</vt:lpstr>
      <vt:lpstr>Pour chaque image, je vais désigner un élève pour dire le mot. C’est quel mot ? </vt:lpstr>
      <vt:lpstr>Répétons ensemble : Le beurre – Le lait – Le fromage – Le pain- La sucre – Les œufs.</vt:lpstr>
      <vt:lpstr>Pour chaque image, je vais désigner un élève pour dire le mot. C’est quel mot ? </vt:lpstr>
      <vt:lpstr>Répétons ensemble : La confiture – Un kilo – Un litre – L’épicier – Acheter -  Prendre.</vt:lpstr>
      <vt:lpstr>Pour chaque image, je vais désigner un élève pour dire le mot. C’est quel mot ? </vt:lpstr>
      <vt:lpstr>Nous allons jouer au jeu des mots invisibles. </vt:lpstr>
      <vt:lpstr>Observez bien les images. Je vais masquer trois images. </vt:lpstr>
      <vt:lpstr>Quelles sont les images qui manquent ?</vt:lpstr>
      <vt:lpstr>Les trois images qui manquent sont : la natation, un litre et mauvais.</vt:lpstr>
      <vt:lpstr>Nous allons jouer au jeu des mots qui bougent. </vt:lpstr>
      <vt:lpstr>Observez bien. Je vais faire bouger quatre images. </vt:lpstr>
      <vt:lpstr>Quelles sont les quatre images qui ont bougé ? </vt:lpstr>
      <vt:lpstr>Les quatre images qui ont bougé sont : les œufs, la confiture, les yeux et la gymnastique.</vt:lpstr>
      <vt:lpstr>Plan de la séance</vt:lpstr>
      <vt:lpstr>Maintenant, on va faire des phrases avec les mots de vocabulaire. Observez ces images. Qui veut dire une phrase ? </vt:lpstr>
      <vt:lpstr>Voici une phrase correcte : Sami prend du beurre et du lait chez l’épicier.</vt:lpstr>
      <vt:lpstr>Observez ces images. Qui veut dire une phrase ? </vt:lpstr>
      <vt:lpstr>Voici une phrase correcte :  Karim fait du basket et du football.</vt:lpstr>
      <vt:lpstr>Observez ces images. Qui veut dire une phrase ? </vt:lpstr>
      <vt:lpstr>Voici une phrase correcte : Nadir est malade, il a mal aux oreilles.  .</vt:lpstr>
      <vt:lpstr>Observez ces images. Qui veut dire une phrase ? </vt:lpstr>
      <vt:lpstr>Voici une phrase correcte : L’équitation, c’est bon pour la santé. .</vt:lpstr>
      <vt:lpstr>Observez ces images. Qui veut dire une phrase ? </vt:lpstr>
      <vt:lpstr>Voici une phrase correcte : Je veux acheter un kilo de sucre.</vt:lpstr>
      <vt:lpstr>Observez ces images. Qui veut dire une phrase ? </vt:lpstr>
      <vt:lpstr>Voici une phrase correcte : J’ai mal au genou et au pied. .</vt:lpstr>
      <vt:lpstr>Observez ces images. Qui veut dire une phrase ? </vt:lpstr>
      <vt:lpstr>Voici une phrase correcte : Le garçon achète du pain et du fromage.</vt:lpstr>
      <vt:lpstr>Observez ces images. Qui veut dire une phrase ? </vt:lpstr>
      <vt:lpstr>Voici une phrase correcte : Mes sports préférés sont le cyclisme et le tennis.</vt:lpstr>
      <vt:lpstr>Plan de la séance</vt:lpstr>
      <vt:lpstr>Ouvrez le livret à la page 132.  Vous allez faire cette activité à l’oral avec votre camarade. </vt:lpstr>
      <vt:lpstr>À tour de rôle : l’un montre une image, l’autre dit le mot. Je passe entre les rangs pour vous aider.</vt:lpstr>
      <vt:lpstr>La séance d’aujourd’hui est terminée.  À la maison, faites l’activité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Les dents – La confiture – Le tennis – Le pied – Le fromage. </vt:lpstr>
      <vt:lpstr>Présentation PowerPoint</vt:lpstr>
      <vt:lpstr>Regarde les images, écoute les phrases et montre les bonnes images : Karim et son frère font du tennis.  – Lina achète du pain à l’épicerie. – Sara a mal à la tête. – Youssef prend un litre de lait.  - Le sport préféré de Sami est le football .</vt:lpstr>
      <vt:lpstr>Présentation PowerPoint</vt:lpstr>
      <vt:lpstr>Mets ton doigt sur chaque image, dis-moi le mot en français.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11</cp:revision>
  <cp:lastPrinted>2025-08-13T10:11:39Z</cp:lastPrinted>
  <dcterms:created xsi:type="dcterms:W3CDTF">2025-08-01T12:31:49Z</dcterms:created>
  <dcterms:modified xsi:type="dcterms:W3CDTF">2026-06-08T10:44:17Z</dcterms:modified>
</cp:coreProperties>
</file>