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0.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807" r:id="rId6"/>
    <p:sldMasterId id="2147483819" r:id="rId7"/>
    <p:sldMasterId id="2147483754" r:id="rId8"/>
    <p:sldMasterId id="2147483766" r:id="rId9"/>
    <p:sldMasterId id="2147483773" r:id="rId10"/>
    <p:sldMasterId id="2147483693" r:id="rId11"/>
    <p:sldMasterId id="2147483697" r:id="rId12"/>
    <p:sldMasterId id="2147483711" r:id="rId13"/>
    <p:sldMasterId id="2147483720" r:id="rId14"/>
    <p:sldMasterId id="2147483729" r:id="rId15"/>
    <p:sldMasterId id="2147483786" r:id="rId16"/>
    <p:sldMasterId id="2147483811" r:id="rId17"/>
    <p:sldMasterId id="2147483821" r:id="rId18"/>
    <p:sldMasterId id="2147483826" r:id="rId19"/>
    <p:sldMasterId id="2147483830" r:id="rId20"/>
    <p:sldMasterId id="2147483844" r:id="rId21"/>
    <p:sldMasterId id="2147483851" r:id="rId22"/>
    <p:sldMasterId id="2147483856" r:id="rId23"/>
  </p:sldMasterIdLst>
  <p:notesMasterIdLst>
    <p:notesMasterId r:id="rId51"/>
  </p:notesMasterIdLst>
  <p:sldIdLst>
    <p:sldId id="257" r:id="rId24"/>
    <p:sldId id="1029" r:id="rId25"/>
    <p:sldId id="705" r:id="rId26"/>
    <p:sldId id="1390" r:id="rId27"/>
    <p:sldId id="1290" r:id="rId28"/>
    <p:sldId id="1246" r:id="rId29"/>
    <p:sldId id="1310" r:id="rId30"/>
    <p:sldId id="1287" r:id="rId31"/>
    <p:sldId id="1356" r:id="rId32"/>
    <p:sldId id="1289" r:id="rId33"/>
    <p:sldId id="1263" r:id="rId34"/>
    <p:sldId id="1258" r:id="rId35"/>
    <p:sldId id="1298" r:id="rId36"/>
    <p:sldId id="1270" r:id="rId37"/>
    <p:sldId id="1271" r:id="rId38"/>
    <p:sldId id="1276" r:id="rId39"/>
    <p:sldId id="1277" r:id="rId40"/>
    <p:sldId id="1391" r:id="rId41"/>
    <p:sldId id="1279" r:id="rId42"/>
    <p:sldId id="1280" r:id="rId43"/>
    <p:sldId id="1281" r:id="rId44"/>
    <p:sldId id="1272" r:id="rId45"/>
    <p:sldId id="1273" r:id="rId46"/>
    <p:sldId id="1275" r:id="rId47"/>
    <p:sldId id="1274" r:id="rId48"/>
    <p:sldId id="1300" r:id="rId49"/>
    <p:sldId id="1278" r:id="rId50"/>
  </p:sldIdLst>
  <p:sldSz cx="9144000" cy="6858000" type="screen4x3"/>
  <p:notesSz cx="6735763" cy="9866313"/>
  <p:embeddedFontLst>
    <p:embeddedFont>
      <p:font typeface="Comic Sans MS" panose="030F0702030302020204" pitchFamily="66" charset="0"/>
      <p:regular r:id="rId52"/>
      <p:bold r:id="rId53"/>
      <p:italic r:id="rId54"/>
      <p:boldItalic r:id="rId55"/>
    </p:embeddedFont>
    <p:embeddedFont>
      <p:font typeface="Dosis" pitchFamily="2" charset="0"/>
      <p:regular r:id="rId56"/>
      <p:bold r:id="rId57"/>
    </p:embeddedFont>
    <p:embeddedFont>
      <p:font typeface="Dosis ExtraBold" pitchFamily="2" charset="0"/>
      <p:bold r:id="rId58"/>
    </p:embeddedFont>
    <p:embeddedFont>
      <p:font typeface="Dosis Medium" pitchFamily="2" charset="0"/>
      <p:regular r:id="rId59"/>
    </p:embeddedFont>
    <p:embeddedFont>
      <p:font typeface="Dosis SemiBold" pitchFamily="2" charset="0"/>
      <p:bold r:id="rId60"/>
    </p:embeddedFont>
    <p:embeddedFont>
      <p:font typeface="Mistral" panose="03090702030407020403" pitchFamily="66" charset="0"/>
      <p:regular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7E6E6"/>
    <a:srgbClr val="AFABAB"/>
    <a:srgbClr val="E6F3FA"/>
    <a:srgbClr val="9EE0F4"/>
    <a:srgbClr val="A09F9F"/>
    <a:srgbClr val="DEEBF7"/>
    <a:srgbClr val="565F88"/>
    <a:srgbClr val="424D7B"/>
    <a:srgbClr val="2196B1"/>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08" autoAdjust="0"/>
    <p:restoredTop sz="95363" autoAdjust="0"/>
  </p:normalViewPr>
  <p:slideViewPr>
    <p:cSldViewPr snapToGrid="0">
      <p:cViewPr varScale="1">
        <p:scale>
          <a:sx n="77" d="100"/>
          <a:sy n="77" d="100"/>
        </p:scale>
        <p:origin x="936"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18.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font" Target="fonts/font8.fntdata"/><Relationship Id="rId67" Type="http://schemas.microsoft.com/office/2018/10/relationships/authors" Target="authors.xml"/><Relationship Id="rId20" Type="http://schemas.openxmlformats.org/officeDocument/2006/relationships/slideMaster" Target="slideMasters/slideMaster17.xml"/><Relationship Id="rId41" Type="http://schemas.openxmlformats.org/officeDocument/2006/relationships/slide" Target="slides/slide18.xml"/><Relationship Id="rId54" Type="http://schemas.openxmlformats.org/officeDocument/2006/relationships/font" Target="fonts/font3.fntdata"/><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CC1000E4-6F2E-4B6E-9E26-92785A8D8B7B}"/>
    <pc:docChg chg="undo custSel addSld delSld modSld">
      <pc:chgData name="LAMIAE BEZZAZ" userId="f9bc3cc0-8e1c-4944-afa8-b4b36bbf20e1" providerId="ADAL" clId="{CC1000E4-6F2E-4B6E-9E26-92785A8D8B7B}" dt="2026-06-09T12:50:50.763" v="430" actId="47"/>
      <pc:docMkLst>
        <pc:docMk/>
      </pc:docMkLst>
      <pc:sldChg chg="addSp delSp modSp">
        <pc:chgData name="LAMIAE BEZZAZ" userId="f9bc3cc0-8e1c-4944-afa8-b4b36bbf20e1" providerId="ADAL" clId="{CC1000E4-6F2E-4B6E-9E26-92785A8D8B7B}" dt="2026-06-09T11:27:43.122" v="3" actId="14100"/>
        <pc:sldMkLst>
          <pc:docMk/>
          <pc:sldMk cId="56895326" sldId="257"/>
        </pc:sldMkLst>
        <pc:picChg chg="del">
          <ac:chgData name="LAMIAE BEZZAZ" userId="f9bc3cc0-8e1c-4944-afa8-b4b36bbf20e1" providerId="ADAL" clId="{CC1000E4-6F2E-4B6E-9E26-92785A8D8B7B}" dt="2026-06-09T11:27:36.928" v="0" actId="478"/>
          <ac:picMkLst>
            <pc:docMk/>
            <pc:sldMk cId="56895326" sldId="257"/>
            <ac:picMk id="3" creationId="{71A33535-B3AC-4940-B1E5-4ECC494C1CD6}"/>
          </ac:picMkLst>
        </pc:picChg>
        <pc:picChg chg="add mod">
          <ac:chgData name="LAMIAE BEZZAZ" userId="f9bc3cc0-8e1c-4944-afa8-b4b36bbf20e1" providerId="ADAL" clId="{CC1000E4-6F2E-4B6E-9E26-92785A8D8B7B}" dt="2026-06-09T11:27:43.122" v="3" actId="14100"/>
          <ac:picMkLst>
            <pc:docMk/>
            <pc:sldMk cId="56895326" sldId="257"/>
            <ac:picMk id="4" creationId="{F4E6B182-4AD6-41F9-A922-219E45976F42}"/>
          </ac:picMkLst>
        </pc:picChg>
      </pc:sldChg>
      <pc:sldChg chg="del">
        <pc:chgData name="LAMIAE BEZZAZ" userId="f9bc3cc0-8e1c-4944-afa8-b4b36bbf20e1" providerId="ADAL" clId="{CC1000E4-6F2E-4B6E-9E26-92785A8D8B7B}" dt="2026-06-09T12:50:50.763" v="430" actId="47"/>
        <pc:sldMkLst>
          <pc:docMk/>
          <pc:sldMk cId="1502274348" sldId="689"/>
        </pc:sldMkLst>
      </pc:sldChg>
      <pc:sldChg chg="del">
        <pc:chgData name="LAMIAE BEZZAZ" userId="f9bc3cc0-8e1c-4944-afa8-b4b36bbf20e1" providerId="ADAL" clId="{CC1000E4-6F2E-4B6E-9E26-92785A8D8B7B}" dt="2026-06-09T11:30:38.856" v="26" actId="47"/>
        <pc:sldMkLst>
          <pc:docMk/>
          <pc:sldMk cId="4011736690" sldId="1235"/>
        </pc:sldMkLst>
      </pc:sldChg>
      <pc:sldChg chg="add del">
        <pc:chgData name="LAMIAE BEZZAZ" userId="f9bc3cc0-8e1c-4944-afa8-b4b36bbf20e1" providerId="ADAL" clId="{CC1000E4-6F2E-4B6E-9E26-92785A8D8B7B}" dt="2026-06-09T11:30:50.518" v="36"/>
        <pc:sldMkLst>
          <pc:docMk/>
          <pc:sldMk cId="3024707293" sldId="1246"/>
        </pc:sldMkLst>
      </pc:sldChg>
      <pc:sldChg chg="add del">
        <pc:chgData name="LAMIAE BEZZAZ" userId="f9bc3cc0-8e1c-4944-afa8-b4b36bbf20e1" providerId="ADAL" clId="{CC1000E4-6F2E-4B6E-9E26-92785A8D8B7B}" dt="2026-06-09T11:30:50.518" v="36"/>
        <pc:sldMkLst>
          <pc:docMk/>
          <pc:sldMk cId="1446148879" sldId="1258"/>
        </pc:sldMkLst>
      </pc:sldChg>
      <pc:sldChg chg="del">
        <pc:chgData name="LAMIAE BEZZAZ" userId="f9bc3cc0-8e1c-4944-afa8-b4b36bbf20e1" providerId="ADAL" clId="{CC1000E4-6F2E-4B6E-9E26-92785A8D8B7B}" dt="2026-06-09T11:30:33.863" v="9" actId="47"/>
        <pc:sldMkLst>
          <pc:docMk/>
          <pc:sldMk cId="2382207662" sldId="1262"/>
        </pc:sldMkLst>
      </pc:sldChg>
      <pc:sldChg chg="add del">
        <pc:chgData name="LAMIAE BEZZAZ" userId="f9bc3cc0-8e1c-4944-afa8-b4b36bbf20e1" providerId="ADAL" clId="{CC1000E4-6F2E-4B6E-9E26-92785A8D8B7B}" dt="2026-06-09T11:30:50.518" v="36"/>
        <pc:sldMkLst>
          <pc:docMk/>
          <pc:sldMk cId="651273619" sldId="1263"/>
        </pc:sldMkLst>
      </pc:sldChg>
      <pc:sldChg chg="add del">
        <pc:chgData name="LAMIAE BEZZAZ" userId="f9bc3cc0-8e1c-4944-afa8-b4b36bbf20e1" providerId="ADAL" clId="{CC1000E4-6F2E-4B6E-9E26-92785A8D8B7B}" dt="2026-06-09T11:30:50.518" v="36"/>
        <pc:sldMkLst>
          <pc:docMk/>
          <pc:sldMk cId="1013298960" sldId="1270"/>
        </pc:sldMkLst>
      </pc:sldChg>
      <pc:sldChg chg="addSp delSp modSp add del">
        <pc:chgData name="LAMIAE BEZZAZ" userId="f9bc3cc0-8e1c-4944-afa8-b4b36bbf20e1" providerId="ADAL" clId="{CC1000E4-6F2E-4B6E-9E26-92785A8D8B7B}" dt="2026-06-09T12:47:22.160" v="241" actId="20577"/>
        <pc:sldMkLst>
          <pc:docMk/>
          <pc:sldMk cId="1932069011" sldId="1271"/>
        </pc:sldMkLst>
        <pc:spChg chg="mod">
          <ac:chgData name="LAMIAE BEZZAZ" userId="f9bc3cc0-8e1c-4944-afa8-b4b36bbf20e1" providerId="ADAL" clId="{CC1000E4-6F2E-4B6E-9E26-92785A8D8B7B}" dt="2026-06-09T12:47:22.160" v="241" actId="20577"/>
          <ac:spMkLst>
            <pc:docMk/>
            <pc:sldMk cId="1932069011" sldId="1271"/>
            <ac:spMk id="16" creationId="{5AE8B19C-F9BD-C41B-5519-216C3062AD85}"/>
          </ac:spMkLst>
        </pc:spChg>
        <pc:picChg chg="del">
          <ac:chgData name="LAMIAE BEZZAZ" userId="f9bc3cc0-8e1c-4944-afa8-b4b36bbf20e1" providerId="ADAL" clId="{CC1000E4-6F2E-4B6E-9E26-92785A8D8B7B}" dt="2026-06-09T12:45:16.113" v="101" actId="478"/>
          <ac:picMkLst>
            <pc:docMk/>
            <pc:sldMk cId="1932069011" sldId="1271"/>
            <ac:picMk id="3" creationId="{E1334725-BD74-4D93-A8E2-01FE219016D9}"/>
          </ac:picMkLst>
        </pc:picChg>
        <pc:picChg chg="add mod modCrop">
          <ac:chgData name="LAMIAE BEZZAZ" userId="f9bc3cc0-8e1c-4944-afa8-b4b36bbf20e1" providerId="ADAL" clId="{CC1000E4-6F2E-4B6E-9E26-92785A8D8B7B}" dt="2026-06-09T12:45:49.243" v="109" actId="1076"/>
          <ac:picMkLst>
            <pc:docMk/>
            <pc:sldMk cId="1932069011" sldId="1271"/>
            <ac:picMk id="4" creationId="{00E4290D-83F6-4630-A28A-769133379AD5}"/>
          </ac:picMkLst>
        </pc:picChg>
      </pc:sldChg>
      <pc:sldChg chg="del">
        <pc:chgData name="LAMIAE BEZZAZ" userId="f9bc3cc0-8e1c-4944-afa8-b4b36bbf20e1" providerId="ADAL" clId="{CC1000E4-6F2E-4B6E-9E26-92785A8D8B7B}" dt="2026-06-09T11:30:36.888" v="17" actId="47"/>
        <pc:sldMkLst>
          <pc:docMk/>
          <pc:sldMk cId="1013298960" sldId="1272"/>
        </pc:sldMkLst>
      </pc:sldChg>
      <pc:sldChg chg="add del">
        <pc:chgData name="LAMIAE BEZZAZ" userId="f9bc3cc0-8e1c-4944-afa8-b4b36bbf20e1" providerId="ADAL" clId="{CC1000E4-6F2E-4B6E-9E26-92785A8D8B7B}" dt="2026-06-09T11:30:50.518" v="36"/>
        <pc:sldMkLst>
          <pc:docMk/>
          <pc:sldMk cId="3526332445" sldId="1272"/>
        </pc:sldMkLst>
      </pc:sldChg>
      <pc:sldChg chg="modSp add del">
        <pc:chgData name="LAMIAE BEZZAZ" userId="f9bc3cc0-8e1c-4944-afa8-b4b36bbf20e1" providerId="ADAL" clId="{CC1000E4-6F2E-4B6E-9E26-92785A8D8B7B}" dt="2026-06-09T12:48:22.459" v="282" actId="20577"/>
        <pc:sldMkLst>
          <pc:docMk/>
          <pc:sldMk cId="1846393975" sldId="1273"/>
        </pc:sldMkLst>
        <pc:spChg chg="mod">
          <ac:chgData name="LAMIAE BEZZAZ" userId="f9bc3cc0-8e1c-4944-afa8-b4b36bbf20e1" providerId="ADAL" clId="{CC1000E4-6F2E-4B6E-9E26-92785A8D8B7B}" dt="2026-06-09T11:30:50.518" v="36"/>
          <ac:spMkLst>
            <pc:docMk/>
            <pc:sldMk cId="1846393975" sldId="1273"/>
            <ac:spMk id="16" creationId="{5AE8B19C-F9BD-C41B-5519-216C3062AD85}"/>
          </ac:spMkLst>
        </pc:spChg>
        <pc:graphicFrameChg chg="modGraphic">
          <ac:chgData name="LAMIAE BEZZAZ" userId="f9bc3cc0-8e1c-4944-afa8-b4b36bbf20e1" providerId="ADAL" clId="{CC1000E4-6F2E-4B6E-9E26-92785A8D8B7B}" dt="2026-06-09T12:48:22.459" v="282" actId="20577"/>
          <ac:graphicFrameMkLst>
            <pc:docMk/>
            <pc:sldMk cId="1846393975" sldId="1273"/>
            <ac:graphicFrameMk id="3" creationId="{CC81AC77-3D3A-491F-950C-145FC6033889}"/>
          </ac:graphicFrameMkLst>
        </pc:graphicFrameChg>
      </pc:sldChg>
      <pc:sldChg chg="del">
        <pc:chgData name="LAMIAE BEZZAZ" userId="f9bc3cc0-8e1c-4944-afa8-b4b36bbf20e1" providerId="ADAL" clId="{CC1000E4-6F2E-4B6E-9E26-92785A8D8B7B}" dt="2026-06-09T11:30:37.075" v="18" actId="47"/>
        <pc:sldMkLst>
          <pc:docMk/>
          <pc:sldMk cId="1932069011" sldId="1273"/>
        </pc:sldMkLst>
      </pc:sldChg>
      <pc:sldChg chg="add del">
        <pc:chgData name="LAMIAE BEZZAZ" userId="f9bc3cc0-8e1c-4944-afa8-b4b36bbf20e1" providerId="ADAL" clId="{CC1000E4-6F2E-4B6E-9E26-92785A8D8B7B}" dt="2026-06-09T11:30:50.518" v="36"/>
        <pc:sldMkLst>
          <pc:docMk/>
          <pc:sldMk cId="568285701" sldId="1274"/>
        </pc:sldMkLst>
      </pc:sldChg>
      <pc:sldChg chg="del">
        <pc:chgData name="LAMIAE BEZZAZ" userId="f9bc3cc0-8e1c-4944-afa8-b4b36bbf20e1" providerId="ADAL" clId="{CC1000E4-6F2E-4B6E-9E26-92785A8D8B7B}" dt="2026-06-09T11:30:37.177" v="19" actId="47"/>
        <pc:sldMkLst>
          <pc:docMk/>
          <pc:sldMk cId="1160430289" sldId="1274"/>
        </pc:sldMkLst>
      </pc:sldChg>
      <pc:sldChg chg="del">
        <pc:chgData name="LAMIAE BEZZAZ" userId="f9bc3cc0-8e1c-4944-afa8-b4b36bbf20e1" providerId="ADAL" clId="{CC1000E4-6F2E-4B6E-9E26-92785A8D8B7B}" dt="2026-06-09T11:30:37.438" v="21" actId="47"/>
        <pc:sldMkLst>
          <pc:docMk/>
          <pc:sldMk cId="568285701" sldId="1275"/>
        </pc:sldMkLst>
      </pc:sldChg>
      <pc:sldChg chg="modSp add del">
        <pc:chgData name="LAMIAE BEZZAZ" userId="f9bc3cc0-8e1c-4944-afa8-b4b36bbf20e1" providerId="ADAL" clId="{CC1000E4-6F2E-4B6E-9E26-92785A8D8B7B}" dt="2026-06-09T12:49:12.869" v="347" actId="20577"/>
        <pc:sldMkLst>
          <pc:docMk/>
          <pc:sldMk cId="2436084734" sldId="1275"/>
        </pc:sldMkLst>
        <pc:spChg chg="mod">
          <ac:chgData name="LAMIAE BEZZAZ" userId="f9bc3cc0-8e1c-4944-afa8-b4b36bbf20e1" providerId="ADAL" clId="{CC1000E4-6F2E-4B6E-9E26-92785A8D8B7B}" dt="2026-06-09T11:30:50.518" v="36"/>
          <ac:spMkLst>
            <pc:docMk/>
            <pc:sldMk cId="2436084734" sldId="1275"/>
            <ac:spMk id="16" creationId="{5AE8B19C-F9BD-C41B-5519-216C3062AD85}"/>
          </ac:spMkLst>
        </pc:spChg>
        <pc:graphicFrameChg chg="mod modGraphic">
          <ac:chgData name="LAMIAE BEZZAZ" userId="f9bc3cc0-8e1c-4944-afa8-b4b36bbf20e1" providerId="ADAL" clId="{CC1000E4-6F2E-4B6E-9E26-92785A8D8B7B}" dt="2026-06-09T12:49:12.869" v="347" actId="20577"/>
          <ac:graphicFrameMkLst>
            <pc:docMk/>
            <pc:sldMk cId="2436084734" sldId="1275"/>
            <ac:graphicFrameMk id="3" creationId="{CC81AC77-3D3A-491F-950C-145FC6033889}"/>
          </ac:graphicFrameMkLst>
        </pc:graphicFrameChg>
      </pc:sldChg>
      <pc:sldChg chg="add del">
        <pc:chgData name="LAMIAE BEZZAZ" userId="f9bc3cc0-8e1c-4944-afa8-b4b36bbf20e1" providerId="ADAL" clId="{CC1000E4-6F2E-4B6E-9E26-92785A8D8B7B}" dt="2026-06-09T11:30:50.518" v="36"/>
        <pc:sldMkLst>
          <pc:docMk/>
          <pc:sldMk cId="2203277354" sldId="1276"/>
        </pc:sldMkLst>
      </pc:sldChg>
      <pc:sldChg chg="del">
        <pc:chgData name="LAMIAE BEZZAZ" userId="f9bc3cc0-8e1c-4944-afa8-b4b36bbf20e1" providerId="ADAL" clId="{CC1000E4-6F2E-4B6E-9E26-92785A8D8B7B}" dt="2026-06-09T11:30:37.530" v="22" actId="47"/>
        <pc:sldMkLst>
          <pc:docMk/>
          <pc:sldMk cId="3051769598" sldId="1276"/>
        </pc:sldMkLst>
      </pc:sldChg>
      <pc:sldChg chg="addSp delSp modSp add del">
        <pc:chgData name="LAMIAE BEZZAZ" userId="f9bc3cc0-8e1c-4944-afa8-b4b36bbf20e1" providerId="ADAL" clId="{CC1000E4-6F2E-4B6E-9E26-92785A8D8B7B}" dt="2026-06-09T12:39:56.265" v="100" actId="1076"/>
        <pc:sldMkLst>
          <pc:docMk/>
          <pc:sldMk cId="353481677" sldId="1277"/>
        </pc:sldMkLst>
        <pc:spChg chg="mod">
          <ac:chgData name="LAMIAE BEZZAZ" userId="f9bc3cc0-8e1c-4944-afa8-b4b36bbf20e1" providerId="ADAL" clId="{CC1000E4-6F2E-4B6E-9E26-92785A8D8B7B}" dt="2026-06-09T11:30:50.518" v="36"/>
          <ac:spMkLst>
            <pc:docMk/>
            <pc:sldMk cId="353481677" sldId="1277"/>
            <ac:spMk id="16" creationId="{5AE8B19C-F9BD-C41B-5519-216C3062AD85}"/>
          </ac:spMkLst>
        </pc:spChg>
        <pc:picChg chg="add mod">
          <ac:chgData name="LAMIAE BEZZAZ" userId="f9bc3cc0-8e1c-4944-afa8-b4b36bbf20e1" providerId="ADAL" clId="{CC1000E4-6F2E-4B6E-9E26-92785A8D8B7B}" dt="2026-06-09T12:39:56.265" v="100" actId="1076"/>
          <ac:picMkLst>
            <pc:docMk/>
            <pc:sldMk cId="353481677" sldId="1277"/>
            <ac:picMk id="12" creationId="{68A1F840-DAD7-4414-A3FF-2D0F2FD6C0FE}"/>
          </ac:picMkLst>
        </pc:picChg>
        <pc:picChg chg="add del">
          <ac:chgData name="LAMIAE BEZZAZ" userId="f9bc3cc0-8e1c-4944-afa8-b4b36bbf20e1" providerId="ADAL" clId="{CC1000E4-6F2E-4B6E-9E26-92785A8D8B7B}" dt="2026-06-09T11:49:10.460" v="64" actId="478"/>
          <ac:picMkLst>
            <pc:docMk/>
            <pc:sldMk cId="353481677" sldId="1277"/>
            <ac:picMk id="17" creationId="{BF22B32E-D7FE-4B73-A76E-181D9CB2B218}"/>
          </ac:picMkLst>
        </pc:picChg>
        <pc:picChg chg="add">
          <ac:chgData name="LAMIAE BEZZAZ" userId="f9bc3cc0-8e1c-4944-afa8-b4b36bbf20e1" providerId="ADAL" clId="{CC1000E4-6F2E-4B6E-9E26-92785A8D8B7B}" dt="2026-06-09T11:49:23.071" v="65"/>
          <ac:picMkLst>
            <pc:docMk/>
            <pc:sldMk cId="353481677" sldId="1277"/>
            <ac:picMk id="18" creationId="{6EBB080F-CC0B-4B34-BEBD-43E058DCE4AE}"/>
          </ac:picMkLst>
        </pc:picChg>
        <pc:picChg chg="add mod">
          <ac:chgData name="LAMIAE BEZZAZ" userId="f9bc3cc0-8e1c-4944-afa8-b4b36bbf20e1" providerId="ADAL" clId="{CC1000E4-6F2E-4B6E-9E26-92785A8D8B7B}" dt="2026-06-09T12:39:50.691" v="98" actId="1076"/>
          <ac:picMkLst>
            <pc:docMk/>
            <pc:sldMk cId="353481677" sldId="1277"/>
            <ac:picMk id="19" creationId="{393C5790-FC8D-4275-A79D-7A0CA95C7258}"/>
          </ac:picMkLst>
        </pc:picChg>
        <pc:picChg chg="add mod">
          <ac:chgData name="LAMIAE BEZZAZ" userId="f9bc3cc0-8e1c-4944-afa8-b4b36bbf20e1" providerId="ADAL" clId="{CC1000E4-6F2E-4B6E-9E26-92785A8D8B7B}" dt="2026-06-09T12:39:52.940" v="99" actId="1076"/>
          <ac:picMkLst>
            <pc:docMk/>
            <pc:sldMk cId="353481677" sldId="1277"/>
            <ac:picMk id="20" creationId="{721DA40F-F5AF-4BFC-B157-3C7D41C6BCFC}"/>
          </ac:picMkLst>
        </pc:picChg>
        <pc:picChg chg="del">
          <ac:chgData name="LAMIAE BEZZAZ" userId="f9bc3cc0-8e1c-4944-afa8-b4b36bbf20e1" providerId="ADAL" clId="{CC1000E4-6F2E-4B6E-9E26-92785A8D8B7B}" dt="2026-06-09T11:47:30.839" v="49" actId="478"/>
          <ac:picMkLst>
            <pc:docMk/>
            <pc:sldMk cId="353481677" sldId="1277"/>
            <ac:picMk id="21" creationId="{3C1D4288-1170-4FE3-AEE8-C36F02A19612}"/>
          </ac:picMkLst>
        </pc:picChg>
        <pc:picChg chg="del">
          <ac:chgData name="LAMIAE BEZZAZ" userId="f9bc3cc0-8e1c-4944-afa8-b4b36bbf20e1" providerId="ADAL" clId="{CC1000E4-6F2E-4B6E-9E26-92785A8D8B7B}" dt="2026-06-09T11:49:44.986" v="67" actId="478"/>
          <ac:picMkLst>
            <pc:docMk/>
            <pc:sldMk cId="353481677" sldId="1277"/>
            <ac:picMk id="22" creationId="{1A86D371-CA16-4626-AC37-6C1550933B4D}"/>
          </ac:picMkLst>
        </pc:picChg>
        <pc:picChg chg="add mod">
          <ac:chgData name="LAMIAE BEZZAZ" userId="f9bc3cc0-8e1c-4944-afa8-b4b36bbf20e1" providerId="ADAL" clId="{CC1000E4-6F2E-4B6E-9E26-92785A8D8B7B}" dt="2026-06-09T12:39:47.273" v="97" actId="1076"/>
          <ac:picMkLst>
            <pc:docMk/>
            <pc:sldMk cId="353481677" sldId="1277"/>
            <ac:picMk id="23" creationId="{87531C92-71EB-4C18-96B4-18FDF93C508E}"/>
          </ac:picMkLst>
        </pc:picChg>
        <pc:picChg chg="del">
          <ac:chgData name="LAMIAE BEZZAZ" userId="f9bc3cc0-8e1c-4944-afa8-b4b36bbf20e1" providerId="ADAL" clId="{CC1000E4-6F2E-4B6E-9E26-92785A8D8B7B}" dt="2026-06-09T11:49:07.209" v="62" actId="478"/>
          <ac:picMkLst>
            <pc:docMk/>
            <pc:sldMk cId="353481677" sldId="1277"/>
            <ac:picMk id="24" creationId="{B9D5E8BC-E625-43C8-99A1-3C9B236CC022}"/>
          </ac:picMkLst>
        </pc:picChg>
        <pc:picChg chg="del">
          <ac:chgData name="LAMIAE BEZZAZ" userId="f9bc3cc0-8e1c-4944-afa8-b4b36bbf20e1" providerId="ADAL" clId="{CC1000E4-6F2E-4B6E-9E26-92785A8D8B7B}" dt="2026-06-09T11:48:29.325" v="56" actId="478"/>
          <ac:picMkLst>
            <pc:docMk/>
            <pc:sldMk cId="353481677" sldId="1277"/>
            <ac:picMk id="25" creationId="{39E9A621-88E9-4500-B3A6-1909A10AC9B6}"/>
          </ac:picMkLst>
        </pc:picChg>
        <pc:picChg chg="del">
          <ac:chgData name="LAMIAE BEZZAZ" userId="f9bc3cc0-8e1c-4944-afa8-b4b36bbf20e1" providerId="ADAL" clId="{CC1000E4-6F2E-4B6E-9E26-92785A8D8B7B}" dt="2026-06-09T11:49:08.859" v="63" actId="478"/>
          <ac:picMkLst>
            <pc:docMk/>
            <pc:sldMk cId="353481677" sldId="1277"/>
            <ac:picMk id="27" creationId="{93F09C88-05BA-4E44-8DD3-3A5A353C11DD}"/>
          </ac:picMkLst>
        </pc:picChg>
      </pc:sldChg>
      <pc:sldChg chg="del">
        <pc:chgData name="LAMIAE BEZZAZ" userId="f9bc3cc0-8e1c-4944-afa8-b4b36bbf20e1" providerId="ADAL" clId="{CC1000E4-6F2E-4B6E-9E26-92785A8D8B7B}" dt="2026-06-09T11:30:37.670" v="23" actId="47"/>
        <pc:sldMkLst>
          <pc:docMk/>
          <pc:sldMk cId="3899481728" sldId="1277"/>
        </pc:sldMkLst>
      </pc:sldChg>
      <pc:sldChg chg="add del">
        <pc:chgData name="LAMIAE BEZZAZ" userId="f9bc3cc0-8e1c-4944-afa8-b4b36bbf20e1" providerId="ADAL" clId="{CC1000E4-6F2E-4B6E-9E26-92785A8D8B7B}" dt="2026-06-09T12:50:45.159" v="428" actId="47"/>
        <pc:sldMkLst>
          <pc:docMk/>
          <pc:sldMk cId="3889836279" sldId="1278"/>
        </pc:sldMkLst>
      </pc:sldChg>
      <pc:sldChg chg="modSp add del">
        <pc:chgData name="LAMIAE BEZZAZ" userId="f9bc3cc0-8e1c-4944-afa8-b4b36bbf20e1" providerId="ADAL" clId="{CC1000E4-6F2E-4B6E-9E26-92785A8D8B7B}" dt="2026-06-09T12:47:52.381" v="267" actId="20577"/>
        <pc:sldMkLst>
          <pc:docMk/>
          <pc:sldMk cId="3051769598" sldId="1279"/>
        </pc:sldMkLst>
        <pc:spChg chg="mod">
          <ac:chgData name="LAMIAE BEZZAZ" userId="f9bc3cc0-8e1c-4944-afa8-b4b36bbf20e1" providerId="ADAL" clId="{CC1000E4-6F2E-4B6E-9E26-92785A8D8B7B}" dt="2026-06-09T11:30:50.518" v="36"/>
          <ac:spMkLst>
            <pc:docMk/>
            <pc:sldMk cId="3051769598" sldId="1279"/>
            <ac:spMk id="19" creationId="{9F166FCF-DD94-85AD-98E1-52C417BBBBCF}"/>
          </ac:spMkLst>
        </pc:spChg>
        <pc:spChg chg="mod">
          <ac:chgData name="LAMIAE BEZZAZ" userId="f9bc3cc0-8e1c-4944-afa8-b4b36bbf20e1" providerId="ADAL" clId="{CC1000E4-6F2E-4B6E-9E26-92785A8D8B7B}" dt="2026-06-09T12:47:52.381" v="267" actId="20577"/>
          <ac:spMkLst>
            <pc:docMk/>
            <pc:sldMk cId="3051769598" sldId="1279"/>
            <ac:spMk id="23" creationId="{8ED6E5E3-C4F1-19B3-0CA3-D422FF67D944}"/>
          </ac:spMkLst>
        </pc:spChg>
      </pc:sldChg>
      <pc:sldChg chg="add del">
        <pc:chgData name="LAMIAE BEZZAZ" userId="f9bc3cc0-8e1c-4944-afa8-b4b36bbf20e1" providerId="ADAL" clId="{CC1000E4-6F2E-4B6E-9E26-92785A8D8B7B}" dt="2026-06-09T11:30:50.518" v="36"/>
        <pc:sldMkLst>
          <pc:docMk/>
          <pc:sldMk cId="1726868563" sldId="1280"/>
        </pc:sldMkLst>
      </pc:sldChg>
      <pc:sldChg chg="add del">
        <pc:chgData name="LAMIAE BEZZAZ" userId="f9bc3cc0-8e1c-4944-afa8-b4b36bbf20e1" providerId="ADAL" clId="{CC1000E4-6F2E-4B6E-9E26-92785A8D8B7B}" dt="2026-06-09T11:30:50.518" v="36"/>
        <pc:sldMkLst>
          <pc:docMk/>
          <pc:sldMk cId="355320377" sldId="1281"/>
        </pc:sldMkLst>
      </pc:sldChg>
      <pc:sldChg chg="del">
        <pc:chgData name="LAMIAE BEZZAZ" userId="f9bc3cc0-8e1c-4944-afa8-b4b36bbf20e1" providerId="ADAL" clId="{CC1000E4-6F2E-4B6E-9E26-92785A8D8B7B}" dt="2026-06-09T11:30:23.459" v="6" actId="47"/>
        <pc:sldMkLst>
          <pc:docMk/>
          <pc:sldMk cId="2485555159" sldId="1282"/>
        </pc:sldMkLst>
      </pc:sldChg>
      <pc:sldChg chg="add del">
        <pc:chgData name="LAMIAE BEZZAZ" userId="f9bc3cc0-8e1c-4944-afa8-b4b36bbf20e1" providerId="ADAL" clId="{CC1000E4-6F2E-4B6E-9E26-92785A8D8B7B}" dt="2026-06-09T11:30:50.518" v="36"/>
        <pc:sldMkLst>
          <pc:docMk/>
          <pc:sldMk cId="941468883" sldId="1287"/>
        </pc:sldMkLst>
      </pc:sldChg>
      <pc:sldChg chg="del">
        <pc:chgData name="LAMIAE BEZZAZ" userId="f9bc3cc0-8e1c-4944-afa8-b4b36bbf20e1" providerId="ADAL" clId="{CC1000E4-6F2E-4B6E-9E26-92785A8D8B7B}" dt="2026-06-09T11:30:35.729" v="12" actId="47"/>
        <pc:sldMkLst>
          <pc:docMk/>
          <pc:sldMk cId="902392552" sldId="1288"/>
        </pc:sldMkLst>
      </pc:sldChg>
      <pc:sldChg chg="addSp delSp modSp add del">
        <pc:chgData name="LAMIAE BEZZAZ" userId="f9bc3cc0-8e1c-4944-afa8-b4b36bbf20e1" providerId="ADAL" clId="{CC1000E4-6F2E-4B6E-9E26-92785A8D8B7B}" dt="2026-06-09T11:45:52.862" v="46" actId="14100"/>
        <pc:sldMkLst>
          <pc:docMk/>
          <pc:sldMk cId="2978975811" sldId="1289"/>
        </pc:sldMkLst>
        <pc:spChg chg="mod">
          <ac:chgData name="LAMIAE BEZZAZ" userId="f9bc3cc0-8e1c-4944-afa8-b4b36bbf20e1" providerId="ADAL" clId="{CC1000E4-6F2E-4B6E-9E26-92785A8D8B7B}" dt="2026-06-09T11:45:42.046" v="45" actId="20577"/>
          <ac:spMkLst>
            <pc:docMk/>
            <pc:sldMk cId="2978975811" sldId="1289"/>
            <ac:spMk id="7" creationId="{926954AF-F1E1-39EA-0347-22DD6224C885}"/>
          </ac:spMkLst>
        </pc:spChg>
        <pc:picChg chg="add mod">
          <ac:chgData name="LAMIAE BEZZAZ" userId="f9bc3cc0-8e1c-4944-afa8-b4b36bbf20e1" providerId="ADAL" clId="{CC1000E4-6F2E-4B6E-9E26-92785A8D8B7B}" dt="2026-06-09T11:45:52.862" v="46" actId="14100"/>
          <ac:picMkLst>
            <pc:docMk/>
            <pc:sldMk cId="2978975811" sldId="1289"/>
            <ac:picMk id="8" creationId="{9A84EDC4-5638-47EA-9262-7F0A5E261DA3}"/>
          </ac:picMkLst>
        </pc:picChg>
        <pc:picChg chg="del">
          <ac:chgData name="LAMIAE BEZZAZ" userId="f9bc3cc0-8e1c-4944-afa8-b4b36bbf20e1" providerId="ADAL" clId="{CC1000E4-6F2E-4B6E-9E26-92785A8D8B7B}" dt="2026-06-09T11:43:51.991" v="38" actId="478"/>
          <ac:picMkLst>
            <pc:docMk/>
            <pc:sldMk cId="2978975811" sldId="1289"/>
            <ac:picMk id="9" creationId="{31496687-E2FC-4037-AE53-6AA091038FA0}"/>
          </ac:picMkLst>
        </pc:picChg>
      </pc:sldChg>
      <pc:sldChg chg="modSp">
        <pc:chgData name="LAMIAE BEZZAZ" userId="f9bc3cc0-8e1c-4944-afa8-b4b36bbf20e1" providerId="ADAL" clId="{CC1000E4-6F2E-4B6E-9E26-92785A8D8B7B}" dt="2026-06-09T11:43:37.480" v="37" actId="12"/>
        <pc:sldMkLst>
          <pc:docMk/>
          <pc:sldMk cId="379146290" sldId="1290"/>
        </pc:sldMkLst>
        <pc:spChg chg="mod">
          <ac:chgData name="LAMIAE BEZZAZ" userId="f9bc3cc0-8e1c-4944-afa8-b4b36bbf20e1" providerId="ADAL" clId="{CC1000E4-6F2E-4B6E-9E26-92785A8D8B7B}" dt="2026-06-09T11:43:37.480" v="37" actId="12"/>
          <ac:spMkLst>
            <pc:docMk/>
            <pc:sldMk cId="379146290" sldId="1290"/>
            <ac:spMk id="14" creationId="{AF0CA50C-2275-E5C0-2D7C-487CAD1753CB}"/>
          </ac:spMkLst>
        </pc:spChg>
      </pc:sldChg>
      <pc:sldChg chg="del">
        <pc:chgData name="LAMIAE BEZZAZ" userId="f9bc3cc0-8e1c-4944-afa8-b4b36bbf20e1" providerId="ADAL" clId="{CC1000E4-6F2E-4B6E-9E26-92785A8D8B7B}" dt="2026-06-09T11:30:36.549" v="15" actId="47"/>
        <pc:sldMkLst>
          <pc:docMk/>
          <pc:sldMk cId="1446148879" sldId="1291"/>
        </pc:sldMkLst>
      </pc:sldChg>
      <pc:sldChg chg="del">
        <pc:chgData name="LAMIAE BEZZAZ" userId="f9bc3cc0-8e1c-4944-afa8-b4b36bbf20e1" providerId="ADAL" clId="{CC1000E4-6F2E-4B6E-9E26-92785A8D8B7B}" dt="2026-06-09T11:30:36.751" v="16" actId="47"/>
        <pc:sldMkLst>
          <pc:docMk/>
          <pc:sldMk cId="2448685570" sldId="1292"/>
        </pc:sldMkLst>
      </pc:sldChg>
      <pc:sldChg chg="del">
        <pc:chgData name="LAMIAE BEZZAZ" userId="f9bc3cc0-8e1c-4944-afa8-b4b36bbf20e1" providerId="ADAL" clId="{CC1000E4-6F2E-4B6E-9E26-92785A8D8B7B}" dt="2026-06-09T11:30:37.306" v="20" actId="47"/>
        <pc:sldMkLst>
          <pc:docMk/>
          <pc:sldMk cId="155981778" sldId="1293"/>
        </pc:sldMkLst>
      </pc:sldChg>
      <pc:sldChg chg="del">
        <pc:chgData name="LAMIAE BEZZAZ" userId="f9bc3cc0-8e1c-4944-afa8-b4b36bbf20e1" providerId="ADAL" clId="{CC1000E4-6F2E-4B6E-9E26-92785A8D8B7B}" dt="2026-06-09T11:30:38.452" v="25" actId="47"/>
        <pc:sldMkLst>
          <pc:docMk/>
          <pc:sldMk cId="2932386494" sldId="1295"/>
        </pc:sldMkLst>
      </pc:sldChg>
      <pc:sldChg chg="del">
        <pc:chgData name="LAMIAE BEZZAZ" userId="f9bc3cc0-8e1c-4944-afa8-b4b36bbf20e1" providerId="ADAL" clId="{CC1000E4-6F2E-4B6E-9E26-92785A8D8B7B}" dt="2026-06-09T11:30:39.877" v="27" actId="47"/>
        <pc:sldMkLst>
          <pc:docMk/>
          <pc:sldMk cId="300145597" sldId="1296"/>
        </pc:sldMkLst>
      </pc:sldChg>
      <pc:sldChg chg="addSp delSp modSp add del">
        <pc:chgData name="LAMIAE BEZZAZ" userId="f9bc3cc0-8e1c-4944-afa8-b4b36bbf20e1" providerId="ADAL" clId="{CC1000E4-6F2E-4B6E-9E26-92785A8D8B7B}" dt="2026-06-09T12:38:52.586" v="87" actId="1076"/>
        <pc:sldMkLst>
          <pc:docMk/>
          <pc:sldMk cId="2448685570" sldId="1298"/>
        </pc:sldMkLst>
        <pc:spChg chg="mod">
          <ac:chgData name="LAMIAE BEZZAZ" userId="f9bc3cc0-8e1c-4944-afa8-b4b36bbf20e1" providerId="ADAL" clId="{CC1000E4-6F2E-4B6E-9E26-92785A8D8B7B}" dt="2026-06-09T11:30:50.518" v="36"/>
          <ac:spMkLst>
            <pc:docMk/>
            <pc:sldMk cId="2448685570" sldId="1298"/>
            <ac:spMk id="16" creationId="{5AE8B19C-F9BD-C41B-5519-216C3062AD85}"/>
          </ac:spMkLst>
        </pc:spChg>
        <pc:picChg chg="add mod">
          <ac:chgData name="LAMIAE BEZZAZ" userId="f9bc3cc0-8e1c-4944-afa8-b4b36bbf20e1" providerId="ADAL" clId="{CC1000E4-6F2E-4B6E-9E26-92785A8D8B7B}" dt="2026-06-09T12:38:35.339" v="78" actId="14100"/>
          <ac:picMkLst>
            <pc:docMk/>
            <pc:sldMk cId="2448685570" sldId="1298"/>
            <ac:picMk id="12" creationId="{2FB17918-29EC-4E0C-9DBB-453FC9D40BE1}"/>
          </ac:picMkLst>
        </pc:picChg>
        <pc:picChg chg="add mod">
          <ac:chgData name="LAMIAE BEZZAZ" userId="f9bc3cc0-8e1c-4944-afa8-b4b36bbf20e1" providerId="ADAL" clId="{CC1000E4-6F2E-4B6E-9E26-92785A8D8B7B}" dt="2026-06-09T12:38:46.485" v="84" actId="1076"/>
          <ac:picMkLst>
            <pc:docMk/>
            <pc:sldMk cId="2448685570" sldId="1298"/>
            <ac:picMk id="17" creationId="{E465364F-E9A8-4BE3-ABE2-C46747BAF5D5}"/>
          </ac:picMkLst>
        </pc:picChg>
        <pc:picChg chg="add mod">
          <ac:chgData name="LAMIAE BEZZAZ" userId="f9bc3cc0-8e1c-4944-afa8-b4b36bbf20e1" providerId="ADAL" clId="{CC1000E4-6F2E-4B6E-9E26-92785A8D8B7B}" dt="2026-06-09T12:38:42.664" v="83" actId="1076"/>
          <ac:picMkLst>
            <pc:docMk/>
            <pc:sldMk cId="2448685570" sldId="1298"/>
            <ac:picMk id="18" creationId="{E1BC91D9-D520-46ED-AE9E-5084CE637D3D}"/>
          </ac:picMkLst>
        </pc:picChg>
        <pc:picChg chg="add mod">
          <ac:chgData name="LAMIAE BEZZAZ" userId="f9bc3cc0-8e1c-4944-afa8-b4b36bbf20e1" providerId="ADAL" clId="{CC1000E4-6F2E-4B6E-9E26-92785A8D8B7B}" dt="2026-06-09T12:38:52.586" v="87" actId="1076"/>
          <ac:picMkLst>
            <pc:docMk/>
            <pc:sldMk cId="2448685570" sldId="1298"/>
            <ac:picMk id="19" creationId="{BB5734BA-2ADD-465E-AD24-19D9BF777A59}"/>
          </ac:picMkLst>
        </pc:picChg>
        <pc:picChg chg="add mod">
          <ac:chgData name="LAMIAE BEZZAZ" userId="f9bc3cc0-8e1c-4944-afa8-b4b36bbf20e1" providerId="ADAL" clId="{CC1000E4-6F2E-4B6E-9E26-92785A8D8B7B}" dt="2026-06-09T12:38:48.703" v="85" actId="1076"/>
          <ac:picMkLst>
            <pc:docMk/>
            <pc:sldMk cId="2448685570" sldId="1298"/>
            <ac:picMk id="20" creationId="{F4B73A7B-8791-48AD-98C5-B08431547743}"/>
          </ac:picMkLst>
        </pc:picChg>
        <pc:picChg chg="del">
          <ac:chgData name="LAMIAE BEZZAZ" userId="f9bc3cc0-8e1c-4944-afa8-b4b36bbf20e1" providerId="ADAL" clId="{CC1000E4-6F2E-4B6E-9E26-92785A8D8B7B}" dt="2026-06-09T11:47:15.024" v="47" actId="478"/>
          <ac:picMkLst>
            <pc:docMk/>
            <pc:sldMk cId="2448685570" sldId="1298"/>
            <ac:picMk id="21" creationId="{FCA19DB9-B75E-43D1-BB75-1F648877990E}"/>
          </ac:picMkLst>
        </pc:picChg>
        <pc:picChg chg="del">
          <ac:chgData name="LAMIAE BEZZAZ" userId="f9bc3cc0-8e1c-4944-afa8-b4b36bbf20e1" providerId="ADAL" clId="{CC1000E4-6F2E-4B6E-9E26-92785A8D8B7B}" dt="2026-06-09T11:48:13.048" v="55" actId="478"/>
          <ac:picMkLst>
            <pc:docMk/>
            <pc:sldMk cId="2448685570" sldId="1298"/>
            <ac:picMk id="22" creationId="{A3542C95-2B62-4AD3-8C90-60B11E00CBFD}"/>
          </ac:picMkLst>
        </pc:picChg>
        <pc:picChg chg="del">
          <ac:chgData name="LAMIAE BEZZAZ" userId="f9bc3cc0-8e1c-4944-afa8-b4b36bbf20e1" providerId="ADAL" clId="{CC1000E4-6F2E-4B6E-9E26-92785A8D8B7B}" dt="2026-06-09T11:48:37.590" v="59" actId="478"/>
          <ac:picMkLst>
            <pc:docMk/>
            <pc:sldMk cId="2448685570" sldId="1298"/>
            <ac:picMk id="23" creationId="{F6C3AC22-46C5-4601-B28B-0C72AD2C2D5F}"/>
          </ac:picMkLst>
        </pc:picChg>
        <pc:picChg chg="del">
          <ac:chgData name="LAMIAE BEZZAZ" userId="f9bc3cc0-8e1c-4944-afa8-b4b36bbf20e1" providerId="ADAL" clId="{CC1000E4-6F2E-4B6E-9E26-92785A8D8B7B}" dt="2026-06-09T11:48:36.423" v="58" actId="478"/>
          <ac:picMkLst>
            <pc:docMk/>
            <pc:sldMk cId="2448685570" sldId="1298"/>
            <ac:picMk id="27" creationId="{F6F11330-516A-4BA5-AAF7-6E4C906E19BF}"/>
          </ac:picMkLst>
        </pc:picChg>
        <pc:picChg chg="del">
          <ac:chgData name="LAMIAE BEZZAZ" userId="f9bc3cc0-8e1c-4944-afa8-b4b36bbf20e1" providerId="ADAL" clId="{CC1000E4-6F2E-4B6E-9E26-92785A8D8B7B}" dt="2026-06-09T11:48:04.191" v="52" actId="478"/>
          <ac:picMkLst>
            <pc:docMk/>
            <pc:sldMk cId="2448685570" sldId="1298"/>
            <ac:picMk id="28" creationId="{06292BC6-09F6-46B8-8912-B0C351B1959C}"/>
          </ac:picMkLst>
        </pc:picChg>
      </pc:sldChg>
      <pc:sldChg chg="modSp add del">
        <pc:chgData name="LAMIAE BEZZAZ" userId="f9bc3cc0-8e1c-4944-afa8-b4b36bbf20e1" providerId="ADAL" clId="{CC1000E4-6F2E-4B6E-9E26-92785A8D8B7B}" dt="2026-06-09T12:50:24.882" v="426" actId="20577"/>
        <pc:sldMkLst>
          <pc:docMk/>
          <pc:sldMk cId="155981778" sldId="1300"/>
        </pc:sldMkLst>
        <pc:spChg chg="mod">
          <ac:chgData name="LAMIAE BEZZAZ" userId="f9bc3cc0-8e1c-4944-afa8-b4b36bbf20e1" providerId="ADAL" clId="{CC1000E4-6F2E-4B6E-9E26-92785A8D8B7B}" dt="2026-06-09T11:30:50.518" v="36"/>
          <ac:spMkLst>
            <pc:docMk/>
            <pc:sldMk cId="155981778" sldId="1300"/>
            <ac:spMk id="19" creationId="{9F166FCF-DD94-85AD-98E1-52C417BBBBCF}"/>
          </ac:spMkLst>
        </pc:spChg>
        <pc:spChg chg="mod">
          <ac:chgData name="LAMIAE BEZZAZ" userId="f9bc3cc0-8e1c-4944-afa8-b4b36bbf20e1" providerId="ADAL" clId="{CC1000E4-6F2E-4B6E-9E26-92785A8D8B7B}" dt="2026-06-09T12:50:24.882" v="426" actId="20577"/>
          <ac:spMkLst>
            <pc:docMk/>
            <pc:sldMk cId="155981778" sldId="1300"/>
            <ac:spMk id="23" creationId="{8ED6E5E3-C4F1-19B3-0CA3-D422FF67D944}"/>
          </ac:spMkLst>
        </pc:spChg>
      </pc:sldChg>
      <pc:sldChg chg="del">
        <pc:chgData name="LAMIAE BEZZAZ" userId="f9bc3cc0-8e1c-4944-afa8-b4b36bbf20e1" providerId="ADAL" clId="{CC1000E4-6F2E-4B6E-9E26-92785A8D8B7B}" dt="2026-06-09T11:30:37.957" v="24" actId="47"/>
        <pc:sldMkLst>
          <pc:docMk/>
          <pc:sldMk cId="1336974588" sldId="1305"/>
        </pc:sldMkLst>
      </pc:sldChg>
      <pc:sldChg chg="add del">
        <pc:chgData name="LAMIAE BEZZAZ" userId="f9bc3cc0-8e1c-4944-afa8-b4b36bbf20e1" providerId="ADAL" clId="{CC1000E4-6F2E-4B6E-9E26-92785A8D8B7B}" dt="2026-06-09T11:30:50.518" v="36"/>
        <pc:sldMkLst>
          <pc:docMk/>
          <pc:sldMk cId="3884478172" sldId="1310"/>
        </pc:sldMkLst>
      </pc:sldChg>
      <pc:sldChg chg="del">
        <pc:chgData name="LAMIAE BEZZAZ" userId="f9bc3cc0-8e1c-4944-afa8-b4b36bbf20e1" providerId="ADAL" clId="{CC1000E4-6F2E-4B6E-9E26-92785A8D8B7B}" dt="2026-06-09T11:30:34.947" v="10" actId="47"/>
        <pc:sldMkLst>
          <pc:docMk/>
          <pc:sldMk cId="4248921739" sldId="1317"/>
        </pc:sldMkLst>
      </pc:sldChg>
      <pc:sldChg chg="del">
        <pc:chgData name="LAMIAE BEZZAZ" userId="f9bc3cc0-8e1c-4944-afa8-b4b36bbf20e1" providerId="ADAL" clId="{CC1000E4-6F2E-4B6E-9E26-92785A8D8B7B}" dt="2026-06-09T11:30:35.474" v="11" actId="47"/>
        <pc:sldMkLst>
          <pc:docMk/>
          <pc:sldMk cId="1343728792" sldId="1318"/>
        </pc:sldMkLst>
      </pc:sldChg>
      <pc:sldChg chg="add del">
        <pc:chgData name="LAMIAE BEZZAZ" userId="f9bc3cc0-8e1c-4944-afa8-b4b36bbf20e1" providerId="ADAL" clId="{CC1000E4-6F2E-4B6E-9E26-92785A8D8B7B}" dt="2026-06-09T11:30:50.518" v="36"/>
        <pc:sldMkLst>
          <pc:docMk/>
          <pc:sldMk cId="902392552" sldId="1356"/>
        </pc:sldMkLst>
      </pc:sldChg>
      <pc:sldChg chg="addSp delSp">
        <pc:chgData name="LAMIAE BEZZAZ" userId="f9bc3cc0-8e1c-4944-afa8-b4b36bbf20e1" providerId="ADAL" clId="{CC1000E4-6F2E-4B6E-9E26-92785A8D8B7B}" dt="2026-06-09T11:27:59.920" v="5"/>
        <pc:sldMkLst>
          <pc:docMk/>
          <pc:sldMk cId="590573129" sldId="1390"/>
        </pc:sldMkLst>
        <pc:grpChg chg="add">
          <ac:chgData name="LAMIAE BEZZAZ" userId="f9bc3cc0-8e1c-4944-afa8-b4b36bbf20e1" providerId="ADAL" clId="{CC1000E4-6F2E-4B6E-9E26-92785A8D8B7B}" dt="2026-06-09T11:27:59.920" v="5"/>
          <ac:grpSpMkLst>
            <pc:docMk/>
            <pc:sldMk cId="590573129" sldId="1390"/>
            <ac:grpSpMk id="12" creationId="{D7AE21BF-F432-4ED2-A633-6BB435794450}"/>
          </ac:grpSpMkLst>
        </pc:grpChg>
        <pc:grpChg chg="del">
          <ac:chgData name="LAMIAE BEZZAZ" userId="f9bc3cc0-8e1c-4944-afa8-b4b36bbf20e1" providerId="ADAL" clId="{CC1000E4-6F2E-4B6E-9E26-92785A8D8B7B}" dt="2026-06-09T11:27:48.892" v="4" actId="478"/>
          <ac:grpSpMkLst>
            <pc:docMk/>
            <pc:sldMk cId="590573129" sldId="1390"/>
            <ac:grpSpMk id="14" creationId="{8547869A-F13C-44A5-B480-7AF8D8B9455F}"/>
          </ac:grpSpMkLst>
        </pc:grpChg>
      </pc:sldChg>
      <pc:sldChg chg="del">
        <pc:chgData name="LAMIAE BEZZAZ" userId="f9bc3cc0-8e1c-4944-afa8-b4b36bbf20e1" providerId="ADAL" clId="{CC1000E4-6F2E-4B6E-9E26-92785A8D8B7B}" dt="2026-06-09T11:30:36.369" v="14" actId="47"/>
        <pc:sldMkLst>
          <pc:docMk/>
          <pc:sldMk cId="1433455725" sldId="1391"/>
        </pc:sldMkLst>
      </pc:sldChg>
      <pc:sldChg chg="add del">
        <pc:chgData name="LAMIAE BEZZAZ" userId="f9bc3cc0-8e1c-4944-afa8-b4b36bbf20e1" providerId="ADAL" clId="{CC1000E4-6F2E-4B6E-9E26-92785A8D8B7B}" dt="2026-06-09T11:30:50.518" v="36"/>
        <pc:sldMkLst>
          <pc:docMk/>
          <pc:sldMk cId="3841675249" sldId="1391"/>
        </pc:sldMkLst>
      </pc:sldChg>
      <pc:sldChg chg="del">
        <pc:chgData name="LAMIAE BEZZAZ" userId="f9bc3cc0-8e1c-4944-afa8-b4b36bbf20e1" providerId="ADAL" clId="{CC1000E4-6F2E-4B6E-9E26-92785A8D8B7B}" dt="2026-06-09T12:50:47.884" v="429" actId="47"/>
        <pc:sldMkLst>
          <pc:docMk/>
          <pc:sldMk cId="484281097" sldId="1392"/>
        </pc:sldMkLst>
      </pc:sldChg>
      <pc:sldChg chg="add del">
        <pc:chgData name="LAMIAE BEZZAZ" userId="f9bc3cc0-8e1c-4944-afa8-b4b36bbf20e1" providerId="ADAL" clId="{CC1000E4-6F2E-4B6E-9E26-92785A8D8B7B}" dt="2026-06-09T11:30:50.518" v="36"/>
        <pc:sldMkLst>
          <pc:docMk/>
          <pc:sldMk cId="3149807908" sldId="1392"/>
        </pc:sldMkLst>
      </pc:sldChg>
    </pc:docChg>
  </pc:docChgLst>
  <pc:docChgLst>
    <pc:chgData name="LAMIAE BEZZAZ" userId="f9bc3cc0-8e1c-4944-afa8-b4b36bbf20e1" providerId="ADAL" clId="{1874B60F-3162-49FA-9B3B-7A772AC52A61}"/>
    <pc:docChg chg="custSel modSld">
      <pc:chgData name="LAMIAE BEZZAZ" userId="f9bc3cc0-8e1c-4944-afa8-b4b36bbf20e1" providerId="ADAL" clId="{1874B60F-3162-49FA-9B3B-7A772AC52A61}" dt="2026-06-09T12:53:58.341" v="27" actId="20577"/>
      <pc:docMkLst>
        <pc:docMk/>
      </pc:docMkLst>
      <pc:sldChg chg="modSp">
        <pc:chgData name="LAMIAE BEZZAZ" userId="f9bc3cc0-8e1c-4944-afa8-b4b36bbf20e1" providerId="ADAL" clId="{1874B60F-3162-49FA-9B3B-7A772AC52A61}" dt="2026-06-09T12:53:58.341" v="27" actId="20577"/>
        <pc:sldMkLst>
          <pc:docMk/>
          <pc:sldMk cId="2978975811" sldId="1289"/>
        </pc:sldMkLst>
        <pc:spChg chg="mod">
          <ac:chgData name="LAMIAE BEZZAZ" userId="f9bc3cc0-8e1c-4944-afa8-b4b36bbf20e1" providerId="ADAL" clId="{1874B60F-3162-49FA-9B3B-7A772AC52A61}" dt="2026-06-09T12:53:58.341" v="27" actId="20577"/>
          <ac:spMkLst>
            <pc:docMk/>
            <pc:sldMk cId="2978975811" sldId="1289"/>
            <ac:spMk id="7" creationId="{926954AF-F1E1-39EA-0347-22DD6224C8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4232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1039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13345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099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08056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7631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6952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26680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676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2376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647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6109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5666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7316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88031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702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784055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67079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523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932701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2979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50011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90383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1105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9300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5788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96887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792116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00380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4930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3.jp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0.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27.xml"/><Relationship Id="rId7" Type="http://schemas.openxmlformats.org/officeDocument/2006/relationships/theme" Target="../theme/theme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9.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1.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1.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1.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1.xml"/><Relationship Id="rId7" Type="http://schemas.openxmlformats.org/officeDocument/2006/relationships/image" Target="../media/image11.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10.jpg"/><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jp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theme" Target="../theme/theme18.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9" Type="http://schemas.openxmlformats.org/officeDocument/2006/relationships/image" Target="../media/image12.png"/></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image" Target="../media/image10.jpg"/><Relationship Id="rId5" Type="http://schemas.openxmlformats.org/officeDocument/2006/relationships/theme" Target="../theme/theme19.xml"/><Relationship Id="rId4" Type="http://schemas.openxmlformats.org/officeDocument/2006/relationships/slideLayout" Target="../slideLayouts/slideLayout116.xml"/></Relationships>
</file>

<file path=ppt/slideMasters/_rels/slideMaster2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19.xml"/><Relationship Id="rId7" Type="http://schemas.openxmlformats.org/officeDocument/2006/relationships/theme" Target="../theme/theme20.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5" Type="http://schemas.openxmlformats.org/officeDocument/2006/relationships/slideLayout" Target="../slideLayouts/slideLayout121.xml"/><Relationship Id="rId10" Type="http://schemas.openxmlformats.org/officeDocument/2006/relationships/image" Target="../media/image12.png"/><Relationship Id="rId4" Type="http://schemas.openxmlformats.org/officeDocument/2006/relationships/slideLayout" Target="../slideLayouts/slideLayout120.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8017218"/>
      </p:ext>
    </p:extLst>
  </p:cSld>
  <p:clrMap bg1="lt1" tx1="dk1" bg2="lt2" tx2="dk2" accent1="accent1" accent2="accent2" accent3="accent3" accent4="accent4" accent5="accent5" accent6="accent6" hlink="hlink" folHlink="folHlink"/>
  <p:sldLayoutIdLst>
    <p:sldLayoutId id="2147483827" r:id="rId1"/>
    <p:sldLayoutId id="2147483829"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4781083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9">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149773071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2338001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4130621622"/>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slideLayout" Target="../slideLayouts/slideLayout106.xml"/><Relationship Id="rId1" Type="http://schemas.openxmlformats.org/officeDocument/2006/relationships/tags" Target="../tags/tag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5.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6.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8.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slideLayout" Target="../slideLayouts/slideLayout10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3E720C24-36A7-9A3A-FB2A-FBCD0DAB1D0A}"/>
              </a:ext>
            </a:extLst>
          </p:cNvPr>
          <p:cNvPicPr>
            <a:picLocks noChangeAspect="1"/>
          </p:cNvPicPr>
          <p:nvPr/>
        </p:nvPicPr>
        <p:blipFill>
          <a:blip r:embed="rId2">
            <a:extLst>
              <a:ext uri="{28A0092B-C50C-407E-A947-70E740481C1C}">
                <a14:useLocalDpi xmlns:a14="http://schemas.microsoft.com/office/drawing/2010/main" val="0"/>
              </a:ext>
            </a:extLst>
          </a:blip>
          <a:srcRect t="2568" b="3700"/>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2" name="Groupe 11">
            <a:extLst>
              <a:ext uri="{FF2B5EF4-FFF2-40B4-BE49-F238E27FC236}">
                <a16:creationId xmlns:a16="http://schemas.microsoft.com/office/drawing/2014/main" id="{D7AE21BF-F432-4ED2-A633-6BB435794450}"/>
              </a:ext>
            </a:extLst>
          </p:cNvPr>
          <p:cNvGrpSpPr/>
          <p:nvPr/>
        </p:nvGrpSpPr>
        <p:grpSpPr>
          <a:xfrm>
            <a:off x="643189" y="2401686"/>
            <a:ext cx="7718851" cy="2373983"/>
            <a:chOff x="237798" y="2401688"/>
            <a:chExt cx="7718851" cy="2373983"/>
          </a:xfrm>
        </p:grpSpPr>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2B34C925-637C-4874-B038-939545A34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731" y="2401689"/>
              <a:ext cx="1544933" cy="2369714"/>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FA538617-CFAE-4B5B-A2A9-7B1286C6C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1716" y="2401688"/>
              <a:ext cx="1544933" cy="2369714"/>
            </a:xfrm>
            <a:prstGeom prst="rect">
              <a:avLst/>
            </a:prstGeom>
          </p:spPr>
        </p:pic>
        <p:pic>
          <p:nvPicPr>
            <p:cNvPr id="19" name="Image 18" descr="Une image contenant texte, Appareils électroniques, capture d’écran&#10;&#10;Le contenu généré par l’IA peut être incorrect.">
              <a:extLst>
                <a:ext uri="{FF2B5EF4-FFF2-40B4-BE49-F238E27FC236}">
                  <a16:creationId xmlns:a16="http://schemas.microsoft.com/office/drawing/2014/main" id="{1FC08587-B76E-4ED5-BEDF-51EA5C0B14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7663" y="2401689"/>
              <a:ext cx="1544934" cy="2369715"/>
            </a:xfrm>
            <a:prstGeom prst="rect">
              <a:avLst/>
            </a:prstGeom>
          </p:spPr>
        </p:pic>
        <p:pic>
          <p:nvPicPr>
            <p:cNvPr id="21" name="Image 20" descr="Une image contenant texte, Appareils électroniques, capture d’écran&#10;&#10;Le contenu généré par l’IA peut être incorrect.">
              <a:extLst>
                <a:ext uri="{FF2B5EF4-FFF2-40B4-BE49-F238E27FC236}">
                  <a16:creationId xmlns:a16="http://schemas.microsoft.com/office/drawing/2014/main" id="{45F3D1CB-E829-4361-B979-48A9BB557E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2596" y="2405958"/>
              <a:ext cx="1544933" cy="2369713"/>
            </a:xfrm>
            <a:prstGeom prst="rect">
              <a:avLst/>
            </a:prstGeom>
          </p:spPr>
        </p:pic>
        <p:pic>
          <p:nvPicPr>
            <p:cNvPr id="22" name="Image 21" descr="Une image contenant texte, capture d’écran&#10;&#10;Le contenu généré par l’IA peut être incorrect.">
              <a:extLst>
                <a:ext uri="{FF2B5EF4-FFF2-40B4-BE49-F238E27FC236}">
                  <a16:creationId xmlns:a16="http://schemas.microsoft.com/office/drawing/2014/main" id="{FEB5C24B-3A8F-444C-975D-43B4F38659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798" y="2401689"/>
              <a:ext cx="1544933" cy="2369713"/>
            </a:xfrm>
            <a:prstGeom prst="rect">
              <a:avLst/>
            </a:prstGeom>
          </p:spPr>
        </p:pic>
      </p:grpSp>
    </p:spTree>
    <p:extLst>
      <p:ext uri="{BB962C8B-B14F-4D97-AF65-F5344CB8AC3E}">
        <p14:creationId xmlns:p14="http://schemas.microsoft.com/office/powerpoint/2010/main" val="5905731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47274137-CE1D-4407-B60C-2D2E47B07AF4}"/>
              </a:ext>
            </a:extLst>
          </p:cNvPr>
          <p:cNvSpPr/>
          <p:nvPr/>
        </p:nvSpPr>
        <p:spPr>
          <a:xfrm>
            <a:off x="4860984" y="2021294"/>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577948" y="2000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793948" y="17489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3267"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89267"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53267" y="515004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825143" y="21940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dirty="0"/>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90735" y="350100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106735" y="324900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70735" y="3729813"/>
            <a:ext cx="3420000" cy="792000"/>
          </a:xfrm>
          <a:prstGeom prst="roundRect">
            <a:avLst/>
          </a:prstGeom>
          <a:solidFill>
            <a:srgbClr val="E6F3FA"/>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R="0" lvl="0" fontAlgn="auto">
              <a:lnSpc>
                <a:spcPct val="100000"/>
              </a:lnSpc>
              <a:spcAft>
                <a:spcPts val="0"/>
              </a:spcAft>
              <a:buClrTx/>
              <a:buSzTx/>
              <a:buFont typeface="Dosis SemiBold" pitchFamily="2" charset="0"/>
              <a:buChar char="●"/>
              <a:tabLst/>
              <a:defRPr/>
            </a:pPr>
            <a:r>
              <a:rPr lang="fr-FR" sz="1600" b="1" dirty="0">
                <a:solidFill>
                  <a:srgbClr val="565F88"/>
                </a:solidFill>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6" name="Organigramme : Terminateur 25">
            <a:extLst>
              <a:ext uri="{FF2B5EF4-FFF2-40B4-BE49-F238E27FC236}">
                <a16:creationId xmlns:a16="http://schemas.microsoft.com/office/drawing/2014/main" id="{D2C53A34-0295-4437-938B-B5779B67C1DC}"/>
              </a:ext>
            </a:extLst>
          </p:cNvPr>
          <p:cNvSpPr/>
          <p:nvPr/>
        </p:nvSpPr>
        <p:spPr>
          <a:xfrm>
            <a:off x="5076984" y="1769294"/>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MA" dirty="0">
              <a:solidFill>
                <a:srgbClr val="474F71"/>
              </a:solidFill>
              <a:latin typeface="Dosis ExtraBold" pitchFamily="2" charset="0"/>
            </a:endParaRPr>
          </a:p>
        </p:txBody>
      </p:sp>
      <p:sp>
        <p:nvSpPr>
          <p:cNvPr id="28" name="Espace réservé du texte 5">
            <a:extLst>
              <a:ext uri="{FF2B5EF4-FFF2-40B4-BE49-F238E27FC236}">
                <a16:creationId xmlns:a16="http://schemas.microsoft.com/office/drawing/2014/main" id="{2CE841BB-B888-45CE-A6A9-2E41B95735F7}"/>
              </a:ext>
            </a:extLst>
          </p:cNvPr>
          <p:cNvSpPr txBox="1">
            <a:spLocks/>
          </p:cNvSpPr>
          <p:nvPr/>
        </p:nvSpPr>
        <p:spPr>
          <a:xfrm>
            <a:off x="5108179" y="2215164"/>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fr-FR" sz="1600" b="1" dirty="0">
              <a:solidFill>
                <a:srgbClr val="565F88"/>
              </a:solidFill>
            </a:endParaRPr>
          </a:p>
        </p:txBody>
      </p:sp>
      <p:sp>
        <p:nvSpPr>
          <p:cNvPr id="29" name="Organigramme : Terminateur 28">
            <a:extLst>
              <a:ext uri="{FF2B5EF4-FFF2-40B4-BE49-F238E27FC236}">
                <a16:creationId xmlns:a16="http://schemas.microsoft.com/office/drawing/2014/main" id="{201D42C0-4977-4789-B3BA-3207FD333E6D}"/>
              </a:ext>
            </a:extLst>
          </p:cNvPr>
          <p:cNvSpPr/>
          <p:nvPr/>
        </p:nvSpPr>
        <p:spPr>
          <a:xfrm>
            <a:off x="5102500" y="178829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30" name="ZoneTexte 29">
            <a:extLst>
              <a:ext uri="{FF2B5EF4-FFF2-40B4-BE49-F238E27FC236}">
                <a16:creationId xmlns:a16="http://schemas.microsoft.com/office/drawing/2014/main" id="{590964FF-2EDB-470E-AECA-412D0A617788}"/>
              </a:ext>
            </a:extLst>
          </p:cNvPr>
          <p:cNvSpPr txBox="1"/>
          <p:nvPr/>
        </p:nvSpPr>
        <p:spPr>
          <a:xfrm>
            <a:off x="5102500" y="2294477"/>
            <a:ext cx="3831420" cy="623248"/>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Activités d’écriture</a:t>
            </a:r>
          </a:p>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a:t>
            </a:r>
          </a:p>
        </p:txBody>
      </p:sp>
    </p:spTree>
    <p:extLst>
      <p:ext uri="{BB962C8B-B14F-4D97-AF65-F5344CB8AC3E}">
        <p14:creationId xmlns:p14="http://schemas.microsoft.com/office/powerpoint/2010/main" val="3024707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555733" y="1903459"/>
            <a:ext cx="8032531"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graphèmes étudiés et les mots contenant ces graphèmes.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388447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136 et faire les activités d’écriture.</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descr="Une image contenant texte, Appareils électroniques, capture d’écran, Système d’exploitation&#10;&#10;Le contenu généré par l’IA peut être incorrect.">
            <a:extLst>
              <a:ext uri="{FF2B5EF4-FFF2-40B4-BE49-F238E27FC236}">
                <a16:creationId xmlns:a16="http://schemas.microsoft.com/office/drawing/2014/main" id="{9A84EDC4-5638-47EA-9262-7F0A5E261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9360" y="1594863"/>
            <a:ext cx="2568522" cy="4026008"/>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65127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2FB17918-29EC-4E0C-9DBB-453FC9D40B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7675" y="1899327"/>
            <a:ext cx="1875863" cy="2052000"/>
          </a:xfrm>
          <a:prstGeom prst="rect">
            <a:avLst/>
          </a:prstGeom>
        </p:spPr>
      </p:pic>
      <p:pic>
        <p:nvPicPr>
          <p:cNvPr id="17" name="Image 16">
            <a:extLst>
              <a:ext uri="{FF2B5EF4-FFF2-40B4-BE49-F238E27FC236}">
                <a16:creationId xmlns:a16="http://schemas.microsoft.com/office/drawing/2014/main" id="{E465364F-E9A8-4BE3-ABE2-C46747BAF5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1686" y="1899327"/>
            <a:ext cx="1875863" cy="2052000"/>
          </a:xfrm>
          <a:prstGeom prst="rect">
            <a:avLst/>
          </a:prstGeom>
        </p:spPr>
      </p:pic>
      <p:pic>
        <p:nvPicPr>
          <p:cNvPr id="18" name="Image 17">
            <a:extLst>
              <a:ext uri="{FF2B5EF4-FFF2-40B4-BE49-F238E27FC236}">
                <a16:creationId xmlns:a16="http://schemas.microsoft.com/office/drawing/2014/main" id="{E1BC91D9-D520-46ED-AE9E-5084CE637D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3664" y="1899327"/>
            <a:ext cx="1875863" cy="2052000"/>
          </a:xfrm>
          <a:prstGeom prst="rect">
            <a:avLst/>
          </a:prstGeom>
        </p:spPr>
      </p:pic>
      <p:pic>
        <p:nvPicPr>
          <p:cNvPr id="19" name="Image 18">
            <a:extLst>
              <a:ext uri="{FF2B5EF4-FFF2-40B4-BE49-F238E27FC236}">
                <a16:creationId xmlns:a16="http://schemas.microsoft.com/office/drawing/2014/main" id="{BB5734BA-2ADD-465E-AD24-19D9BF777A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499" y="4038321"/>
            <a:ext cx="1875863" cy="2052000"/>
          </a:xfrm>
          <a:prstGeom prst="rect">
            <a:avLst/>
          </a:prstGeom>
        </p:spPr>
      </p:pic>
      <p:pic>
        <p:nvPicPr>
          <p:cNvPr id="20" name="Image 19">
            <a:extLst>
              <a:ext uri="{FF2B5EF4-FFF2-40B4-BE49-F238E27FC236}">
                <a16:creationId xmlns:a16="http://schemas.microsoft.com/office/drawing/2014/main" id="{F4B73A7B-8791-48AD-98C5-B084315477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48368" y="4038321"/>
            <a:ext cx="1875862"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8" y="700971"/>
            <a:ext cx="7145206" cy="698749"/>
          </a:xfrm>
        </p:spPr>
        <p:txBody>
          <a:bodyPr>
            <a:normAutofit fontScale="90000"/>
          </a:bodyPr>
          <a:lstStyle/>
          <a:p>
            <a:r>
              <a:rPr lang="fr-FR" dirty="0">
                <a:solidFill>
                  <a:schemeClr val="tx1">
                    <a:lumMod val="65000"/>
                    <a:lumOff val="35000"/>
                  </a:schemeClr>
                </a:solidFill>
              </a:rPr>
              <a:t>Regarde les scènes. Je vais te dire des phrases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1) Pour faire du football, je mets un short et un tee-shirt. 2) Ma sœur fait du tennis. 3) Ma cousine fait de la gymnastique. 4) Je fais de la course à pied. 5) Après le karaté, j’ai mal aux mains.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00E4290D-83F6-4630-A28A-769133379AD5}"/>
              </a:ext>
            </a:extLst>
          </p:cNvPr>
          <p:cNvPicPr>
            <a:picLocks noChangeAspect="1"/>
          </p:cNvPicPr>
          <p:nvPr/>
        </p:nvPicPr>
        <p:blipFill rotWithShape="1">
          <a:blip r:embed="rId5">
            <a:extLst>
              <a:ext uri="{28A0092B-C50C-407E-A947-70E740481C1C}">
                <a14:useLocalDpi xmlns:a14="http://schemas.microsoft.com/office/drawing/2010/main" val="0"/>
              </a:ext>
            </a:extLst>
          </a:blip>
          <a:srcRect l="2785" r="1060" b="3369"/>
          <a:stretch/>
        </p:blipFill>
        <p:spPr>
          <a:xfrm>
            <a:off x="1171162" y="2009599"/>
            <a:ext cx="6801676" cy="3557837"/>
          </a:xfrm>
          <a:prstGeom prst="roundRect">
            <a:avLst>
              <a:gd name="adj" fmla="val 6852"/>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220327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12" name="Image 11">
            <a:extLst>
              <a:ext uri="{FF2B5EF4-FFF2-40B4-BE49-F238E27FC236}">
                <a16:creationId xmlns:a16="http://schemas.microsoft.com/office/drawing/2014/main" id="{68A1F840-DAD7-4414-A3FF-2D0F2FD6C0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4162" y="1876027"/>
            <a:ext cx="1875863" cy="2052000"/>
          </a:xfrm>
          <a:prstGeom prst="rect">
            <a:avLst/>
          </a:prstGeom>
        </p:spPr>
      </p:pic>
      <p:pic>
        <p:nvPicPr>
          <p:cNvPr id="18" name="Image 17">
            <a:extLst>
              <a:ext uri="{FF2B5EF4-FFF2-40B4-BE49-F238E27FC236}">
                <a16:creationId xmlns:a16="http://schemas.microsoft.com/office/drawing/2014/main" id="{6EBB080F-CC0B-4B34-BEBD-43E058DCE4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068" y="1876028"/>
            <a:ext cx="1875863" cy="2052000"/>
          </a:xfrm>
          <a:prstGeom prst="rect">
            <a:avLst/>
          </a:prstGeom>
        </p:spPr>
      </p:pic>
      <p:pic>
        <p:nvPicPr>
          <p:cNvPr id="19" name="Image 18">
            <a:extLst>
              <a:ext uri="{FF2B5EF4-FFF2-40B4-BE49-F238E27FC236}">
                <a16:creationId xmlns:a16="http://schemas.microsoft.com/office/drawing/2014/main" id="{393C5790-FC8D-4275-A79D-7A0CA95C72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7042" y="4026671"/>
            <a:ext cx="1875863" cy="2052000"/>
          </a:xfrm>
          <a:prstGeom prst="rect">
            <a:avLst/>
          </a:prstGeom>
        </p:spPr>
      </p:pic>
      <p:pic>
        <p:nvPicPr>
          <p:cNvPr id="20" name="Image 19">
            <a:extLst>
              <a:ext uri="{FF2B5EF4-FFF2-40B4-BE49-F238E27FC236}">
                <a16:creationId xmlns:a16="http://schemas.microsoft.com/office/drawing/2014/main" id="{721DA40F-F5AF-4BFC-B157-3C7D41C6BC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3975" y="1876027"/>
            <a:ext cx="1875862" cy="2052000"/>
          </a:xfrm>
          <a:prstGeom prst="rect">
            <a:avLst/>
          </a:prstGeom>
        </p:spPr>
      </p:pic>
      <p:pic>
        <p:nvPicPr>
          <p:cNvPr id="23" name="Image 22">
            <a:extLst>
              <a:ext uri="{FF2B5EF4-FFF2-40B4-BE49-F238E27FC236}">
                <a16:creationId xmlns:a16="http://schemas.microsoft.com/office/drawing/2014/main" id="{87531C92-71EB-4C18-96B4-18FDF93C50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4011" y="4026671"/>
            <a:ext cx="1875862" cy="2052000"/>
          </a:xfrm>
          <a:prstGeom prst="rect">
            <a:avLst/>
          </a:prstGeom>
        </p:spPr>
      </p:pic>
    </p:spTree>
    <p:extLst>
      <p:ext uri="{BB962C8B-B14F-4D97-AF65-F5344CB8AC3E}">
        <p14:creationId xmlns:p14="http://schemas.microsoft.com/office/powerpoint/2010/main" val="353481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004047" y="3069811"/>
            <a:ext cx="747656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Participer à un dialogue en mobilisant les actes de parole étudiés.</a:t>
            </a:r>
          </a:p>
        </p:txBody>
      </p:sp>
    </p:spTree>
    <p:extLst>
      <p:ext uri="{BB962C8B-B14F-4D97-AF65-F5344CB8AC3E}">
        <p14:creationId xmlns:p14="http://schemas.microsoft.com/office/powerpoint/2010/main" val="384167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96223" y="1873525"/>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À quelle heure tu </a:t>
            </a:r>
            <a:r>
              <a:rPr lang="fr-FR" sz="2400" b="1" dirty="0">
                <a:ln w="0"/>
                <a:solidFill>
                  <a:srgbClr val="2196B1"/>
                </a:solidFill>
                <a:latin typeface="Dosis SemiBold" pitchFamily="2" charset="0"/>
              </a:rPr>
              <a:t>vas à l’école </a:t>
            </a: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tu fais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fait ta cousine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Tu as mal où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12029" y="3013501"/>
            <a:ext cx="640443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Prendre la parole pour parler de mon corps et de ma santé.</a:t>
            </a:r>
          </a:p>
        </p:txBody>
      </p:sp>
    </p:spTree>
    <p:extLst>
      <p:ext uri="{BB962C8B-B14F-4D97-AF65-F5344CB8AC3E}">
        <p14:creationId xmlns:p14="http://schemas.microsoft.com/office/powerpoint/2010/main" val="172686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766657" y="2989998"/>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parle des sports que tu fais, de ceux que fait ton frère ou ta sœur, des vêtements que tu mets pour faire ce sport et où tu as mal. Tu dois dire 5 phrases. </a:t>
            </a:r>
            <a:br>
              <a:rPr lang="fr-FR" dirty="0">
                <a:solidFill>
                  <a:schemeClr val="tx1">
                    <a:lumMod val="65000"/>
                    <a:lumOff val="35000"/>
                  </a:schemeClr>
                </a:solidFill>
              </a:rPr>
            </a:b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5" name="ZoneTexte 14">
            <a:extLst>
              <a:ext uri="{FF2B5EF4-FFF2-40B4-BE49-F238E27FC236}">
                <a16:creationId xmlns:a16="http://schemas.microsoft.com/office/drawing/2014/main" id="{667B9370-4B53-4206-8C1A-DDE7BFD93F5F}"/>
              </a:ext>
            </a:extLst>
          </p:cNvPr>
          <p:cNvSpPr txBox="1"/>
          <p:nvPr/>
        </p:nvSpPr>
        <p:spPr>
          <a:xfrm>
            <a:off x="834901" y="1660676"/>
            <a:ext cx="79570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parle des sports que tu fais, de ceux que fait ton frère ou ta sœur, des vêtements que tu mets pour faire ce sport et où tu as mal.</a:t>
            </a: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CB8EF390-2E96-4393-A9F6-FAF847AC7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4894" y="2307007"/>
            <a:ext cx="5558117" cy="3773198"/>
          </a:xfrm>
          <a:prstGeom prst="roundRect">
            <a:avLst>
              <a:gd name="adj" fmla="val 7542"/>
            </a:avLst>
          </a:prstGeom>
        </p:spPr>
      </p:pic>
    </p:spTree>
    <p:extLst>
      <p:ext uri="{BB962C8B-B14F-4D97-AF65-F5344CB8AC3E}">
        <p14:creationId xmlns:p14="http://schemas.microsoft.com/office/powerpoint/2010/main" val="355320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564776" y="2750482"/>
            <a:ext cx="823856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Identifier et lire les graphèmes étudiés et les mots contenant ces graphèmes.</a:t>
            </a:r>
          </a:p>
        </p:txBody>
      </p:sp>
    </p:spTree>
    <p:extLst>
      <p:ext uri="{BB962C8B-B14F-4D97-AF65-F5344CB8AC3E}">
        <p14:creationId xmlns:p14="http://schemas.microsoft.com/office/powerpoint/2010/main" val="352633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graphèmes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b="1" dirty="0">
                <a:solidFill>
                  <a:schemeClr val="tx1">
                    <a:lumMod val="65000"/>
                    <a:lumOff val="35000"/>
                  </a:schemeClr>
                </a:solidFill>
              </a:rPr>
              <a:t>4 graphèmes.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2437801883"/>
              </p:ext>
            </p:extLst>
          </p:nvPr>
        </p:nvGraphicFramePr>
        <p:xfrm>
          <a:off x="2117707" y="2396575"/>
          <a:ext cx="5044788" cy="2752164"/>
        </p:xfrm>
        <a:graphic>
          <a:graphicData uri="http://schemas.openxmlformats.org/drawingml/2006/table">
            <a:tbl>
              <a:tblPr firstRow="1" bandRow="1">
                <a:tableStyleId>{5940675A-B579-460E-94D1-54222C63F5DA}</a:tableStyleId>
              </a:tblPr>
              <a:tblGrid>
                <a:gridCol w="1681596">
                  <a:extLst>
                    <a:ext uri="{9D8B030D-6E8A-4147-A177-3AD203B41FA5}">
                      <a16:colId xmlns:a16="http://schemas.microsoft.com/office/drawing/2014/main" val="3520114031"/>
                    </a:ext>
                  </a:extLst>
                </a:gridCol>
                <a:gridCol w="840798">
                  <a:extLst>
                    <a:ext uri="{9D8B030D-6E8A-4147-A177-3AD203B41FA5}">
                      <a16:colId xmlns:a16="http://schemas.microsoft.com/office/drawing/2014/main" val="1611942228"/>
                    </a:ext>
                  </a:extLst>
                </a:gridCol>
                <a:gridCol w="840798">
                  <a:extLst>
                    <a:ext uri="{9D8B030D-6E8A-4147-A177-3AD203B41FA5}">
                      <a16:colId xmlns:a16="http://schemas.microsoft.com/office/drawing/2014/main" val="3211560125"/>
                    </a:ext>
                  </a:extLst>
                </a:gridCol>
                <a:gridCol w="1681596">
                  <a:extLst>
                    <a:ext uri="{9D8B030D-6E8A-4147-A177-3AD203B41FA5}">
                      <a16:colId xmlns:a16="http://schemas.microsoft.com/office/drawing/2014/main" val="570701649"/>
                    </a:ext>
                  </a:extLst>
                </a:gridCol>
              </a:tblGrid>
              <a:tr h="917388">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eil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ouil  </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749925022"/>
                  </a:ext>
                </a:extLst>
              </a:tr>
              <a:tr h="917388">
                <a:tc>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a:t>
                      </a:r>
                      <a:r>
                        <a:rPr kumimoji="0" lang="pt-BR" sz="3600" b="1" i="0" u="none" strike="noStrike" kern="100" cap="none" spc="0" normalizeH="0" baseline="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uy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266468918"/>
                  </a:ext>
                </a:extLst>
              </a:tr>
              <a:tr h="917388">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331563973"/>
                  </a:ext>
                </a:extLst>
              </a:tr>
            </a:tbl>
          </a:graphicData>
        </a:graphic>
      </p:graphicFrame>
    </p:spTree>
    <p:extLst>
      <p:ext uri="{BB962C8B-B14F-4D97-AF65-F5344CB8AC3E}">
        <p14:creationId xmlns:p14="http://schemas.microsoft.com/office/powerpoint/2010/main" val="184639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dirty="0">
                <a:solidFill>
                  <a:schemeClr val="tx1">
                    <a:lumMod val="65000"/>
                    <a:lumOff val="35000"/>
                  </a:schemeClr>
                </a:solidFill>
              </a:rPr>
              <a:t>L’enseignant choisit </a:t>
            </a:r>
            <a:r>
              <a:rPr lang="fr-FR" b="1" dirty="0">
                <a:solidFill>
                  <a:schemeClr val="tx1">
                    <a:lumMod val="65000"/>
                    <a:lumOff val="35000"/>
                  </a:schemeClr>
                </a:solidFill>
              </a:rPr>
              <a:t>3 mots</a:t>
            </a:r>
            <a:r>
              <a:rPr lang="fr-FR" dirty="0">
                <a:solidFill>
                  <a:schemeClr val="tx1">
                    <a:lumMod val="65000"/>
                    <a:lumOff val="35000"/>
                  </a:schemeClr>
                </a:solidFill>
              </a:rPr>
              <a:t>.</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(6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757493811"/>
              </p:ext>
            </p:extLst>
          </p:nvPr>
        </p:nvGraphicFramePr>
        <p:xfrm>
          <a:off x="1243975" y="2662518"/>
          <a:ext cx="6840000" cy="1834776"/>
        </p:xfrm>
        <a:graphic>
          <a:graphicData uri="http://schemas.openxmlformats.org/drawingml/2006/table">
            <a:tbl>
              <a:tblPr firstRow="1" bandRow="1">
                <a:tableStyleId>{5940675A-B579-460E-94D1-54222C63F5DA}</a:tableStyleId>
              </a:tblPr>
              <a:tblGrid>
                <a:gridCol w="2280000">
                  <a:extLst>
                    <a:ext uri="{9D8B030D-6E8A-4147-A177-3AD203B41FA5}">
                      <a16:colId xmlns:a16="http://schemas.microsoft.com/office/drawing/2014/main" val="3520114031"/>
                    </a:ext>
                  </a:extLst>
                </a:gridCol>
                <a:gridCol w="2420778">
                  <a:extLst>
                    <a:ext uri="{9D8B030D-6E8A-4147-A177-3AD203B41FA5}">
                      <a16:colId xmlns:a16="http://schemas.microsoft.com/office/drawing/2014/main" val="1611942228"/>
                    </a:ext>
                  </a:extLst>
                </a:gridCol>
                <a:gridCol w="2139222">
                  <a:extLst>
                    <a:ext uri="{9D8B030D-6E8A-4147-A177-3AD203B41FA5}">
                      <a16:colId xmlns:a16="http://schemas.microsoft.com/office/drawing/2014/main" val="570701649"/>
                    </a:ext>
                  </a:extLst>
                </a:gridCol>
              </a:tblGrid>
              <a:tr h="917388">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joyeux</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balayer</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marsouin </a:t>
                      </a:r>
                    </a:p>
                  </a:txBody>
                  <a:tcPr/>
                </a:tc>
                <a:extLst>
                  <a:ext uri="{0D108BD9-81ED-4DB2-BD59-A6C34878D82A}">
                    <a16:rowId xmlns:a16="http://schemas.microsoft.com/office/drawing/2014/main" val="3749925022"/>
                  </a:ext>
                </a:extLst>
              </a:tr>
              <a:tr h="917388">
                <a:tc>
                  <a:txBody>
                    <a:bodyPr/>
                    <a:lstStyle/>
                    <a:p>
                      <a:pPr marL="0" marR="0" lvl="0" indent="0" algn="ctr" defTabSz="791962"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foin </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gentil</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portail </a:t>
                      </a:r>
                    </a:p>
                  </a:txBody>
                  <a:tcPr/>
                </a:tc>
                <a:extLst>
                  <a:ext uri="{0D108BD9-81ED-4DB2-BD59-A6C34878D82A}">
                    <a16:rowId xmlns:a16="http://schemas.microsoft.com/office/drawing/2014/main" val="3266468918"/>
                  </a:ext>
                </a:extLst>
              </a:tr>
            </a:tbl>
          </a:graphicData>
        </a:graphic>
      </p:graphicFrame>
    </p:spTree>
    <p:extLst>
      <p:ext uri="{BB962C8B-B14F-4D97-AF65-F5344CB8AC3E}">
        <p14:creationId xmlns:p14="http://schemas.microsoft.com/office/powerpoint/2010/main" val="2436084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963232" y="5534681"/>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a:t>
            </a:r>
            <a:r>
              <a:rPr lang="fr-FR" sz="1400" b="1" dirty="0">
                <a:solidFill>
                  <a:srgbClr val="FF0000"/>
                </a:solidFill>
                <a:latin typeface="Dosis" pitchFamily="2" charset="0"/>
                <a:ea typeface="Calibri" panose="020F0502020204030204" pitchFamily="34" charset="0"/>
                <a:cs typeface="Calibri" panose="020F0502020204030204" pitchFamily="34" charset="0"/>
              </a:rPr>
              <a:t>2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( 1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571902" y="2266006"/>
            <a:ext cx="7683863"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Le pingouin </a:t>
            </a:r>
            <a:r>
              <a:rPr lang="fr-FR" sz="3200" b="1" dirty="0">
                <a:ln w="0"/>
                <a:solidFill>
                  <a:srgbClr val="424D7B"/>
                </a:solidFill>
                <a:latin typeface="Dosis SemiBold" pitchFamily="2" charset="0"/>
              </a:rPr>
              <a:t>va</a:t>
            </a: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 loin.</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3200" b="1" dirty="0">
                <a:ln w="0"/>
                <a:solidFill>
                  <a:srgbClr val="424D7B"/>
                </a:solidFill>
                <a:latin typeface="Dosis SemiBold" pitchFamily="2" charset="0"/>
              </a:rPr>
              <a:t>Sami fait du karaté</a:t>
            </a: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9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7FC770-3D99-4FE3-AFF4-A421ACA825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69470F-C499-476E-8B43-4A98D3E2493E}">
  <ds:schemaRefs>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http://purl.org/dc/elements/1.1/"/>
    <ds:schemaRef ds:uri="202b3bc9-e036-45c7-aea0-06aec8cd7a40"/>
    <ds:schemaRef ds:uri="f0534ec5-868f-4ce6-85c7-99f0612daa52"/>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3E6EB7D-C582-486F-8322-B3A0D1832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6801</TotalTime>
  <Words>909</Words>
  <Application>Microsoft Office PowerPoint</Application>
  <PresentationFormat>Affichage à l'écran (4:3)</PresentationFormat>
  <Paragraphs>109</Paragraphs>
  <Slides>27</Slides>
  <Notes>2</Notes>
  <HiddenSlides>0</HiddenSlides>
  <MMClips>2</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27</vt:i4>
      </vt:variant>
    </vt:vector>
  </HeadingPairs>
  <TitlesOfParts>
    <vt:vector size="58" baseType="lpstr">
      <vt:lpstr>Dosis Medium</vt:lpstr>
      <vt:lpstr>Comic Sans MS</vt:lpstr>
      <vt:lpstr>Aptos Display</vt:lpstr>
      <vt:lpstr>Dosis</vt:lpstr>
      <vt:lpstr>Mistral</vt:lpstr>
      <vt:lpstr>Aptos</vt:lpstr>
      <vt:lpstr>Dosis SemiBold</vt:lpstr>
      <vt:lpstr>Wingdings</vt:lpstr>
      <vt:lpstr>Calibri</vt:lpstr>
      <vt:lpstr>Arial</vt:lpstr>
      <vt:lpstr>Dosis ExtraBold</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3_Révision</vt:lpstr>
      <vt:lpstr>7_New Voc_01-Livret</vt:lpstr>
      <vt:lpstr>8_New Voc_01-Livret</vt:lpstr>
      <vt:lpstr>9_New Voc_01-Livret</vt:lpstr>
      <vt:lpstr>Présentation PowerPoint</vt:lpstr>
      <vt:lpstr>Il convient de lancer le mode diaporama pour la diffusion de la leçon en classe</vt:lpstr>
      <vt:lpstr>Pictogrammes</vt:lpstr>
      <vt:lpstr>Contenu de la semaine </vt:lpstr>
      <vt:lpstr>Organisation de la semaine</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les scènes. Je vais te dire des phrases et tu vas me montrer les images qui correspondent :  1) Pour faire du football, je mets un short et un tee-shirt. 2) Ma sœur fait du tennis. 3) Ma cousine fait de la gymnastique. 4) Je fais de la course à pied. 5) Après le karaté, j’ai mal aux mains.</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des sports que tu fais, de ceux que fait ton frère ou ta sœur, des vêtements que tu mets pour faire ce sport et où tu as mal. Tu dois dire 5 phrases.  Expliquer la consigne avec la langue de l’apprenant.</vt:lpstr>
      <vt:lpstr>Présentation PowerPoint</vt:lpstr>
      <vt:lpstr>Je vais te montrer des graphèmes et tu dois les lire. L’enseignant choisit 4 graphèmes.</vt:lpstr>
      <vt:lpstr>Je vais te montrer des mots et tu dois les lire. L’enseignant choisit 3 mots.</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Jalila</dc:creator>
  <cp:lastModifiedBy>KHALID.RAMNI</cp:lastModifiedBy>
  <cp:revision>43</cp:revision>
  <cp:lastPrinted>2025-08-13T10:11:39Z</cp:lastPrinted>
  <dcterms:created xsi:type="dcterms:W3CDTF">2025-08-01T12:31:49Z</dcterms:created>
  <dcterms:modified xsi:type="dcterms:W3CDTF">2026-06-11T19:30:40Z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