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4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5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4" r:id="rId18"/>
    <p:sldMasterId id="2147483848" r:id="rId19"/>
    <p:sldMasterId id="2147483855" r:id="rId20"/>
    <p:sldMasterId id="2147483860" r:id="rId21"/>
  </p:sldMasterIdLst>
  <p:notesMasterIdLst>
    <p:notesMasterId r:id="rId80"/>
  </p:notesMasterIdLst>
  <p:sldIdLst>
    <p:sldId id="1305" r:id="rId22"/>
    <p:sldId id="1029" r:id="rId23"/>
    <p:sldId id="951" r:id="rId24"/>
    <p:sldId id="1229" r:id="rId25"/>
    <p:sldId id="1290" r:id="rId26"/>
    <p:sldId id="1000" r:id="rId27"/>
    <p:sldId id="1146" r:id="rId28"/>
    <p:sldId id="1147" r:id="rId29"/>
    <p:sldId id="866" r:id="rId30"/>
    <p:sldId id="1297" r:id="rId31"/>
    <p:sldId id="1077" r:id="rId32"/>
    <p:sldId id="1298" r:id="rId33"/>
    <p:sldId id="1264" r:id="rId34"/>
    <p:sldId id="1299" r:id="rId35"/>
    <p:sldId id="1086" r:id="rId36"/>
    <p:sldId id="1300" r:id="rId37"/>
    <p:sldId id="1293" r:id="rId38"/>
    <p:sldId id="1294" r:id="rId39"/>
    <p:sldId id="1295" r:id="rId40"/>
    <p:sldId id="1296" r:id="rId41"/>
    <p:sldId id="1137" r:id="rId42"/>
    <p:sldId id="1171" r:id="rId43"/>
    <p:sldId id="1168" r:id="rId44"/>
    <p:sldId id="1172" r:id="rId45"/>
    <p:sldId id="1091" r:id="rId46"/>
    <p:sldId id="1161" r:id="rId47"/>
    <p:sldId id="1162" r:id="rId48"/>
    <p:sldId id="1163" r:id="rId49"/>
    <p:sldId id="1006" r:id="rId50"/>
    <p:sldId id="259" r:id="rId51"/>
    <p:sldId id="1238" r:id="rId52"/>
    <p:sldId id="1235" r:id="rId53"/>
    <p:sldId id="1236" r:id="rId54"/>
    <p:sldId id="1237" r:id="rId55"/>
    <p:sldId id="1232" r:id="rId56"/>
    <p:sldId id="1233" r:id="rId57"/>
    <p:sldId id="1234" r:id="rId58"/>
    <p:sldId id="1301" r:id="rId59"/>
    <p:sldId id="1302" r:id="rId60"/>
    <p:sldId id="1303" r:id="rId61"/>
    <p:sldId id="1304" r:id="rId62"/>
    <p:sldId id="1008" r:id="rId63"/>
    <p:sldId id="964" r:id="rId64"/>
    <p:sldId id="1009" r:id="rId65"/>
    <p:sldId id="689" r:id="rId66"/>
    <p:sldId id="1246" r:id="rId67"/>
    <p:sldId id="1262" r:id="rId68"/>
    <p:sldId id="1287" r:id="rId69"/>
    <p:sldId id="1257" r:id="rId70"/>
    <p:sldId id="1289" r:id="rId71"/>
    <p:sldId id="1263" r:id="rId72"/>
    <p:sldId id="1258" r:id="rId73"/>
    <p:sldId id="1231" r:id="rId74"/>
    <p:sldId id="1270" r:id="rId75"/>
    <p:sldId id="1271" r:id="rId76"/>
    <p:sldId id="1276" r:id="rId77"/>
    <p:sldId id="1277" r:id="rId78"/>
    <p:sldId id="1283" r:id="rId79"/>
  </p:sldIdLst>
  <p:sldSz cx="9144000" cy="6858000" type="screen4x3"/>
  <p:notesSz cx="6735763" cy="9866313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  <p:bold r:id="rId85"/>
    </p:embeddedFont>
    <p:embeddedFont>
      <p:font typeface="Dosis SemiBold" pitchFamily="2" charset="0"/>
      <p:regular r:id="rId86"/>
      <p:bold r:id="rId87"/>
    </p:embeddedFont>
    <p:embeddedFont>
      <p:font typeface="Mistral" panose="03090702030407020403" pitchFamily="66" charset="0"/>
      <p:regular r:id="rId88"/>
    </p:embeddedFont>
    <p:embeddedFont>
      <p:font typeface="Pacifico" panose="00000500000000000000" pitchFamily="2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5238A"/>
    <a:srgbClr val="E9278D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48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slide" Target="slides/slide55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font" Target="fonts/font2.fntdata"/><Relationship Id="rId90" Type="http://schemas.openxmlformats.org/officeDocument/2006/relationships/presProps" Target="presProps.xml"/><Relationship Id="rId95" Type="http://schemas.microsoft.com/office/2018/10/relationships/authors" Target="authors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7B11483-B8FF-4CB6-B708-758E4E9CBD7D}"/>
    <pc:docChg chg="undo custSel addSld delSld modSld">
      <pc:chgData name="LAMIAE BEZZAZ" userId="f9bc3cc0-8e1c-4944-afa8-b4b36bbf20e1" providerId="ADAL" clId="{27B11483-B8FF-4CB6-B708-758E4E9CBD7D}" dt="2026-06-06T15:39:56.943" v="1183" actId="20577"/>
      <pc:docMkLst>
        <pc:docMk/>
      </pc:docMkLst>
      <pc:sldChg chg="addSp delSp modSp">
        <pc:chgData name="LAMIAE BEZZAZ" userId="f9bc3cc0-8e1c-4944-afa8-b4b36bbf20e1" providerId="ADAL" clId="{27B11483-B8FF-4CB6-B708-758E4E9CBD7D}" dt="2026-06-06T14:35:04.612" v="391"/>
        <pc:sldMkLst>
          <pc:docMk/>
          <pc:sldMk cId="0" sldId="259"/>
        </pc:sldMkLst>
        <pc:spChg chg="mod">
          <ac:chgData name="LAMIAE BEZZAZ" userId="f9bc3cc0-8e1c-4944-afa8-b4b36bbf20e1" providerId="ADAL" clId="{27B11483-B8FF-4CB6-B708-758E4E9CBD7D}" dt="2026-06-06T14:30:25.033" v="181" actId="14100"/>
          <ac:spMkLst>
            <pc:docMk/>
            <pc:sldMk cId="0" sldId="259"/>
            <ac:spMk id="14" creationId="{54663184-7EF9-4BE6-8388-FADC52D5E269}"/>
          </ac:spMkLst>
        </pc:spChg>
        <pc:spChg chg="del">
          <ac:chgData name="LAMIAE BEZZAZ" userId="f9bc3cc0-8e1c-4944-afa8-b4b36bbf20e1" providerId="ADAL" clId="{27B11483-B8FF-4CB6-B708-758E4E9CBD7D}" dt="2026-06-06T14:30:27.698" v="182" actId="478"/>
          <ac:spMkLst>
            <pc:docMk/>
            <pc:sldMk cId="0" sldId="259"/>
            <ac:spMk id="22" creationId="{DF39F4CC-DDAE-4A07-9741-C4654B3F543E}"/>
          </ac:spMkLst>
        </pc:spChg>
        <pc:spChg chg="mod">
          <ac:chgData name="LAMIAE BEZZAZ" userId="f9bc3cc0-8e1c-4944-afa8-b4b36bbf20e1" providerId="ADAL" clId="{27B11483-B8FF-4CB6-B708-758E4E9CBD7D}" dt="2026-06-06T14:30:48.211" v="203" actId="1076"/>
          <ac:spMkLst>
            <pc:docMk/>
            <pc:sldMk cId="0" sldId="259"/>
            <ac:spMk id="23" creationId="{3775CEC7-214B-439B-9D6C-CDD56D64BDAF}"/>
          </ac:spMkLst>
        </pc:spChg>
        <pc:picChg chg="add mod">
          <ac:chgData name="LAMIAE BEZZAZ" userId="f9bc3cc0-8e1c-4944-afa8-b4b36bbf20e1" providerId="ADAL" clId="{27B11483-B8FF-4CB6-B708-758E4E9CBD7D}" dt="2026-06-06T14:31:02.892" v="208" actId="1076"/>
          <ac:picMkLst>
            <pc:docMk/>
            <pc:sldMk cId="0" sldId="259"/>
            <ac:picMk id="10" creationId="{10582CD7-C431-4F57-B985-685B85D2E1F8}"/>
          </ac:picMkLst>
        </pc:picChg>
        <pc:picChg chg="add del mod">
          <ac:chgData name="LAMIAE BEZZAZ" userId="f9bc3cc0-8e1c-4944-afa8-b4b36bbf20e1" providerId="ADAL" clId="{27B11483-B8FF-4CB6-B708-758E4E9CBD7D}" dt="2026-06-06T14:35:04.201" v="390" actId="478"/>
          <ac:picMkLst>
            <pc:docMk/>
            <pc:sldMk cId="0" sldId="259"/>
            <ac:picMk id="11" creationId="{BAD5AC69-F277-4FC0-BD20-BF0AD88BD865}"/>
          </ac:picMkLst>
        </pc:picChg>
        <pc:picChg chg="del">
          <ac:chgData name="LAMIAE BEZZAZ" userId="f9bc3cc0-8e1c-4944-afa8-b4b36bbf20e1" providerId="ADAL" clId="{27B11483-B8FF-4CB6-B708-758E4E9CBD7D}" dt="2026-06-06T14:29:50.390" v="160" actId="478"/>
          <ac:picMkLst>
            <pc:docMk/>
            <pc:sldMk cId="0" sldId="259"/>
            <ac:picMk id="12" creationId="{A3030421-1C8F-4962-8982-4D1E51C9F2DE}"/>
          </ac:picMkLst>
        </pc:picChg>
        <pc:picChg chg="del">
          <ac:chgData name="LAMIAE BEZZAZ" userId="f9bc3cc0-8e1c-4944-afa8-b4b36bbf20e1" providerId="ADAL" clId="{27B11483-B8FF-4CB6-B708-758E4E9CBD7D}" dt="2026-06-06T14:29:59.224" v="161" actId="478"/>
          <ac:picMkLst>
            <pc:docMk/>
            <pc:sldMk cId="0" sldId="259"/>
            <ac:picMk id="13" creationId="{99D7E520-556D-43F2-8D72-7652FE165DF4}"/>
          </ac:picMkLst>
        </pc:picChg>
        <pc:picChg chg="del">
          <ac:chgData name="LAMIAE BEZZAZ" userId="f9bc3cc0-8e1c-4944-afa8-b4b36bbf20e1" providerId="ADAL" clId="{27B11483-B8FF-4CB6-B708-758E4E9CBD7D}" dt="2026-06-06T14:29:48.608" v="159" actId="478"/>
          <ac:picMkLst>
            <pc:docMk/>
            <pc:sldMk cId="0" sldId="259"/>
            <ac:picMk id="15" creationId="{692A7A7E-7A72-46FC-8A93-4CC6BDB7603D}"/>
          </ac:picMkLst>
        </pc:picChg>
        <pc:picChg chg="add">
          <ac:chgData name="LAMIAE BEZZAZ" userId="f9bc3cc0-8e1c-4944-afa8-b4b36bbf20e1" providerId="ADAL" clId="{27B11483-B8FF-4CB6-B708-758E4E9CBD7D}" dt="2026-06-06T14:35:04.612" v="391"/>
          <ac:picMkLst>
            <pc:docMk/>
            <pc:sldMk cId="0" sldId="259"/>
            <ac:picMk id="16" creationId="{3A2B9893-CB6E-4771-8897-425FF10F6ECA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48:56.790" v="745" actId="20577"/>
        <pc:sldMkLst>
          <pc:docMk/>
          <pc:sldMk cId="2676537396" sldId="964"/>
        </pc:sldMkLst>
        <pc:spChg chg="mod">
          <ac:chgData name="LAMIAE BEZZAZ" userId="f9bc3cc0-8e1c-4944-afa8-b4b36bbf20e1" providerId="ADAL" clId="{27B11483-B8FF-4CB6-B708-758E4E9CBD7D}" dt="2026-06-06T14:48:56.790" v="745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LAMIAE BEZZAZ" userId="f9bc3cc0-8e1c-4944-afa8-b4b36bbf20e1" providerId="ADAL" clId="{27B11483-B8FF-4CB6-B708-758E4E9CBD7D}" dt="2026-06-06T14:48:39.525" v="742" actId="1076"/>
          <ac:picMkLst>
            <pc:docMk/>
            <pc:sldMk cId="2676537396" sldId="964"/>
            <ac:picMk id="5" creationId="{F6796C73-AED6-4AEC-8EAC-F05F8D6E6DD6}"/>
          </ac:picMkLst>
        </pc:picChg>
        <pc:picChg chg="del">
          <ac:chgData name="LAMIAE BEZZAZ" userId="f9bc3cc0-8e1c-4944-afa8-b4b36bbf20e1" providerId="ADAL" clId="{27B11483-B8FF-4CB6-B708-758E4E9CBD7D}" dt="2026-06-06T14:47:52.654" v="735" actId="478"/>
          <ac:picMkLst>
            <pc:docMk/>
            <pc:sldMk cId="2676537396" sldId="964"/>
            <ac:picMk id="9" creationId="{87500C0D-C5AA-47EB-840B-BBC3B9758FF5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529207234" sldId="107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141297168" sldId="1086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661374696" sldId="108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385240790" sldId="1108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732556315" sldId="1109"/>
        </pc:sldMkLst>
      </pc:sldChg>
      <pc:sldChg chg="addSp delSp modSp">
        <pc:chgData name="LAMIAE BEZZAZ" userId="f9bc3cc0-8e1c-4944-afa8-b4b36bbf20e1" providerId="ADAL" clId="{27B11483-B8FF-4CB6-B708-758E4E9CBD7D}" dt="2026-06-06T14:27:40.667" v="111" actId="408"/>
        <pc:sldMkLst>
          <pc:docMk/>
          <pc:sldMk cId="3724803034" sldId="1161"/>
        </pc:sldMkLst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2" creationId="{F45A9ADD-8FA7-4CB3-A43F-B1F48C52C648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14" creationId="{5EFE13BE-79DB-426D-A892-BE75C44FD9D5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15" creationId="{8C61C9A9-F077-412C-A058-A4B969C29791}"/>
          </ac:picMkLst>
        </pc:picChg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6" creationId="{ABA82FD8-8C65-4CF2-8819-A0E164F11A7F}"/>
          </ac:picMkLst>
        </pc:picChg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7" creationId="{86001278-BDEA-4836-90F7-988431E12181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18" creationId="{C8F16144-B6BB-45F1-A107-A6CFC7C55E94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19" creationId="{412B96CA-1FBF-4058-8DF3-553E33CAE553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0" creationId="{0A7F76A7-AFC4-4AAC-A5C6-CCF5F90D4E3E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21" creationId="{36D73FA0-1CF7-419B-96A2-5A65C88B2FD2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3" creationId="{C3FC71A4-498B-483A-B4B3-1E593097FD65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6" creationId="{93B691B9-9624-4120-A983-98234ED3954C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7" creationId="{097F7497-5FDE-4C6E-93E1-3F7889BD481A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8:19.005" v="118" actId="1076"/>
        <pc:sldMkLst>
          <pc:docMk/>
          <pc:sldMk cId="3900870190" sldId="1162"/>
        </pc:sldMkLst>
        <pc:picChg chg="add mod">
          <ac:chgData name="LAMIAE BEZZAZ" userId="f9bc3cc0-8e1c-4944-afa8-b4b36bbf20e1" providerId="ADAL" clId="{27B11483-B8FF-4CB6-B708-758E4E9CBD7D}" dt="2026-06-06T14:28:19.005" v="118" actId="1076"/>
          <ac:picMkLst>
            <pc:docMk/>
            <pc:sldMk cId="3900870190" sldId="1162"/>
            <ac:picMk id="10" creationId="{531C305A-E121-431D-9EB6-AC6A8623D46D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1" creationId="{3922EDE1-54E0-44CA-AB40-3F7D20F5881B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2" creationId="{8CA7B6AF-E2CD-438F-8B48-C1309E84B691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3" creationId="{8352A49C-4654-48C8-8A68-3BB5BC7CF013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4" creationId="{0DED1EF6-22F0-4B41-97BF-35968A3ACEA4}"/>
          </ac:picMkLst>
        </pc:picChg>
        <pc:picChg chg="add mod">
          <ac:chgData name="LAMIAE BEZZAZ" userId="f9bc3cc0-8e1c-4944-afa8-b4b36bbf20e1" providerId="ADAL" clId="{27B11483-B8FF-4CB6-B708-758E4E9CBD7D}" dt="2026-06-06T14:28:15.335" v="117" actId="1076"/>
          <ac:picMkLst>
            <pc:docMk/>
            <pc:sldMk cId="3900870190" sldId="1162"/>
            <ac:picMk id="15" creationId="{0F5C26BE-D774-4BF0-B716-E3DE03EDAD2D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18" creationId="{9E7A04B0-BF98-4B8D-AF0C-754D95F00619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19" creationId="{8AE155B6-7E55-4997-900F-CD047658B2B2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0" creationId="{7B7474E5-8847-4CB8-8661-401F70EF62BF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3" creationId="{2D7EFBA0-BDC6-4B74-AE9D-3F7C033C866C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4" creationId="{8A566400-8337-43CF-98ED-2B9D8826B76D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5" creationId="{7CD2743D-0EB8-4BBA-A88B-E302D9E3BCFF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8:33.846" v="1167" actId="208"/>
        <pc:sldMkLst>
          <pc:docMk/>
          <pc:sldMk cId="220062632" sldId="1163"/>
        </pc:sldMkLst>
        <pc:spChg chg="mod">
          <ac:chgData name="LAMIAE BEZZAZ" userId="f9bc3cc0-8e1c-4944-afa8-b4b36bbf20e1" providerId="ADAL" clId="{27B11483-B8FF-4CB6-B708-758E4E9CBD7D}" dt="2026-06-06T14:29:06.186" v="158" actId="20577"/>
          <ac:spMkLst>
            <pc:docMk/>
            <pc:sldMk cId="220062632" sldId="1163"/>
            <ac:spMk id="2" creationId="{975D47D2-4B10-3733-B48F-440F95D2D606}"/>
          </ac:spMkLst>
        </pc:sp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2" creationId="{13514F10-786C-405F-8806-36C0DFD805AB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4" creationId="{9F6940C1-13ED-40E7-9967-598AE8268D1C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5" creationId="{EB32706B-D867-42A1-AEAB-AAFDD60967BF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6" creationId="{20FD8D7C-C4E5-49F7-95D3-9456C276163B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7" creationId="{DD28DDE8-4C81-4E7C-8543-2E8DA5EE391F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8" creationId="{C8B77B09-C735-47FF-90A2-5A7C485207D9}"/>
          </ac:picMkLst>
        </pc:picChg>
        <pc:picChg chg="add mod">
          <ac:chgData name="LAMIAE BEZZAZ" userId="f9bc3cc0-8e1c-4944-afa8-b4b36bbf20e1" providerId="ADAL" clId="{27B11483-B8FF-4CB6-B708-758E4E9CBD7D}" dt="2026-06-06T15:38:33.846" v="1167" actId="208"/>
          <ac:picMkLst>
            <pc:docMk/>
            <pc:sldMk cId="220062632" sldId="1163"/>
            <ac:picMk id="19" creationId="{01B327BD-5628-4148-A6F2-A1B0DC61F0B6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0" creationId="{39ECB055-FD72-4E8C-87B2-0F4F4C0735AF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1" creationId="{D41D89C6-1085-4392-A379-9D41C4599ABD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2" creationId="{DD89CB92-6069-4223-850E-D48D8691AD6B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3" creationId="{FC3FB4D4-B83B-48A0-9B3B-3E8A0387FB3B}"/>
          </ac:picMkLst>
        </pc:picChg>
        <pc:picChg chg="add mod">
          <ac:chgData name="LAMIAE BEZZAZ" userId="f9bc3cc0-8e1c-4944-afa8-b4b36bbf20e1" providerId="ADAL" clId="{27B11483-B8FF-4CB6-B708-758E4E9CBD7D}" dt="2026-06-06T15:38:33.846" v="1167" actId="208"/>
          <ac:picMkLst>
            <pc:docMk/>
            <pc:sldMk cId="220062632" sldId="1163"/>
            <ac:picMk id="24" creationId="{EA5FC33C-464E-454A-AD58-CBA1E17BCDC0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4:27.829" v="52" actId="1076"/>
        <pc:sldMkLst>
          <pc:docMk/>
          <pc:sldMk cId="1395398097" sldId="1168"/>
        </pc:sldMkLst>
        <pc:spChg chg="mod">
          <ac:chgData name="LAMIAE BEZZAZ" userId="f9bc3cc0-8e1c-4944-afa8-b4b36bbf20e1" providerId="ADAL" clId="{27B11483-B8FF-4CB6-B708-758E4E9CBD7D}" dt="2026-06-06T14:24:27.829" v="52" actId="1076"/>
          <ac:spMkLst>
            <pc:docMk/>
            <pc:sldMk cId="1395398097" sldId="1168"/>
            <ac:spMk id="12" creationId="{2931E8EE-A876-4D23-A7D8-6CC60D24CFC7}"/>
          </ac:spMkLst>
        </pc:spChg>
        <pc:spChg chg="mod">
          <ac:chgData name="LAMIAE BEZZAZ" userId="f9bc3cc0-8e1c-4944-afa8-b4b36bbf20e1" providerId="ADAL" clId="{27B11483-B8FF-4CB6-B708-758E4E9CBD7D}" dt="2026-06-06T14:24:22.333" v="51" actId="1076"/>
          <ac:spMkLst>
            <pc:docMk/>
            <pc:sldMk cId="1395398097" sldId="1168"/>
            <ac:spMk id="15" creationId="{77249563-921D-4062-BCCD-84AD83C8DA95}"/>
          </ac:spMkLst>
        </pc:spChg>
        <pc:picChg chg="add del ord">
          <ac:chgData name="LAMIAE BEZZAZ" userId="f9bc3cc0-8e1c-4944-afa8-b4b36bbf20e1" providerId="ADAL" clId="{27B11483-B8FF-4CB6-B708-758E4E9CBD7D}" dt="2026-06-06T14:24:11.632" v="48" actId="478"/>
          <ac:picMkLst>
            <pc:docMk/>
            <pc:sldMk cId="1395398097" sldId="1168"/>
            <ac:picMk id="10" creationId="{98DBDCCD-DE13-4A48-8EEB-B79EFFF30197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1" creationId="{98251786-F8D6-42CD-B920-CE0C94EEDE23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4" creationId="{1CFEB8F4-EA51-46DE-983F-1E951D2CA8BE}"/>
          </ac:picMkLst>
        </pc:picChg>
        <pc:picChg chg="add del ord">
          <ac:chgData name="LAMIAE BEZZAZ" userId="f9bc3cc0-8e1c-4944-afa8-b4b36bbf20e1" providerId="ADAL" clId="{27B11483-B8FF-4CB6-B708-758E4E9CBD7D}" dt="2026-06-06T14:24:13.570" v="49" actId="478"/>
          <ac:picMkLst>
            <pc:docMk/>
            <pc:sldMk cId="1395398097" sldId="1168"/>
            <ac:picMk id="16" creationId="{11EF090B-7435-42ED-B18F-3A02352BFE48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7" creationId="{9B47C56C-C760-4FB6-A5C7-0C495E4AFA5D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18" creationId="{DEE1F7D5-CD79-471B-8D8E-B165CCCDC414}"/>
          </ac:picMkLst>
        </pc:picChg>
        <pc:picChg chg="add del ord">
          <ac:chgData name="LAMIAE BEZZAZ" userId="f9bc3cc0-8e1c-4944-afa8-b4b36bbf20e1" providerId="ADAL" clId="{27B11483-B8FF-4CB6-B708-758E4E9CBD7D}" dt="2026-06-06T14:24:15.698" v="50" actId="478"/>
          <ac:picMkLst>
            <pc:docMk/>
            <pc:sldMk cId="1395398097" sldId="1168"/>
            <ac:picMk id="19" creationId="{34E26EA0-6392-4941-A09B-83938648629F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20" creationId="{FC10AB38-F05A-4C50-BAC7-2EA265210A25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21" creationId="{E499C0DA-C57E-487B-A021-A67858DED822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22" creationId="{6E61B5DE-D1C1-4E32-A204-B7D071C6D2C9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2:33.944" v="43" actId="408"/>
        <pc:sldMkLst>
          <pc:docMk/>
          <pc:sldMk cId="3989137204" sldId="1171"/>
        </pc:sldMkLst>
        <pc:picChg chg="del">
          <ac:chgData name="LAMIAE BEZZAZ" userId="f9bc3cc0-8e1c-4944-afa8-b4b36bbf20e1" providerId="ADAL" clId="{27B11483-B8FF-4CB6-B708-758E4E9CBD7D}" dt="2026-06-06T14:20:34.741" v="15" actId="478"/>
          <ac:picMkLst>
            <pc:docMk/>
            <pc:sldMk cId="3989137204" sldId="1171"/>
            <ac:picMk id="12" creationId="{4B3621AA-9868-41D9-ADEE-0FE763FA4553}"/>
          </ac:picMkLst>
        </pc:picChg>
        <pc:picChg chg="del">
          <ac:chgData name="LAMIAE BEZZAZ" userId="f9bc3cc0-8e1c-4944-afa8-b4b36bbf20e1" providerId="ADAL" clId="{27B11483-B8FF-4CB6-B708-758E4E9CBD7D}" dt="2026-06-06T14:20:43.715" v="20" actId="478"/>
          <ac:picMkLst>
            <pc:docMk/>
            <pc:sldMk cId="3989137204" sldId="1171"/>
            <ac:picMk id="13" creationId="{D4390EE2-2621-4726-B284-A67FEC2875F4}"/>
          </ac:picMkLst>
        </pc:picChg>
        <pc:picChg chg="del">
          <ac:chgData name="LAMIAE BEZZAZ" userId="f9bc3cc0-8e1c-4944-afa8-b4b36bbf20e1" providerId="ADAL" clId="{27B11483-B8FF-4CB6-B708-758E4E9CBD7D}" dt="2026-06-06T14:20:34.741" v="15" actId="478"/>
          <ac:picMkLst>
            <pc:docMk/>
            <pc:sldMk cId="3989137204" sldId="1171"/>
            <ac:picMk id="14" creationId="{0083BD54-9757-4DB7-9BCE-99A8F4179BA2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15" creationId="{ED990C9D-D871-461B-BD48-47896FD4CC5C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19" creationId="{18AFA61D-78EB-4C4B-89E1-2EA0DDCF3BD2}"/>
          </ac:picMkLst>
        </pc:picChg>
        <pc:picChg chg="add del">
          <ac:chgData name="LAMIAE BEZZAZ" userId="f9bc3cc0-8e1c-4944-afa8-b4b36bbf20e1" providerId="ADAL" clId="{27B11483-B8FF-4CB6-B708-758E4E9CBD7D}" dt="2026-06-06T14:20:38.243" v="17"/>
          <ac:picMkLst>
            <pc:docMk/>
            <pc:sldMk cId="3989137204" sldId="1171"/>
            <ac:picMk id="20" creationId="{34E2D0FB-F161-4C68-BED0-8798693C4DDE}"/>
          </ac:picMkLst>
        </pc:picChg>
        <pc:picChg chg="add del">
          <ac:chgData name="LAMIAE BEZZAZ" userId="f9bc3cc0-8e1c-4944-afa8-b4b36bbf20e1" providerId="ADAL" clId="{27B11483-B8FF-4CB6-B708-758E4E9CBD7D}" dt="2026-06-06T14:20:38.243" v="17"/>
          <ac:picMkLst>
            <pc:docMk/>
            <pc:sldMk cId="3989137204" sldId="1171"/>
            <ac:picMk id="21" creationId="{54F25857-72AD-4905-8F69-7D5510669826}"/>
          </ac:picMkLst>
        </pc:picChg>
        <pc:picChg chg="add del mod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22" creationId="{3C1EF8AD-1BCB-4794-8D49-BA1CA73551F0}"/>
          </ac:picMkLst>
        </pc:picChg>
        <pc:picChg chg="add del">
          <ac:chgData name="LAMIAE BEZZAZ" userId="f9bc3cc0-8e1c-4944-afa8-b4b36bbf20e1" providerId="ADAL" clId="{27B11483-B8FF-4CB6-B708-758E4E9CBD7D}" dt="2026-06-06T14:21:32.051" v="28" actId="478"/>
          <ac:picMkLst>
            <pc:docMk/>
            <pc:sldMk cId="3989137204" sldId="1171"/>
            <ac:picMk id="23" creationId="{1196444C-4FB3-459D-9773-57D804CB470F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24" creationId="{F20A1357-0B84-46DF-842D-77968AD39FC4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25" creationId="{A7996BC6-909D-473B-A172-3D1B2CD496FD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26" creationId="{F6F69D11-AD1F-4DC1-86D0-4A63C3BA4727}"/>
          </ac:picMkLst>
        </pc:picChg>
        <pc:picChg chg="add del">
          <ac:chgData name="LAMIAE BEZZAZ" userId="f9bc3cc0-8e1c-4944-afa8-b4b36bbf20e1" providerId="ADAL" clId="{27B11483-B8FF-4CB6-B708-758E4E9CBD7D}" dt="2026-06-06T14:21:43.234" v="31" actId="478"/>
          <ac:picMkLst>
            <pc:docMk/>
            <pc:sldMk cId="3989137204" sldId="1171"/>
            <ac:picMk id="27" creationId="{2D3B983A-7C8C-49FB-A80D-A78216C0AAF3}"/>
          </ac:picMkLst>
        </pc:picChg>
        <pc:picChg chg="add del">
          <ac:chgData name="LAMIAE BEZZAZ" userId="f9bc3cc0-8e1c-4944-afa8-b4b36bbf20e1" providerId="ADAL" clId="{27B11483-B8FF-4CB6-B708-758E4E9CBD7D}" dt="2026-06-06T14:21:06.600" v="24"/>
          <ac:picMkLst>
            <pc:docMk/>
            <pc:sldMk cId="3989137204" sldId="1171"/>
            <ac:picMk id="28" creationId="{77EAA777-415D-4687-A9CA-7CB5CFF371F8}"/>
          </ac:picMkLst>
        </pc:picChg>
        <pc:picChg chg="add del">
          <ac:chgData name="LAMIAE BEZZAZ" userId="f9bc3cc0-8e1c-4944-afa8-b4b36bbf20e1" providerId="ADAL" clId="{27B11483-B8FF-4CB6-B708-758E4E9CBD7D}" dt="2026-06-06T14:21:06.600" v="24"/>
          <ac:picMkLst>
            <pc:docMk/>
            <pc:sldMk cId="3989137204" sldId="1171"/>
            <ac:picMk id="29" creationId="{59D6BDE4-6AEA-4819-A5E1-D21F01B632BB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30" creationId="{194EFB2D-F73B-48EA-9ED5-28A0CF8266EC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31" creationId="{96B03962-F262-4BB2-B704-58FC183E7BD7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32" creationId="{C28B7EAF-F358-40D1-BD23-9D907F103AC4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33" creationId="{37FFC4D3-B125-4E57-9568-4184EA47C68B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8:44.717" v="1168" actId="208"/>
        <pc:sldMkLst>
          <pc:docMk/>
          <pc:sldMk cId="3837405666" sldId="1172"/>
        </pc:sldMkLst>
        <pc:spChg chg="mod">
          <ac:chgData name="LAMIAE BEZZAZ" userId="f9bc3cc0-8e1c-4944-afa8-b4b36bbf20e1" providerId="ADAL" clId="{27B11483-B8FF-4CB6-B708-758E4E9CBD7D}" dt="2026-06-06T14:25:16.352" v="86" actId="313"/>
          <ac:spMkLst>
            <pc:docMk/>
            <pc:sldMk cId="3837405666" sldId="1172"/>
            <ac:spMk id="370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12" creationId="{22ABC077-9DE9-4585-9C25-0C5A3AF33530}"/>
          </ac:picMkLst>
        </pc:picChg>
        <pc:picChg chg="add mod">
          <ac:chgData name="LAMIAE BEZZAZ" userId="f9bc3cc0-8e1c-4944-afa8-b4b36bbf20e1" providerId="ADAL" clId="{27B11483-B8FF-4CB6-B708-758E4E9CBD7D}" dt="2026-06-06T15:38:44.717" v="1168" actId="208"/>
          <ac:picMkLst>
            <pc:docMk/>
            <pc:sldMk cId="3837405666" sldId="1172"/>
            <ac:picMk id="13" creationId="{7986469F-E5C4-4BC9-A0D4-5B740F8ED059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14" creationId="{24B370B0-2066-4BC6-B5F2-858B7199D73F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15" creationId="{AEE2012B-9F91-4528-9820-5ED69FBA51AE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19" creationId="{BF6E5A8F-6703-4350-A11F-35E78EAC14B5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0" creationId="{ADF85953-78BC-478F-A5DD-45DF2682B0BE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1" creationId="{9F6F84EB-B7A9-4531-87C6-C973EDDE7018}"/>
          </ac:picMkLst>
        </pc:picChg>
        <pc:picChg chg="add mod">
          <ac:chgData name="LAMIAE BEZZAZ" userId="f9bc3cc0-8e1c-4944-afa8-b4b36bbf20e1" providerId="ADAL" clId="{27B11483-B8FF-4CB6-B708-758E4E9CBD7D}" dt="2026-06-06T15:38:44.717" v="1168" actId="208"/>
          <ac:picMkLst>
            <pc:docMk/>
            <pc:sldMk cId="3837405666" sldId="1172"/>
            <ac:picMk id="22" creationId="{82A9CA28-686C-4EAE-A60C-DD06748517F3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23" creationId="{98A1B8A0-E29C-4D48-B753-9D74824FAD2F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24" creationId="{30650AAD-8506-4647-B251-885276061BEC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8" creationId="{ADE99207-E1B1-48DD-94A3-BEC4F7F9236D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9" creationId="{69910428-0DEB-46B8-B496-173B45AA86DB}"/>
          </ac:picMkLst>
        </pc:picChg>
      </pc:sldChg>
      <pc:sldChg chg="delSp del">
        <pc:chgData name="LAMIAE BEZZAZ" userId="f9bc3cc0-8e1c-4944-afa8-b4b36bbf20e1" providerId="ADAL" clId="{27B11483-B8FF-4CB6-B708-758E4E9CBD7D}" dt="2026-06-06T13:28:07.874" v="10" actId="47"/>
        <pc:sldMkLst>
          <pc:docMk/>
          <pc:sldMk cId="4010023991" sldId="1182"/>
        </pc:sldMkLst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0" creationId="{8582E4F3-3888-4BE3-B07B-80DC5A523DFF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1" creationId="{EF816C78-D7AC-4026-9872-060A25758061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3" creationId="{E44F426A-666F-4F32-936F-9F4B66827313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4" creationId="{68E8E0BC-AE8F-4663-9959-FC4368C067FF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5" creationId="{A4804B89-4F57-4AA6-A47A-BF632E7DB921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6" creationId="{A1EE2A3B-1604-4BD4-89D7-67EE413A2C49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589893656" sldId="1201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809352206" sldId="120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337207914" sldId="1208"/>
        </pc:sldMkLst>
      </pc:sldChg>
      <pc:sldChg chg="addSp delSp modSp">
        <pc:chgData name="LAMIAE BEZZAZ" userId="f9bc3cc0-8e1c-4944-afa8-b4b36bbf20e1" providerId="ADAL" clId="{27B11483-B8FF-4CB6-B708-758E4E9CBD7D}" dt="2026-06-06T14:52:38.049" v="780" actId="1076"/>
        <pc:sldMkLst>
          <pc:docMk/>
          <pc:sldMk cId="2448685570" sldId="1231"/>
        </pc:sldMkLst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2" creationId="{D23B3CA5-3797-4DBF-A7BA-7D386B9454FC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7" creationId="{6DCB5B4A-C885-4C0D-A2C2-902DC972513B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8" creationId="{CF8BEAE9-C4B2-4C91-A4B6-64972684DA6D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9" creationId="{A58F1B20-21D4-4B59-B350-B5CCE89C59F1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20" creationId="{6677188C-D4C3-4A24-95C8-CFA020C731DA}"/>
          </ac:picMkLst>
        </pc:picChg>
        <pc:picChg chg="add mod">
          <ac:chgData name="LAMIAE BEZZAZ" userId="f9bc3cc0-8e1c-4944-afa8-b4b36bbf20e1" providerId="ADAL" clId="{27B11483-B8FF-4CB6-B708-758E4E9CBD7D}" dt="2026-06-06T14:52:33.259" v="779" actId="1076"/>
          <ac:picMkLst>
            <pc:docMk/>
            <pc:sldMk cId="2448685570" sldId="1231"/>
            <ac:picMk id="21" creationId="{C0E748BE-4136-4EA9-B700-F33AA3A14A54}"/>
          </ac:picMkLst>
        </pc:picChg>
        <pc:picChg chg="add mod">
          <ac:chgData name="LAMIAE BEZZAZ" userId="f9bc3cc0-8e1c-4944-afa8-b4b36bbf20e1" providerId="ADAL" clId="{27B11483-B8FF-4CB6-B708-758E4E9CBD7D}" dt="2026-06-06T14:52:30.166" v="778" actId="1076"/>
          <ac:picMkLst>
            <pc:docMk/>
            <pc:sldMk cId="2448685570" sldId="1231"/>
            <ac:picMk id="22" creationId="{720080CD-C902-4DB4-923B-997E6FC6734D}"/>
          </ac:picMkLst>
        </pc:picChg>
        <pc:picChg chg="add mod">
          <ac:chgData name="LAMIAE BEZZAZ" userId="f9bc3cc0-8e1c-4944-afa8-b4b36bbf20e1" providerId="ADAL" clId="{27B11483-B8FF-4CB6-B708-758E4E9CBD7D}" dt="2026-06-06T14:52:27.510" v="777" actId="1076"/>
          <ac:picMkLst>
            <pc:docMk/>
            <pc:sldMk cId="2448685570" sldId="1231"/>
            <ac:picMk id="23" creationId="{732AFFDE-7318-44B3-B42B-DB55235D410B}"/>
          </ac:picMkLst>
        </pc:picChg>
        <pc:picChg chg="add mod">
          <ac:chgData name="LAMIAE BEZZAZ" userId="f9bc3cc0-8e1c-4944-afa8-b4b36bbf20e1" providerId="ADAL" clId="{27B11483-B8FF-4CB6-B708-758E4E9CBD7D}" dt="2026-06-06T14:52:38.049" v="780" actId="1076"/>
          <ac:picMkLst>
            <pc:docMk/>
            <pc:sldMk cId="2448685570" sldId="1231"/>
            <ac:picMk id="24" creationId="{9CC17D1F-58FC-416B-BC30-4D21B12AE389}"/>
          </ac:picMkLst>
        </pc:picChg>
        <pc:picChg chg="add mod">
          <ac:chgData name="LAMIAE BEZZAZ" userId="f9bc3cc0-8e1c-4944-afa8-b4b36bbf20e1" providerId="ADAL" clId="{27B11483-B8FF-4CB6-B708-758E4E9CBD7D}" dt="2026-06-06T14:52:04.569" v="770" actId="1076"/>
          <ac:picMkLst>
            <pc:docMk/>
            <pc:sldMk cId="2448685570" sldId="1231"/>
            <ac:picMk id="25" creationId="{461C52EB-3046-48E5-AEEF-3FFA5A07CEED}"/>
          </ac:picMkLst>
        </pc:picChg>
        <pc:picChg chg="add mod">
          <ac:chgData name="LAMIAE BEZZAZ" userId="f9bc3cc0-8e1c-4944-afa8-b4b36bbf20e1" providerId="ADAL" clId="{27B11483-B8FF-4CB6-B708-758E4E9CBD7D}" dt="2026-06-06T14:52:21.451" v="776" actId="14100"/>
          <ac:picMkLst>
            <pc:docMk/>
            <pc:sldMk cId="2448685570" sldId="1231"/>
            <ac:picMk id="27" creationId="{CEB67FA1-6FA1-4A4A-925C-363F70444B9C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6:53.442" v="471" actId="20577"/>
        <pc:sldMkLst>
          <pc:docMk/>
          <pc:sldMk cId="3695217199" sldId="1232"/>
        </pc:sldMkLst>
        <pc:spChg chg="mod">
          <ac:chgData name="LAMIAE BEZZAZ" userId="f9bc3cc0-8e1c-4944-afa8-b4b36bbf20e1" providerId="ADAL" clId="{27B11483-B8FF-4CB6-B708-758E4E9CBD7D}" dt="2026-06-06T14:36:41.022" v="468" actId="20577"/>
          <ac:spMkLst>
            <pc:docMk/>
            <pc:sldMk cId="3695217199" sldId="1232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6:53.442" v="471" actId="20577"/>
          <ac:spMkLst>
            <pc:docMk/>
            <pc:sldMk cId="3695217199" sldId="1232"/>
            <ac:spMk id="406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36:22.277" v="434"/>
          <ac:picMkLst>
            <pc:docMk/>
            <pc:sldMk cId="3695217199" sldId="1232"/>
            <ac:picMk id="11" creationId="{47199AE8-2158-4667-B39C-6D7F8B5951EB}"/>
          </ac:picMkLst>
        </pc:picChg>
        <pc:picChg chg="add">
          <ac:chgData name="LAMIAE BEZZAZ" userId="f9bc3cc0-8e1c-4944-afa8-b4b36bbf20e1" providerId="ADAL" clId="{27B11483-B8FF-4CB6-B708-758E4E9CBD7D}" dt="2026-06-06T14:36:22.277" v="434"/>
          <ac:picMkLst>
            <pc:docMk/>
            <pc:sldMk cId="3695217199" sldId="1232"/>
            <ac:picMk id="12" creationId="{2BE33B9E-08D4-42FF-B86E-AC14DE3D6847}"/>
          </ac:picMkLst>
        </pc:picChg>
        <pc:picChg chg="del">
          <ac:chgData name="LAMIAE BEZZAZ" userId="f9bc3cc0-8e1c-4944-afa8-b4b36bbf20e1" providerId="ADAL" clId="{27B11483-B8FF-4CB6-B708-758E4E9CBD7D}" dt="2026-06-06T14:36:21.136" v="433" actId="478"/>
          <ac:picMkLst>
            <pc:docMk/>
            <pc:sldMk cId="3695217199" sldId="1232"/>
            <ac:picMk id="13" creationId="{974FE004-2518-4616-A572-F54A57259420}"/>
          </ac:picMkLst>
        </pc:picChg>
        <pc:picChg chg="del">
          <ac:chgData name="LAMIAE BEZZAZ" userId="f9bc3cc0-8e1c-4944-afa8-b4b36bbf20e1" providerId="ADAL" clId="{27B11483-B8FF-4CB6-B708-758E4E9CBD7D}" dt="2026-06-06T14:36:18.294" v="432" actId="478"/>
          <ac:picMkLst>
            <pc:docMk/>
            <pc:sldMk cId="3695217199" sldId="1232"/>
            <ac:picMk id="14" creationId="{AE49D8D3-F8C7-4099-AB30-9D8CBA8C3863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7:48.123" v="503" actId="20577"/>
        <pc:sldMkLst>
          <pc:docMk/>
          <pc:sldMk cId="3021484311" sldId="1233"/>
        </pc:sldMkLst>
        <pc:spChg chg="mod">
          <ac:chgData name="LAMIAE BEZZAZ" userId="f9bc3cc0-8e1c-4944-afa8-b4b36bbf20e1" providerId="ADAL" clId="{27B11483-B8FF-4CB6-B708-758E4E9CBD7D}" dt="2026-06-06T14:37:48.123" v="503" actId="20577"/>
          <ac:spMkLst>
            <pc:docMk/>
            <pc:sldMk cId="3021484311" sldId="1233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37:40.673" v="493" actId="20577"/>
          <ac:spMkLst>
            <pc:docMk/>
            <pc:sldMk cId="3021484311" sldId="1233"/>
            <ac:spMk id="25" creationId="{AAB19C38-5992-432C-8CE9-EB123A7CF502}"/>
          </ac:spMkLst>
        </pc:spChg>
        <pc:picChg chg="add mod">
          <ac:chgData name="LAMIAE BEZZAZ" userId="f9bc3cc0-8e1c-4944-afa8-b4b36bbf20e1" providerId="ADAL" clId="{27B11483-B8FF-4CB6-B708-758E4E9CBD7D}" dt="2026-06-06T14:37:36.033" v="484" actId="1076"/>
          <ac:picMkLst>
            <pc:docMk/>
            <pc:sldMk cId="3021484311" sldId="1233"/>
            <ac:picMk id="8" creationId="{CFE006C4-94AF-41E3-AC72-92793AF03D3E}"/>
          </ac:picMkLst>
        </pc:picChg>
        <pc:picChg chg="add mod">
          <ac:chgData name="LAMIAE BEZZAZ" userId="f9bc3cc0-8e1c-4944-afa8-b4b36bbf20e1" providerId="ADAL" clId="{27B11483-B8FF-4CB6-B708-758E4E9CBD7D}" dt="2026-06-06T14:37:36.033" v="484" actId="1076"/>
          <ac:picMkLst>
            <pc:docMk/>
            <pc:sldMk cId="3021484311" sldId="1233"/>
            <ac:picMk id="9" creationId="{8B0F5143-F725-452E-ABC6-6440DBBFE596}"/>
          </ac:picMkLst>
        </pc:picChg>
        <pc:picChg chg="del">
          <ac:chgData name="LAMIAE BEZZAZ" userId="f9bc3cc0-8e1c-4944-afa8-b4b36bbf20e1" providerId="ADAL" clId="{27B11483-B8FF-4CB6-B708-758E4E9CBD7D}" dt="2026-06-06T14:37:11.940" v="472" actId="478"/>
          <ac:picMkLst>
            <pc:docMk/>
            <pc:sldMk cId="3021484311" sldId="1233"/>
            <ac:picMk id="12" creationId="{0B1D8F2D-181A-434A-9138-221FBD6033F3}"/>
          </ac:picMkLst>
        </pc:picChg>
        <pc:picChg chg="del">
          <ac:chgData name="LAMIAE BEZZAZ" userId="f9bc3cc0-8e1c-4944-afa8-b4b36bbf20e1" providerId="ADAL" clId="{27B11483-B8FF-4CB6-B708-758E4E9CBD7D}" dt="2026-06-06T14:37:20.794" v="475" actId="478"/>
          <ac:picMkLst>
            <pc:docMk/>
            <pc:sldMk cId="3021484311" sldId="1233"/>
            <ac:picMk id="13" creationId="{CE93E41D-D3ED-4CED-B09E-451A881D1C1F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9:30.784" v="549" actId="20577"/>
        <pc:sldMkLst>
          <pc:docMk/>
          <pc:sldMk cId="72805875" sldId="1234"/>
        </pc:sldMkLst>
        <pc:spChg chg="mod">
          <ac:chgData name="LAMIAE BEZZAZ" userId="f9bc3cc0-8e1c-4944-afa8-b4b36bbf20e1" providerId="ADAL" clId="{27B11483-B8FF-4CB6-B708-758E4E9CBD7D}" dt="2026-06-06T14:39:21.358" v="547" actId="14100"/>
          <ac:spMkLst>
            <pc:docMk/>
            <pc:sldMk cId="72805875" sldId="1234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9:30.784" v="549" actId="20577"/>
          <ac:spMkLst>
            <pc:docMk/>
            <pc:sldMk cId="72805875" sldId="1234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38:34.683" v="542" actId="478"/>
          <ac:picMkLst>
            <pc:docMk/>
            <pc:sldMk cId="72805875" sldId="1234"/>
            <ac:picMk id="10" creationId="{16DFCE0E-CB0F-452A-B4C4-AEDC697A2EDF}"/>
          </ac:picMkLst>
        </pc:picChg>
        <pc:picChg chg="del">
          <ac:chgData name="LAMIAE BEZZAZ" userId="f9bc3cc0-8e1c-4944-afa8-b4b36bbf20e1" providerId="ADAL" clId="{27B11483-B8FF-4CB6-B708-758E4E9CBD7D}" dt="2026-06-06T14:38:34.683" v="542" actId="478"/>
          <ac:picMkLst>
            <pc:docMk/>
            <pc:sldMk cId="72805875" sldId="1234"/>
            <ac:picMk id="11" creationId="{6F7E2B93-DBBD-47C8-89A5-1DBDDDE1F6EC}"/>
          </ac:picMkLst>
        </pc:picChg>
        <pc:picChg chg="add del">
          <ac:chgData name="LAMIAE BEZZAZ" userId="f9bc3cc0-8e1c-4944-afa8-b4b36bbf20e1" providerId="ADAL" clId="{27B11483-B8FF-4CB6-B708-758E4E9CBD7D}" dt="2026-06-06T14:38:36.077" v="544" actId="478"/>
          <ac:picMkLst>
            <pc:docMk/>
            <pc:sldMk cId="72805875" sldId="1234"/>
            <ac:picMk id="12" creationId="{B0588E30-150B-4F56-B22D-BEBDF486EE93}"/>
          </ac:picMkLst>
        </pc:picChg>
        <pc:picChg chg="add">
          <ac:chgData name="LAMIAE BEZZAZ" userId="f9bc3cc0-8e1c-4944-afa8-b4b36bbf20e1" providerId="ADAL" clId="{27B11483-B8FF-4CB6-B708-758E4E9CBD7D}" dt="2026-06-06T14:38:41.403" v="545"/>
          <ac:picMkLst>
            <pc:docMk/>
            <pc:sldMk cId="72805875" sldId="1234"/>
            <ac:picMk id="13" creationId="{B64C9FC8-FDA5-41A1-915C-681A48FCD3C0}"/>
          </ac:picMkLst>
        </pc:picChg>
        <pc:picChg chg="add">
          <ac:chgData name="LAMIAE BEZZAZ" userId="f9bc3cc0-8e1c-4944-afa8-b4b36bbf20e1" providerId="ADAL" clId="{27B11483-B8FF-4CB6-B708-758E4E9CBD7D}" dt="2026-06-06T14:38:41.403" v="545"/>
          <ac:picMkLst>
            <pc:docMk/>
            <pc:sldMk cId="72805875" sldId="1234"/>
            <ac:picMk id="14" creationId="{1E22C2B7-BE1B-49CB-9D93-1EF21D898921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4:58.754" v="389"/>
        <pc:sldMkLst>
          <pc:docMk/>
          <pc:sldMk cId="598211266" sldId="1235"/>
        </pc:sldMkLst>
        <pc:spChg chg="mod">
          <ac:chgData name="LAMIAE BEZZAZ" userId="f9bc3cc0-8e1c-4944-afa8-b4b36bbf20e1" providerId="ADAL" clId="{27B11483-B8FF-4CB6-B708-758E4E9CBD7D}" dt="2026-06-06T14:33:44.026" v="311" actId="1076"/>
          <ac:spMkLst>
            <pc:docMk/>
            <pc:sldMk cId="598211266" sldId="1235"/>
            <ac:spMk id="12" creationId="{FDF8821F-E203-469C-8711-97D1B5D10339}"/>
          </ac:spMkLst>
        </pc:spChg>
        <pc:spChg chg="mod">
          <ac:chgData name="LAMIAE BEZZAZ" userId="f9bc3cc0-8e1c-4944-afa8-b4b36bbf20e1" providerId="ADAL" clId="{27B11483-B8FF-4CB6-B708-758E4E9CBD7D}" dt="2026-06-06T14:33:00.259" v="288" actId="20577"/>
          <ac:spMkLst>
            <pc:docMk/>
            <pc:sldMk cId="598211266" sldId="1235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32:54.325" v="277" actId="5793"/>
          <ac:spMkLst>
            <pc:docMk/>
            <pc:sldMk cId="598211266" sldId="1235"/>
            <ac:spMk id="25" creationId="{AAB19C38-5992-432C-8CE9-EB123A7CF502}"/>
          </ac:spMkLst>
        </pc:spChg>
        <pc:picChg chg="add del mod">
          <ac:chgData name="LAMIAE BEZZAZ" userId="f9bc3cc0-8e1c-4944-afa8-b4b36bbf20e1" providerId="ADAL" clId="{27B11483-B8FF-4CB6-B708-758E4E9CBD7D}" dt="2026-06-06T14:34:58.340" v="388" actId="478"/>
          <ac:picMkLst>
            <pc:docMk/>
            <pc:sldMk cId="598211266" sldId="1235"/>
            <ac:picMk id="10" creationId="{78EFCCAA-B1FC-4850-97AD-D00C2E4C849F}"/>
          </ac:picMkLst>
        </pc:picChg>
        <pc:picChg chg="add mod">
          <ac:chgData name="LAMIAE BEZZAZ" userId="f9bc3cc0-8e1c-4944-afa8-b4b36bbf20e1" providerId="ADAL" clId="{27B11483-B8FF-4CB6-B708-758E4E9CBD7D}" dt="2026-06-06T14:33:57.463" v="313" actId="1076"/>
          <ac:picMkLst>
            <pc:docMk/>
            <pc:sldMk cId="598211266" sldId="1235"/>
            <ac:picMk id="11" creationId="{98173E1E-A22B-4153-849D-6EDE4202E882}"/>
          </ac:picMkLst>
        </pc:picChg>
        <pc:picChg chg="add">
          <ac:chgData name="LAMIAE BEZZAZ" userId="f9bc3cc0-8e1c-4944-afa8-b4b36bbf20e1" providerId="ADAL" clId="{27B11483-B8FF-4CB6-B708-758E4E9CBD7D}" dt="2026-06-06T14:34:58.754" v="389"/>
          <ac:picMkLst>
            <pc:docMk/>
            <pc:sldMk cId="598211266" sldId="1235"/>
            <ac:picMk id="13" creationId="{5158C001-DF0A-413A-A1A2-CA71B3B0198E}"/>
          </ac:picMkLst>
        </pc:picChg>
        <pc:picChg chg="del">
          <ac:chgData name="LAMIAE BEZZAZ" userId="f9bc3cc0-8e1c-4944-afa8-b4b36bbf20e1" providerId="ADAL" clId="{27B11483-B8FF-4CB6-B708-758E4E9CBD7D}" dt="2026-06-06T14:32:44.874" v="265" actId="478"/>
          <ac:picMkLst>
            <pc:docMk/>
            <pc:sldMk cId="598211266" sldId="1235"/>
            <ac:picMk id="15" creationId="{A88F8D25-CADB-4A04-9F24-1AD95CBF30C7}"/>
          </ac:picMkLst>
        </pc:picChg>
        <pc:picChg chg="del">
          <ac:chgData name="LAMIAE BEZZAZ" userId="f9bc3cc0-8e1c-4944-afa8-b4b36bbf20e1" providerId="ADAL" clId="{27B11483-B8FF-4CB6-B708-758E4E9CBD7D}" dt="2026-06-06T14:32:44.874" v="265" actId="478"/>
          <ac:picMkLst>
            <pc:docMk/>
            <pc:sldMk cId="598211266" sldId="1235"/>
            <ac:picMk id="16" creationId="{0955BCAB-669A-40DE-8822-B2F88ADCAC0D}"/>
          </ac:picMkLst>
        </pc:picChg>
        <pc:picChg chg="mod">
          <ac:chgData name="LAMIAE BEZZAZ" userId="f9bc3cc0-8e1c-4944-afa8-b4b36bbf20e1" providerId="ADAL" clId="{27B11483-B8FF-4CB6-B708-758E4E9CBD7D}" dt="2026-06-06T14:32:47.901" v="266" actId="1076"/>
          <ac:picMkLst>
            <pc:docMk/>
            <pc:sldMk cId="598211266" sldId="1235"/>
            <ac:picMk id="18" creationId="{E42C7A87-6448-448A-8CB5-FAA122D1CF33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5:18.310" v="394" actId="20577"/>
        <pc:sldMkLst>
          <pc:docMk/>
          <pc:sldMk cId="2066815942" sldId="1236"/>
        </pc:sldMkLst>
        <pc:spChg chg="mod">
          <ac:chgData name="LAMIAE BEZZAZ" userId="f9bc3cc0-8e1c-4944-afa8-b4b36bbf20e1" providerId="ADAL" clId="{27B11483-B8FF-4CB6-B708-758E4E9CBD7D}" dt="2026-06-06T14:34:27.593" v="368" actId="20577"/>
          <ac:spMkLst>
            <pc:docMk/>
            <pc:sldMk cId="2066815942" sldId="1236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5:18.310" v="394" actId="20577"/>
          <ac:spMkLst>
            <pc:docMk/>
            <pc:sldMk cId="2066815942" sldId="1236"/>
            <ac:spMk id="406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34:08.256" v="315"/>
          <ac:picMkLst>
            <pc:docMk/>
            <pc:sldMk cId="2066815942" sldId="1236"/>
            <ac:picMk id="12" creationId="{7296A689-2B70-498A-B32A-7185610A2DEE}"/>
          </ac:picMkLst>
        </pc:picChg>
        <pc:picChg chg="add del">
          <ac:chgData name="LAMIAE BEZZAZ" userId="f9bc3cc0-8e1c-4944-afa8-b4b36bbf20e1" providerId="ADAL" clId="{27B11483-B8FF-4CB6-B708-758E4E9CBD7D}" dt="2026-06-06T14:34:30.521" v="369" actId="21"/>
          <ac:picMkLst>
            <pc:docMk/>
            <pc:sldMk cId="2066815942" sldId="1236"/>
            <ac:picMk id="13" creationId="{E4A8AD6D-DBBF-4210-A3E4-9FB4FFABD698}"/>
          </ac:picMkLst>
        </pc:picChg>
        <pc:picChg chg="add">
          <ac:chgData name="LAMIAE BEZZAZ" userId="f9bc3cc0-8e1c-4944-afa8-b4b36bbf20e1" providerId="ADAL" clId="{27B11483-B8FF-4CB6-B708-758E4E9CBD7D}" dt="2026-06-06T14:34:08.256" v="315"/>
          <ac:picMkLst>
            <pc:docMk/>
            <pc:sldMk cId="2066815942" sldId="1236"/>
            <ac:picMk id="14" creationId="{E15AD21A-C8D7-47D4-AEE8-BC362CA83863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5" creationId="{4539ACF9-DAD7-4A39-BADB-340F61579DAA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7" creationId="{77931DD4-3496-4B5F-A4E5-0D3E57417291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8" creationId="{EA31A02D-5C05-47E5-BA1F-47EFC2F7FC26}"/>
          </ac:picMkLst>
        </pc:picChg>
        <pc:picChg chg="add mod">
          <ac:chgData name="LAMIAE BEZZAZ" userId="f9bc3cc0-8e1c-4944-afa8-b4b36bbf20e1" providerId="ADAL" clId="{27B11483-B8FF-4CB6-B708-758E4E9CBD7D}" dt="2026-06-06T14:34:55.235" v="387" actId="1076"/>
          <ac:picMkLst>
            <pc:docMk/>
            <pc:sldMk cId="2066815942" sldId="1236"/>
            <ac:picMk id="19" creationId="{A843CB51-F1EE-4832-A5A4-636214CABA20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6:03.775" v="431" actId="20577"/>
        <pc:sldMkLst>
          <pc:docMk/>
          <pc:sldMk cId="2121269002" sldId="1237"/>
        </pc:sldMkLst>
        <pc:spChg chg="mod">
          <ac:chgData name="LAMIAE BEZZAZ" userId="f9bc3cc0-8e1c-4944-afa8-b4b36bbf20e1" providerId="ADAL" clId="{27B11483-B8FF-4CB6-B708-758E4E9CBD7D}" dt="2026-06-06T14:36:03.775" v="431" actId="20577"/>
          <ac:spMkLst>
            <pc:docMk/>
            <pc:sldMk cId="2121269002" sldId="1237"/>
            <ac:spMk id="25" creationId="{A1AF00FF-D5D0-4267-8608-CC0D3DD7DD14}"/>
          </ac:spMkLst>
        </pc:spChg>
        <pc:spChg chg="mod">
          <ac:chgData name="LAMIAE BEZZAZ" userId="f9bc3cc0-8e1c-4944-afa8-b4b36bbf20e1" providerId="ADAL" clId="{27B11483-B8FF-4CB6-B708-758E4E9CBD7D}" dt="2026-06-06T14:35:53.400" v="415" actId="20577"/>
          <ac:spMkLst>
            <pc:docMk/>
            <pc:sldMk cId="2121269002" sldId="1237"/>
            <ac:spMk id="26" creationId="{FB47327B-51DC-4C9C-A5DE-8E4AAA2BB886}"/>
          </ac:spMkLst>
        </pc:spChg>
        <pc:picChg chg="del">
          <ac:chgData name="LAMIAE BEZZAZ" userId="f9bc3cc0-8e1c-4944-afa8-b4b36bbf20e1" providerId="ADAL" clId="{27B11483-B8FF-4CB6-B708-758E4E9CBD7D}" dt="2026-06-06T14:35:24.186" v="395" actId="478"/>
          <ac:picMkLst>
            <pc:docMk/>
            <pc:sldMk cId="2121269002" sldId="1237"/>
            <ac:picMk id="8" creationId="{177520B1-D361-480C-81F0-94A6716B89BF}"/>
          </ac:picMkLst>
        </pc:picChg>
        <pc:picChg chg="del">
          <ac:chgData name="LAMIAE BEZZAZ" userId="f9bc3cc0-8e1c-4944-afa8-b4b36bbf20e1" providerId="ADAL" clId="{27B11483-B8FF-4CB6-B708-758E4E9CBD7D}" dt="2026-06-06T14:35:25.455" v="396" actId="478"/>
          <ac:picMkLst>
            <pc:docMk/>
            <pc:sldMk cId="2121269002" sldId="1237"/>
            <ac:picMk id="9" creationId="{52C5D795-4182-44D1-9539-014BC658D7AA}"/>
          </ac:picMkLst>
        </pc:picChg>
        <pc:picChg chg="add mod">
          <ac:chgData name="LAMIAE BEZZAZ" userId="f9bc3cc0-8e1c-4944-afa8-b4b36bbf20e1" providerId="ADAL" clId="{27B11483-B8FF-4CB6-B708-758E4E9CBD7D}" dt="2026-06-06T14:35:47.001" v="403" actId="14100"/>
          <ac:picMkLst>
            <pc:docMk/>
            <pc:sldMk cId="2121269002" sldId="1237"/>
            <ac:picMk id="10" creationId="{C324BF8A-1E96-42E4-9E64-BC6A17A63167}"/>
          </ac:picMkLst>
        </pc:picChg>
        <pc:picChg chg="add mod">
          <ac:chgData name="LAMIAE BEZZAZ" userId="f9bc3cc0-8e1c-4944-afa8-b4b36bbf20e1" providerId="ADAL" clId="{27B11483-B8FF-4CB6-B708-758E4E9CBD7D}" dt="2026-06-06T14:35:47.001" v="403" actId="14100"/>
          <ac:picMkLst>
            <pc:docMk/>
            <pc:sldMk cId="2121269002" sldId="1237"/>
            <ac:picMk id="11" creationId="{60BD6D50-3CE7-4E28-ADC3-4BC67B05C13D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9:16.158" v="1180" actId="20577"/>
        <pc:sldMkLst>
          <pc:docMk/>
          <pc:sldMk cId="4121202074" sldId="1238"/>
        </pc:sldMkLst>
        <pc:spChg chg="mod">
          <ac:chgData name="LAMIAE BEZZAZ" userId="f9bc3cc0-8e1c-4944-afa8-b4b36bbf20e1" providerId="ADAL" clId="{27B11483-B8FF-4CB6-B708-758E4E9CBD7D}" dt="2026-06-06T14:34:45.517" v="384" actId="20577"/>
          <ac:spMkLst>
            <pc:docMk/>
            <pc:sldMk cId="4121202074" sldId="1238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5:39:16.158" v="1180" actId="20577"/>
          <ac:spMkLst>
            <pc:docMk/>
            <pc:sldMk cId="4121202074" sldId="1238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1" creationId="{E6306B76-41D9-454D-90BF-EE906275058F}"/>
          </ac:picMkLst>
        </pc:picChg>
        <pc:picChg chg="add">
          <ac:chgData name="LAMIAE BEZZAZ" userId="f9bc3cc0-8e1c-4944-afa8-b4b36bbf20e1" providerId="ADAL" clId="{27B11483-B8FF-4CB6-B708-758E4E9CBD7D}" dt="2026-06-06T14:31:54.161" v="211"/>
          <ac:picMkLst>
            <pc:docMk/>
            <pc:sldMk cId="4121202074" sldId="1238"/>
            <ac:picMk id="12" creationId="{096D0D15-D3D8-46D1-BF26-8A230E0FBDF3}"/>
          </ac:picMkLst>
        </pc:pic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3" creationId="{6C6F4A3C-EF6A-4FBD-A8FC-72B7A4D3F742}"/>
          </ac:picMkLst>
        </pc:picChg>
        <pc:picChg chg="add del mod">
          <ac:chgData name="LAMIAE BEZZAZ" userId="f9bc3cc0-8e1c-4944-afa8-b4b36bbf20e1" providerId="ADAL" clId="{27B11483-B8FF-4CB6-B708-758E4E9CBD7D}" dt="2026-06-06T14:34:47.475" v="385" actId="21"/>
          <ac:picMkLst>
            <pc:docMk/>
            <pc:sldMk cId="4121202074" sldId="1238"/>
            <ac:picMk id="14" creationId="{669A2E2A-EA4F-4046-BDCA-615F0E4D3480}"/>
          </ac:picMkLst>
        </pc:picChg>
        <pc:picChg chg="add mod">
          <ac:chgData name="LAMIAE BEZZAZ" userId="f9bc3cc0-8e1c-4944-afa8-b4b36bbf20e1" providerId="ADAL" clId="{27B11483-B8FF-4CB6-B708-758E4E9CBD7D}" dt="2026-06-06T14:34:39.520" v="372" actId="1076"/>
          <ac:picMkLst>
            <pc:docMk/>
            <pc:sldMk cId="4121202074" sldId="1238"/>
            <ac:picMk id="15" creationId="{EF6AD9FB-2978-446F-9718-D0964591B83B}"/>
          </ac:picMkLst>
        </pc:pic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7" creationId="{621EFC6D-BBEB-467B-BB22-9096A2612EC2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914742444" sldId="1239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507691551" sldId="1240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512609557" sldId="1241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875821543" sldId="1242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969402255" sldId="1243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437750695" sldId="1244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035947401" sldId="1245"/>
        </pc:sldMkLst>
      </pc:sldChg>
      <pc:sldChg chg="modSp">
        <pc:chgData name="LAMIAE BEZZAZ" userId="f9bc3cc0-8e1c-4944-afa8-b4b36bbf20e1" providerId="ADAL" clId="{27B11483-B8FF-4CB6-B708-758E4E9CBD7D}" dt="2026-06-06T14:49:17.106" v="746" actId="20577"/>
        <pc:sldMkLst>
          <pc:docMk/>
          <pc:sldMk cId="3024707293" sldId="1246"/>
        </pc:sldMkLst>
        <pc:spChg chg="mod">
          <ac:chgData name="LAMIAE BEZZAZ" userId="f9bc3cc0-8e1c-4944-afa8-b4b36bbf20e1" providerId="ADAL" clId="{27B11483-B8FF-4CB6-B708-758E4E9CBD7D}" dt="2026-06-06T14:49:17.106" v="746" actId="20577"/>
          <ac:spMkLst>
            <pc:docMk/>
            <pc:sldMk cId="3024707293" sldId="1246"/>
            <ac:spMk id="55" creationId="{B761553D-2FE4-9121-D8B8-6D3E8CDA1A53}"/>
          </ac:spMkLst>
        </pc:spChg>
      </pc:sldChg>
      <pc:sldChg chg="addSp delSp modSp">
        <pc:chgData name="LAMIAE BEZZAZ" userId="f9bc3cc0-8e1c-4944-afa8-b4b36bbf20e1" providerId="ADAL" clId="{27B11483-B8FF-4CB6-B708-758E4E9CBD7D}" dt="2026-06-06T15:32:35.736" v="1079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27B11483-B8FF-4CB6-B708-758E4E9CBD7D}" dt="2026-06-06T15:29:57.398" v="1063" actId="1076"/>
          <ac:spMkLst>
            <pc:docMk/>
            <pc:sldMk cId="1932069011" sldId="1271"/>
            <ac:spMk id="16" creationId="{5AE8B19C-F9BD-C41B-5519-216C3062AD85}"/>
          </ac:spMkLst>
        </pc:sp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2" creationId="{73763FC9-2F0D-44C4-923F-52B8FB94900A}"/>
          </ac:picMkLst>
        </pc:picChg>
        <pc:picChg chg="del">
          <ac:chgData name="LAMIAE BEZZAZ" userId="f9bc3cc0-8e1c-4944-afa8-b4b36bbf20e1" providerId="ADAL" clId="{27B11483-B8FF-4CB6-B708-758E4E9CBD7D}" dt="2026-06-06T15:19:51.524" v="841" actId="478"/>
          <ac:picMkLst>
            <pc:docMk/>
            <pc:sldMk cId="1932069011" sldId="1271"/>
            <ac:picMk id="3" creationId="{BB758EF0-C7CD-41C5-9578-A93ABBD93250}"/>
          </ac:picMkLst>
        </pc:pic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4" creationId="{1B1C145A-CB34-4425-BAE3-D3EE520BF893}"/>
          </ac:picMkLst>
        </pc:picChg>
        <pc:picChg chg="del">
          <ac:chgData name="LAMIAE BEZZAZ" userId="f9bc3cc0-8e1c-4944-afa8-b4b36bbf20e1" providerId="ADAL" clId="{27B11483-B8FF-4CB6-B708-758E4E9CBD7D}" dt="2026-06-06T15:19:51.524" v="841" actId="478"/>
          <ac:picMkLst>
            <pc:docMk/>
            <pc:sldMk cId="1932069011" sldId="1271"/>
            <ac:picMk id="5" creationId="{BA90CFD1-24FE-4CFB-B9BF-6C2F111A8B99}"/>
          </ac:picMkLst>
        </pc:pic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6" creationId="{77B4F796-5E97-4763-A3BC-66EA97D8F227}"/>
          </ac:picMkLst>
        </pc:picChg>
        <pc:picChg chg="add mod">
          <ac:chgData name="LAMIAE BEZZAZ" userId="f9bc3cc0-8e1c-4944-afa8-b4b36bbf20e1" providerId="ADAL" clId="{27B11483-B8FF-4CB6-B708-758E4E9CBD7D}" dt="2026-06-06T15:32:35.736" v="1079" actId="14100"/>
          <ac:picMkLst>
            <pc:docMk/>
            <pc:sldMk cId="1932069011" sldId="1271"/>
            <ac:picMk id="8" creationId="{4E0BBE3E-F1D5-41D0-BFD9-C3A45813F818}"/>
          </ac:picMkLst>
        </pc:picChg>
        <pc:picChg chg="add mod">
          <ac:chgData name="LAMIAE BEZZAZ" userId="f9bc3cc0-8e1c-4944-afa8-b4b36bbf20e1" providerId="ADAL" clId="{27B11483-B8FF-4CB6-B708-758E4E9CBD7D}" dt="2026-06-06T15:32:32.328" v="1078" actId="14100"/>
          <ac:picMkLst>
            <pc:docMk/>
            <pc:sldMk cId="1932069011" sldId="1271"/>
            <ac:picMk id="9" creationId="{E55E44AD-7F8F-4C03-BDDB-94A279335CAA}"/>
          </ac:picMkLst>
        </pc:picChg>
        <pc:picChg chg="add del mod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12" creationId="{AB8CD5FC-BBA3-4966-ABB9-3C161CBC360A}"/>
          </ac:picMkLst>
        </pc:picChg>
        <pc:picChg chg="add del mod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17" creationId="{893BFFD8-3F43-4E4B-929A-A29D8EB1A00F}"/>
          </ac:picMkLst>
        </pc:picChg>
      </pc:sldChg>
      <pc:sldChg chg="modSp">
        <pc:chgData name="LAMIAE BEZZAZ" userId="f9bc3cc0-8e1c-4944-afa8-b4b36bbf20e1" providerId="ADAL" clId="{27B11483-B8FF-4CB6-B708-758E4E9CBD7D}" dt="2026-06-06T15:33:57.289" v="1103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27B11483-B8FF-4CB6-B708-758E4E9CBD7D}" dt="2026-06-06T15:33:57.289" v="1103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modSp">
        <pc:chgData name="LAMIAE BEZZAZ" userId="f9bc3cc0-8e1c-4944-afa8-b4b36bbf20e1" providerId="ADAL" clId="{27B11483-B8FF-4CB6-B708-758E4E9CBD7D}" dt="2026-06-06T15:35:35.104" v="1161" actId="20577"/>
        <pc:sldMkLst>
          <pc:docMk/>
          <pc:sldMk cId="2436084734" sldId="1275"/>
        </pc:sldMkLst>
        <pc:graphicFrameChg chg="modGraphic">
          <ac:chgData name="LAMIAE BEZZAZ" userId="f9bc3cc0-8e1c-4944-afa8-b4b36bbf20e1" providerId="ADAL" clId="{27B11483-B8FF-4CB6-B708-758E4E9CBD7D}" dt="2026-06-06T15:35:35.104" v="1161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addSp delSp modSp add del">
        <pc:chgData name="LAMIAE BEZZAZ" userId="f9bc3cc0-8e1c-4944-afa8-b4b36bbf20e1" providerId="ADAL" clId="{27B11483-B8FF-4CB6-B708-758E4E9CBD7D}" dt="2026-06-06T15:12:36.377" v="806" actId="1076"/>
        <pc:sldMkLst>
          <pc:docMk/>
          <pc:sldMk cId="353481677" sldId="1277"/>
        </pc:sldMkLst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2" creationId="{55E0C283-9614-46ED-BAD5-644461CB4B50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7" creationId="{B4B6FD87-994D-41B3-BE98-D3105AC99B18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8" creationId="{B973B84D-140F-4526-8C9B-2C02324040DB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9" creationId="{8934622E-993B-4C3C-9D66-05A3760CCF5B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20" creationId="{00BE105B-17CC-4503-A601-0C9FF41BC3D0}"/>
          </ac:picMkLst>
        </pc:picChg>
        <pc:picChg chg="add mod">
          <ac:chgData name="LAMIAE BEZZAZ" userId="f9bc3cc0-8e1c-4944-afa8-b4b36bbf20e1" providerId="ADAL" clId="{27B11483-B8FF-4CB6-B708-758E4E9CBD7D}" dt="2026-06-06T15:10:47.421" v="794" actId="14100"/>
          <ac:picMkLst>
            <pc:docMk/>
            <pc:sldMk cId="353481677" sldId="1277"/>
            <ac:picMk id="21" creationId="{1521FC15-D1D4-49BD-B37E-BAC9B1BD6135}"/>
          </ac:picMkLst>
        </pc:picChg>
        <pc:picChg chg="add mod">
          <ac:chgData name="LAMIAE BEZZAZ" userId="f9bc3cc0-8e1c-4944-afa8-b4b36bbf20e1" providerId="ADAL" clId="{27B11483-B8FF-4CB6-B708-758E4E9CBD7D}" dt="2026-06-06T15:12:36.377" v="806" actId="1076"/>
          <ac:picMkLst>
            <pc:docMk/>
            <pc:sldMk cId="353481677" sldId="1277"/>
            <ac:picMk id="22" creationId="{D1416E8E-318C-4047-A874-5EEEA060F423}"/>
          </ac:picMkLst>
        </pc:picChg>
        <pc:picChg chg="add del mod">
          <ac:chgData name="LAMIAE BEZZAZ" userId="f9bc3cc0-8e1c-4944-afa8-b4b36bbf20e1" providerId="ADAL" clId="{27B11483-B8FF-4CB6-B708-758E4E9CBD7D}" dt="2026-06-06T15:12:28.388" v="803" actId="478"/>
          <ac:picMkLst>
            <pc:docMk/>
            <pc:sldMk cId="353481677" sldId="1277"/>
            <ac:picMk id="23" creationId="{45B389FE-AE44-45F1-BA19-EDD514CE40FC}"/>
          </ac:picMkLst>
        </pc:picChg>
        <pc:picChg chg="add del mod">
          <ac:chgData name="LAMIAE BEZZAZ" userId="f9bc3cc0-8e1c-4944-afa8-b4b36bbf20e1" providerId="ADAL" clId="{27B11483-B8FF-4CB6-B708-758E4E9CBD7D}" dt="2026-06-06T15:11:59.553" v="800" actId="478"/>
          <ac:picMkLst>
            <pc:docMk/>
            <pc:sldMk cId="353481677" sldId="1277"/>
            <ac:picMk id="24" creationId="{FEBC5D31-FF73-4064-9A17-27E8F3E20692}"/>
          </ac:picMkLst>
        </pc:picChg>
        <pc:picChg chg="add mod">
          <ac:chgData name="LAMIAE BEZZAZ" userId="f9bc3cc0-8e1c-4944-afa8-b4b36bbf20e1" providerId="ADAL" clId="{27B11483-B8FF-4CB6-B708-758E4E9CBD7D}" dt="2026-06-06T15:10:32.687" v="787" actId="1076"/>
          <ac:picMkLst>
            <pc:docMk/>
            <pc:sldMk cId="353481677" sldId="1277"/>
            <ac:picMk id="25" creationId="{CC12020E-A82F-487D-B615-D137C0AA21B4}"/>
          </ac:picMkLst>
        </pc:picChg>
        <pc:picChg chg="add mod">
          <ac:chgData name="LAMIAE BEZZAZ" userId="f9bc3cc0-8e1c-4944-afa8-b4b36bbf20e1" providerId="ADAL" clId="{27B11483-B8FF-4CB6-B708-758E4E9CBD7D}" dt="2026-06-06T15:12:04.038" v="802" actId="1076"/>
          <ac:picMkLst>
            <pc:docMk/>
            <pc:sldMk cId="353481677" sldId="1277"/>
            <ac:picMk id="27" creationId="{7295F8FA-0B8B-4996-8773-B4E01E282D9B}"/>
          </ac:picMkLst>
        </pc:picChg>
        <pc:picChg chg="add mod">
          <ac:chgData name="LAMIAE BEZZAZ" userId="f9bc3cc0-8e1c-4944-afa8-b4b36bbf20e1" providerId="ADAL" clId="{27B11483-B8FF-4CB6-B708-758E4E9CBD7D}" dt="2026-06-06T15:12:32.579" v="805" actId="1076"/>
          <ac:picMkLst>
            <pc:docMk/>
            <pc:sldMk cId="353481677" sldId="1277"/>
            <ac:picMk id="28" creationId="{6215ADEA-0EF8-49FF-BF42-61EB84057BBA}"/>
          </ac:picMkLst>
        </pc:picChg>
      </pc:sldChg>
      <pc:sldChg chg="addSp delSp">
        <pc:chgData name="LAMIAE BEZZAZ" userId="f9bc3cc0-8e1c-4944-afa8-b4b36bbf20e1" providerId="ADAL" clId="{27B11483-B8FF-4CB6-B708-758E4E9CBD7D}" dt="2026-06-06T15:11:56.064" v="798"/>
        <pc:sldMkLst>
          <pc:docMk/>
          <pc:sldMk cId="3841675249" sldId="1278"/>
        </pc:sldMkLst>
        <pc:picChg chg="add del">
          <ac:chgData name="LAMIAE BEZZAZ" userId="f9bc3cc0-8e1c-4944-afa8-b4b36bbf20e1" providerId="ADAL" clId="{27B11483-B8FF-4CB6-B708-758E4E9CBD7D}" dt="2026-06-06T15:11:56.064" v="798"/>
          <ac:picMkLst>
            <pc:docMk/>
            <pc:sldMk cId="3841675249" sldId="1278"/>
            <ac:picMk id="7" creationId="{95E6ABB0-5EEE-4342-AD80-E321DE53168F}"/>
          </ac:picMkLst>
        </pc:picChg>
      </pc:sldChg>
      <pc:sldChg chg="modSp">
        <pc:chgData name="LAMIAE BEZZAZ" userId="f9bc3cc0-8e1c-4944-afa8-b4b36bbf20e1" providerId="ADAL" clId="{27B11483-B8FF-4CB6-B708-758E4E9CBD7D}" dt="2026-06-06T15:15:14.448" v="809" actId="12"/>
        <pc:sldMkLst>
          <pc:docMk/>
          <pc:sldMk cId="3051769598" sldId="1279"/>
        </pc:sldMkLst>
        <pc:spChg chg="mod">
          <ac:chgData name="LAMIAE BEZZAZ" userId="f9bc3cc0-8e1c-4944-afa8-b4b36bbf20e1" providerId="ADAL" clId="{27B11483-B8FF-4CB6-B708-758E4E9CBD7D}" dt="2026-06-06T15:15:14.448" v="809" actId="12"/>
          <ac:spMkLst>
            <pc:docMk/>
            <pc:sldMk cId="3051769598" sldId="1279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27B11483-B8FF-4CB6-B708-758E4E9CBD7D}" dt="2026-06-06T14:50:08.163" v="753" actId="1076"/>
        <pc:sldMkLst>
          <pc:docMk/>
          <pc:sldMk cId="1726868563" sldId="1280"/>
        </pc:sldMkLst>
        <pc:spChg chg="mod">
          <ac:chgData name="LAMIAE BEZZAZ" userId="f9bc3cc0-8e1c-4944-afa8-b4b36bbf20e1" providerId="ADAL" clId="{27B11483-B8FF-4CB6-B708-758E4E9CBD7D}" dt="2026-06-06T14:50:08.163" v="753" actId="1076"/>
          <ac:spMkLst>
            <pc:docMk/>
            <pc:sldMk cId="1726868563" sldId="1280"/>
            <ac:spMk id="6" creationId="{DB04E4D8-CED8-1B25-158A-7E9BCB967BD4}"/>
          </ac:spMkLst>
        </pc:spChg>
      </pc:sldChg>
      <pc:sldChg chg="addSp modSp">
        <pc:chgData name="LAMIAE BEZZAZ" userId="f9bc3cc0-8e1c-4944-afa8-b4b36bbf20e1" providerId="ADAL" clId="{27B11483-B8FF-4CB6-B708-758E4E9CBD7D}" dt="2026-06-06T15:19:33.025" v="838" actId="14100"/>
        <pc:sldMkLst>
          <pc:docMk/>
          <pc:sldMk cId="73515141" sldId="1281"/>
        </pc:sldMkLst>
        <pc:spChg chg="mod">
          <ac:chgData name="LAMIAE BEZZAZ" userId="f9bc3cc0-8e1c-4944-afa8-b4b36bbf20e1" providerId="ADAL" clId="{27B11483-B8FF-4CB6-B708-758E4E9CBD7D}" dt="2026-06-06T15:19:21.794" v="834" actId="1076"/>
          <ac:spMkLst>
            <pc:docMk/>
            <pc:sldMk cId="73515141" sldId="1281"/>
            <ac:spMk id="15" creationId="{667B9370-4B53-4206-8C1A-DDE7BFD93F5F}"/>
          </ac:spMkLst>
        </pc:spChg>
        <pc:spChg chg="mod">
          <ac:chgData name="LAMIAE BEZZAZ" userId="f9bc3cc0-8e1c-4944-afa8-b4b36bbf20e1" providerId="ADAL" clId="{27B11483-B8FF-4CB6-B708-758E4E9CBD7D}" dt="2026-06-06T15:17:16.032" v="816" actId="20577"/>
          <ac:spMkLst>
            <pc:docMk/>
            <pc:sldMk cId="73515141" sldId="1281"/>
            <ac:spMk id="17" creationId="{8E130A73-E7BC-1D79-63C8-F44A538BCB3A}"/>
          </ac:spMkLst>
        </pc:spChg>
        <pc:grpChg chg="mod">
          <ac:chgData name="LAMIAE BEZZAZ" userId="f9bc3cc0-8e1c-4944-afa8-b4b36bbf20e1" providerId="ADAL" clId="{27B11483-B8FF-4CB6-B708-758E4E9CBD7D}" dt="2026-06-06T15:17:41.038" v="825" actId="1076"/>
          <ac:grpSpMkLst>
            <pc:docMk/>
            <pc:sldMk cId="73515141" sldId="1281"/>
            <ac:grpSpMk id="8" creationId="{21378CFD-C034-4418-944D-6095B6D342F6}"/>
          </ac:grpSpMkLst>
        </pc:grpChg>
        <pc:picChg chg="add mod">
          <ac:chgData name="LAMIAE BEZZAZ" userId="f9bc3cc0-8e1c-4944-afa8-b4b36bbf20e1" providerId="ADAL" clId="{27B11483-B8FF-4CB6-B708-758E4E9CBD7D}" dt="2026-06-06T15:19:33.025" v="838" actId="14100"/>
          <ac:picMkLst>
            <pc:docMk/>
            <pc:sldMk cId="73515141" sldId="1281"/>
            <ac:picMk id="10" creationId="{CB8EF390-2E96-4393-A9F6-FAF847AC7FE8}"/>
          </ac:picMkLst>
        </pc:picChg>
      </pc:sldChg>
      <pc:sldChg chg="modSp">
        <pc:chgData name="LAMIAE BEZZAZ" userId="f9bc3cc0-8e1c-4944-afa8-b4b36bbf20e1" providerId="ADAL" clId="{27B11483-B8FF-4CB6-B708-758E4E9CBD7D}" dt="2026-06-06T15:37:28.159" v="1166" actId="20577"/>
        <pc:sldMkLst>
          <pc:docMk/>
          <pc:sldMk cId="155981778" sldId="1282"/>
        </pc:sldMkLst>
        <pc:spChg chg="mod">
          <ac:chgData name="LAMIAE BEZZAZ" userId="f9bc3cc0-8e1c-4944-afa8-b4b36bbf20e1" providerId="ADAL" clId="{27B11483-B8FF-4CB6-B708-758E4E9CBD7D}" dt="2026-06-06T15:37:28.159" v="1166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27B11483-B8FF-4CB6-B708-758E4E9CBD7D}" dt="2026-06-06T14:50:55.945" v="763" actId="478"/>
        <pc:sldMkLst>
          <pc:docMk/>
          <pc:sldMk cId="2978975811" sldId="1289"/>
        </pc:sldMkLst>
        <pc:picChg chg="add del">
          <ac:chgData name="LAMIAE BEZZAZ" userId="f9bc3cc0-8e1c-4944-afa8-b4b36bbf20e1" providerId="ADAL" clId="{27B11483-B8FF-4CB6-B708-758E4E9CBD7D}" dt="2026-06-06T14:50:55.945" v="763" actId="478"/>
          <ac:picMkLst>
            <pc:docMk/>
            <pc:sldMk cId="2978975811" sldId="1289"/>
            <ac:picMk id="8" creationId="{B89F6568-785D-449E-9ABA-CE5F3DBE79B6}"/>
          </ac:picMkLst>
        </pc:picChg>
        <pc:picChg chg="add del mod">
          <ac:chgData name="LAMIAE BEZZAZ" userId="f9bc3cc0-8e1c-4944-afa8-b4b36bbf20e1" providerId="ADAL" clId="{27B11483-B8FF-4CB6-B708-758E4E9CBD7D}" dt="2026-06-06T14:50:55.334" v="762"/>
          <ac:picMkLst>
            <pc:docMk/>
            <pc:sldMk cId="2978975811" sldId="1289"/>
            <ac:picMk id="9" creationId="{BDC42735-5265-4973-AD33-5E07A59EC7B1}"/>
          </ac:picMkLst>
        </pc:picChg>
      </pc:sldChg>
      <pc:sldChg chg="modSp">
        <pc:chgData name="LAMIAE BEZZAZ" userId="f9bc3cc0-8e1c-4944-afa8-b4b36bbf20e1" providerId="ADAL" clId="{27B11483-B8FF-4CB6-B708-758E4E9CBD7D}" dt="2026-06-06T13:28:02.241" v="8"/>
        <pc:sldMkLst>
          <pc:docMk/>
          <pc:sldMk cId="2566960168" sldId="1294"/>
        </pc:sldMkLst>
        <pc:spChg chg="mod">
          <ac:chgData name="LAMIAE BEZZAZ" userId="f9bc3cc0-8e1c-4944-afa8-b4b36bbf20e1" providerId="ADAL" clId="{27B11483-B8FF-4CB6-B708-758E4E9CBD7D}" dt="2026-06-06T13:28:02.241" v="8"/>
          <ac:spMkLst>
            <pc:docMk/>
            <pc:sldMk cId="2566960168" sldId="1294"/>
            <ac:spMk id="22" creationId="{D7D45EB6-D897-D734-157B-CDA6F7FAB04E}"/>
          </ac:spMkLst>
        </pc:spChg>
      </pc:sldChg>
      <pc:sldChg chg="modSp">
        <pc:chgData name="LAMIAE BEZZAZ" userId="f9bc3cc0-8e1c-4944-afa8-b4b36bbf20e1" providerId="ADAL" clId="{27B11483-B8FF-4CB6-B708-758E4E9CBD7D}" dt="2026-06-06T13:28:06.258" v="9"/>
        <pc:sldMkLst>
          <pc:docMk/>
          <pc:sldMk cId="1778935548" sldId="1296"/>
        </pc:sldMkLst>
        <pc:spChg chg="mod">
          <ac:chgData name="LAMIAE BEZZAZ" userId="f9bc3cc0-8e1c-4944-afa8-b4b36bbf20e1" providerId="ADAL" clId="{27B11483-B8FF-4CB6-B708-758E4E9CBD7D}" dt="2026-06-06T13:28:06.258" v="9"/>
          <ac:spMkLst>
            <pc:docMk/>
            <pc:sldMk cId="1778935548" sldId="1296"/>
            <ac:spMk id="22" creationId="{D7D45EB6-D897-D734-157B-CDA6F7FAB04E}"/>
          </ac:spMkLst>
        </pc:spChg>
      </pc:sldChg>
      <pc:sldChg chg="addSp add">
        <pc:chgData name="LAMIAE BEZZAZ" userId="f9bc3cc0-8e1c-4944-afa8-b4b36bbf20e1" providerId="ADAL" clId="{27B11483-B8FF-4CB6-B708-758E4E9CBD7D}" dt="2026-06-06T13:28:22.273" v="11"/>
        <pc:sldMkLst>
          <pc:docMk/>
          <pc:sldMk cId="4121678374" sldId="1297"/>
        </pc:sldMkLst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4" creationId="{E86FD604-4D26-4586-A238-9EF42EA29D2B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5" creationId="{BFE1D29D-E25E-4175-8F81-0064B82948BC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6" creationId="{190822AD-17B2-488B-8CD7-2D7723B59F54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7" creationId="{25AD9269-27B8-4314-8A49-87E0C5FE0524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8" creationId="{3BC87ABA-322E-4D9A-B47E-C41A131AC4EF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9" creationId="{0D4CC8D8-FE25-4BBB-89FB-1B81969D15C4}"/>
          </ac:picMkLst>
        </pc:picChg>
      </pc:sldChg>
      <pc:sldChg chg="addSp add">
        <pc:chgData name="LAMIAE BEZZAZ" userId="f9bc3cc0-8e1c-4944-afa8-b4b36bbf20e1" providerId="ADAL" clId="{27B11483-B8FF-4CB6-B708-758E4E9CBD7D}" dt="2026-06-06T13:28:30.534" v="12"/>
        <pc:sldMkLst>
          <pc:docMk/>
          <pc:sldMk cId="4231194364" sldId="1298"/>
        </pc:sldMkLst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4" creationId="{F9C4F215-4496-4A5E-AF4D-FC179A222AF3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5" creationId="{BF3DBF37-E881-474B-AB8F-E2FD89BAAA71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6" creationId="{99A4E9FF-648B-4033-9D80-106D6C69592B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7" creationId="{DA05CC56-127E-4F76-AEB3-8C0EFD496118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8" creationId="{02895238-F6CB-4A3A-BD12-9C71540E186D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9" creationId="{FDACBD40-7D13-45A3-AE8A-559E06E3C414}"/>
          </ac:picMkLst>
        </pc:picChg>
      </pc:sldChg>
      <pc:sldChg chg="addSp add">
        <pc:chgData name="LAMIAE BEZZAZ" userId="f9bc3cc0-8e1c-4944-afa8-b4b36bbf20e1" providerId="ADAL" clId="{27B11483-B8FF-4CB6-B708-758E4E9CBD7D}" dt="2026-06-06T13:28:41.127" v="13"/>
        <pc:sldMkLst>
          <pc:docMk/>
          <pc:sldMk cId="2099787398" sldId="1299"/>
        </pc:sldMkLst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4" creationId="{B6B8650F-FD03-4C89-A3FD-6A984927A0E0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5" creationId="{E3D205D5-2DA5-4713-9984-CEB5B0AC78BB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6" creationId="{BEAD8702-E566-4E0E-9B13-462FAED9FBA5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7" creationId="{A7744101-7743-48BC-99DD-B8C5DAA0A9FA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8" creationId="{1F362FB7-7872-42EE-8A29-8EEADE7BB09F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9" creationId="{A5F8D27E-F8F3-4385-8A42-9CB71DDE54BA}"/>
          </ac:picMkLst>
        </pc:picChg>
      </pc:sldChg>
      <pc:sldChg chg="addSp add">
        <pc:chgData name="LAMIAE BEZZAZ" userId="f9bc3cc0-8e1c-4944-afa8-b4b36bbf20e1" providerId="ADAL" clId="{27B11483-B8FF-4CB6-B708-758E4E9CBD7D}" dt="2026-06-06T13:28:49.713" v="14"/>
        <pc:sldMkLst>
          <pc:docMk/>
          <pc:sldMk cId="1991523234" sldId="1300"/>
        </pc:sldMkLst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4" creationId="{ED9E8599-7597-4820-97CC-6B5F1A9C24B8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5" creationId="{512D5D19-5BAB-410C-A810-F1E880E50CB2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6" creationId="{BBEB4870-2D19-482E-814E-BEBD9E4BFC1E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7" creationId="{C4595DA9-0A22-4528-AF21-2413AEA433BA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8" creationId="{BA3F9A57-2406-4EF9-B1D2-DB33FFC2043E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9" creationId="{EEFC8726-57C3-4FE0-994E-0E49F40B8B1D}"/>
          </ac:picMkLst>
        </pc:picChg>
      </pc:sldChg>
      <pc:sldChg chg="add del">
        <pc:chgData name="LAMIAE BEZZAZ" userId="f9bc3cc0-8e1c-4944-afa8-b4b36bbf20e1" providerId="ADAL" clId="{27B11483-B8FF-4CB6-B708-758E4E9CBD7D}" dt="2026-06-06T13:27:50.397" v="7"/>
        <pc:sldMkLst>
          <pc:docMk/>
          <pc:sldMk cId="3020172943" sldId="1301"/>
        </pc:sldMkLst>
      </pc:sldChg>
      <pc:sldChg chg="addSp delSp modSp add">
        <pc:chgData name="LAMIAE BEZZAZ" userId="f9bc3cc0-8e1c-4944-afa8-b4b36bbf20e1" providerId="ADAL" clId="{27B11483-B8FF-4CB6-B708-758E4E9CBD7D}" dt="2026-06-06T14:42:16.196" v="592" actId="20577"/>
        <pc:sldMkLst>
          <pc:docMk/>
          <pc:sldMk cId="4178358250" sldId="1301"/>
        </pc:sldMkLst>
        <pc:spChg chg="mod">
          <ac:chgData name="LAMIAE BEZZAZ" userId="f9bc3cc0-8e1c-4944-afa8-b4b36bbf20e1" providerId="ADAL" clId="{27B11483-B8FF-4CB6-B708-758E4E9CBD7D}" dt="2026-06-06T14:41:52.097" v="576" actId="20577"/>
          <ac:spMkLst>
            <pc:docMk/>
            <pc:sldMk cId="4178358250" sldId="1301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42:16.196" v="592" actId="20577"/>
          <ac:spMkLst>
            <pc:docMk/>
            <pc:sldMk cId="4178358250" sldId="1301"/>
            <ac:spMk id="25" creationId="{AAB19C38-5992-432C-8CE9-EB123A7CF502}"/>
          </ac:spMkLst>
        </pc:spChg>
        <pc:picChg chg="del">
          <ac:chgData name="LAMIAE BEZZAZ" userId="f9bc3cc0-8e1c-4944-afa8-b4b36bbf20e1" providerId="ADAL" clId="{27B11483-B8FF-4CB6-B708-758E4E9CBD7D}" dt="2026-06-06T14:40:27.769" v="555" actId="478"/>
          <ac:picMkLst>
            <pc:docMk/>
            <pc:sldMk cId="4178358250" sldId="1301"/>
            <ac:picMk id="8" creationId="{CFE006C4-94AF-41E3-AC72-92793AF03D3E}"/>
          </ac:picMkLst>
        </pc:picChg>
        <pc:picChg chg="del">
          <ac:chgData name="LAMIAE BEZZAZ" userId="f9bc3cc0-8e1c-4944-afa8-b4b36bbf20e1" providerId="ADAL" clId="{27B11483-B8FF-4CB6-B708-758E4E9CBD7D}" dt="2026-06-06T14:40:22.354" v="552" actId="478"/>
          <ac:picMkLst>
            <pc:docMk/>
            <pc:sldMk cId="4178358250" sldId="1301"/>
            <ac:picMk id="9" creationId="{8B0F5143-F725-452E-ABC6-6440DBBFE596}"/>
          </ac:picMkLst>
        </pc:picChg>
        <pc:picChg chg="add del mod">
          <ac:chgData name="LAMIAE BEZZAZ" userId="f9bc3cc0-8e1c-4944-afa8-b4b36bbf20e1" providerId="ADAL" clId="{27B11483-B8FF-4CB6-B708-758E4E9CBD7D}" dt="2026-06-06T14:40:44.136" v="556" actId="478"/>
          <ac:picMkLst>
            <pc:docMk/>
            <pc:sldMk cId="4178358250" sldId="1301"/>
            <ac:picMk id="10" creationId="{F4E55620-A77B-404B-8E10-A22C69CC382B}"/>
          </ac:picMkLst>
        </pc:picChg>
        <pc:picChg chg="add mod">
          <ac:chgData name="LAMIAE BEZZAZ" userId="f9bc3cc0-8e1c-4944-afa8-b4b36bbf20e1" providerId="ADAL" clId="{27B11483-B8FF-4CB6-B708-758E4E9CBD7D}" dt="2026-06-06T14:41:04.311" v="558" actId="1076"/>
          <ac:picMkLst>
            <pc:docMk/>
            <pc:sldMk cId="4178358250" sldId="1301"/>
            <ac:picMk id="11" creationId="{F638BAAD-4688-4024-9848-0D811E127CBA}"/>
          </ac:picMkLst>
        </pc:picChg>
        <pc:picChg chg="add mod">
          <ac:chgData name="LAMIAE BEZZAZ" userId="f9bc3cc0-8e1c-4944-afa8-b4b36bbf20e1" providerId="ADAL" clId="{27B11483-B8FF-4CB6-B708-758E4E9CBD7D}" dt="2026-06-06T14:41:24.867" v="564" actId="1076"/>
          <ac:picMkLst>
            <pc:docMk/>
            <pc:sldMk cId="4178358250" sldId="1301"/>
            <ac:picMk id="12" creationId="{EF9D52B2-2A76-4843-816C-0129365CDBA5}"/>
          </ac:picMkLst>
        </pc:picChg>
      </pc:sldChg>
      <pc:sldChg chg="addSp delSp modSp add replId">
        <pc:chgData name="LAMIAE BEZZAZ" userId="f9bc3cc0-8e1c-4944-afa8-b4b36bbf20e1" providerId="ADAL" clId="{27B11483-B8FF-4CB6-B708-758E4E9CBD7D}" dt="2026-06-06T15:39:56.943" v="1183" actId="20577"/>
        <pc:sldMkLst>
          <pc:docMk/>
          <pc:sldMk cId="2569235978" sldId="1302"/>
        </pc:sldMkLst>
        <pc:spChg chg="mod">
          <ac:chgData name="LAMIAE BEZZAZ" userId="f9bc3cc0-8e1c-4944-afa8-b4b36bbf20e1" providerId="ADAL" clId="{27B11483-B8FF-4CB6-B708-758E4E9CBD7D}" dt="2026-06-06T14:42:36.694" v="637" actId="20577"/>
          <ac:spMkLst>
            <pc:docMk/>
            <pc:sldMk cId="2569235978" sldId="1302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5:39:56.943" v="1183" actId="20577"/>
          <ac:spMkLst>
            <pc:docMk/>
            <pc:sldMk cId="2569235978" sldId="1302"/>
            <ac:spMk id="406" creationId="{00000000-0000-0000-0000-000000000000}"/>
          </ac:spMkLst>
        </pc:spChg>
        <pc:picChg chg="add mod">
          <ac:chgData name="LAMIAE BEZZAZ" userId="f9bc3cc0-8e1c-4944-afa8-b4b36bbf20e1" providerId="ADAL" clId="{27B11483-B8FF-4CB6-B708-758E4E9CBD7D}" dt="2026-06-06T14:42:44.410" v="638" actId="1076"/>
          <ac:picMkLst>
            <pc:docMk/>
            <pc:sldMk cId="2569235978" sldId="1302"/>
            <ac:picMk id="10" creationId="{95B7CBB5-594D-408C-B0B0-FBFDA4740E6C}"/>
          </ac:picMkLst>
        </pc:picChg>
        <pc:picChg chg="add mod">
          <ac:chgData name="LAMIAE BEZZAZ" userId="f9bc3cc0-8e1c-4944-afa8-b4b36bbf20e1" providerId="ADAL" clId="{27B11483-B8FF-4CB6-B708-758E4E9CBD7D}" dt="2026-06-06T14:42:44.410" v="638" actId="1076"/>
          <ac:picMkLst>
            <pc:docMk/>
            <pc:sldMk cId="2569235978" sldId="1302"/>
            <ac:picMk id="11" creationId="{DC6AD429-9243-416F-8039-9FB6DA1F2F34}"/>
          </ac:picMkLst>
        </pc:picChg>
        <pc:picChg chg="del">
          <ac:chgData name="LAMIAE BEZZAZ" userId="f9bc3cc0-8e1c-4944-afa8-b4b36bbf20e1" providerId="ADAL" clId="{27B11483-B8FF-4CB6-B708-758E4E9CBD7D}" dt="2026-06-06T14:42:07.834" v="585" actId="478"/>
          <ac:picMkLst>
            <pc:docMk/>
            <pc:sldMk cId="2569235978" sldId="1302"/>
            <ac:picMk id="13" creationId="{B64C9FC8-FDA5-41A1-915C-681A48FCD3C0}"/>
          </ac:picMkLst>
        </pc:picChg>
        <pc:picChg chg="del">
          <ac:chgData name="LAMIAE BEZZAZ" userId="f9bc3cc0-8e1c-4944-afa8-b4b36bbf20e1" providerId="ADAL" clId="{27B11483-B8FF-4CB6-B708-758E4E9CBD7D}" dt="2026-06-06T14:42:09.341" v="586" actId="478"/>
          <ac:picMkLst>
            <pc:docMk/>
            <pc:sldMk cId="2569235978" sldId="1302"/>
            <ac:picMk id="14" creationId="{1E22C2B7-BE1B-49CB-9D93-1EF21D898921}"/>
          </ac:picMkLst>
        </pc:picChg>
      </pc:sldChg>
      <pc:sldChg chg="addSp delSp modSp add">
        <pc:chgData name="LAMIAE BEZZAZ" userId="f9bc3cc0-8e1c-4944-afa8-b4b36bbf20e1" providerId="ADAL" clId="{27B11483-B8FF-4CB6-B708-758E4E9CBD7D}" dt="2026-06-06T14:46:23.912" v="673" actId="1076"/>
        <pc:sldMkLst>
          <pc:docMk/>
          <pc:sldMk cId="1626232144" sldId="1303"/>
        </pc:sldMkLst>
        <pc:spChg chg="mod">
          <ac:chgData name="LAMIAE BEZZAZ" userId="f9bc3cc0-8e1c-4944-afa8-b4b36bbf20e1" providerId="ADAL" clId="{27B11483-B8FF-4CB6-B708-758E4E9CBD7D}" dt="2026-06-06T14:45:43.542" v="664" actId="20577"/>
          <ac:spMkLst>
            <pc:docMk/>
            <pc:sldMk cId="1626232144" sldId="1303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45:36.795" v="652" actId="20577"/>
          <ac:spMkLst>
            <pc:docMk/>
            <pc:sldMk cId="1626232144" sldId="1303"/>
            <ac:spMk id="25" creationId="{AAB19C38-5992-432C-8CE9-EB123A7CF502}"/>
          </ac:spMkLst>
        </pc:spChg>
        <pc:picChg chg="add mod">
          <ac:chgData name="LAMIAE BEZZAZ" userId="f9bc3cc0-8e1c-4944-afa8-b4b36bbf20e1" providerId="ADAL" clId="{27B11483-B8FF-4CB6-B708-758E4E9CBD7D}" dt="2026-06-06T14:46:08.434" v="671" actId="1076"/>
          <ac:picMkLst>
            <pc:docMk/>
            <pc:sldMk cId="1626232144" sldId="1303"/>
            <ac:picMk id="8" creationId="{7CEAF594-7D0C-4F9E-83F3-3D3C1784281A}"/>
          </ac:picMkLst>
        </pc:picChg>
        <pc:picChg chg="add mod">
          <ac:chgData name="LAMIAE BEZZAZ" userId="f9bc3cc0-8e1c-4944-afa8-b4b36bbf20e1" providerId="ADAL" clId="{27B11483-B8FF-4CB6-B708-758E4E9CBD7D}" dt="2026-06-06T14:46:23.912" v="673" actId="1076"/>
          <ac:picMkLst>
            <pc:docMk/>
            <pc:sldMk cId="1626232144" sldId="1303"/>
            <ac:picMk id="9" creationId="{D33AFB4F-2DAA-49F9-BCC3-11C4C80235B2}"/>
          </ac:picMkLst>
        </pc:picChg>
        <pc:picChg chg="del">
          <ac:chgData name="LAMIAE BEZZAZ" userId="f9bc3cc0-8e1c-4944-afa8-b4b36bbf20e1" providerId="ADAL" clId="{27B11483-B8FF-4CB6-B708-758E4E9CBD7D}" dt="2026-06-06T14:46:00.051" v="668" actId="478"/>
          <ac:picMkLst>
            <pc:docMk/>
            <pc:sldMk cId="1626232144" sldId="1303"/>
            <ac:picMk id="11" creationId="{F638BAAD-4688-4024-9848-0D811E127CBA}"/>
          </ac:picMkLst>
        </pc:picChg>
        <pc:picChg chg="del">
          <ac:chgData name="LAMIAE BEZZAZ" userId="f9bc3cc0-8e1c-4944-afa8-b4b36bbf20e1" providerId="ADAL" clId="{27B11483-B8FF-4CB6-B708-758E4E9CBD7D}" dt="2026-06-06T14:45:46.375" v="665" actId="478"/>
          <ac:picMkLst>
            <pc:docMk/>
            <pc:sldMk cId="1626232144" sldId="1303"/>
            <ac:picMk id="12" creationId="{EF9D52B2-2A76-4843-816C-0129365CDBA5}"/>
          </ac:picMkLst>
        </pc:picChg>
      </pc:sldChg>
      <pc:sldChg chg="addSp delSp modSp add">
        <pc:chgData name="LAMIAE BEZZAZ" userId="f9bc3cc0-8e1c-4944-afa8-b4b36bbf20e1" providerId="ADAL" clId="{27B11483-B8FF-4CB6-B708-758E4E9CBD7D}" dt="2026-06-06T14:47:30.198" v="734" actId="20577"/>
        <pc:sldMkLst>
          <pc:docMk/>
          <pc:sldMk cId="3561724288" sldId="1304"/>
        </pc:sldMkLst>
        <pc:spChg chg="mod">
          <ac:chgData name="LAMIAE BEZZAZ" userId="f9bc3cc0-8e1c-4944-afa8-b4b36bbf20e1" providerId="ADAL" clId="{27B11483-B8FF-4CB6-B708-758E4E9CBD7D}" dt="2026-06-06T14:47:12.073" v="729" actId="20577"/>
          <ac:spMkLst>
            <pc:docMk/>
            <pc:sldMk cId="3561724288" sldId="1304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47:30.198" v="734" actId="20577"/>
          <ac:spMkLst>
            <pc:docMk/>
            <pc:sldMk cId="3561724288" sldId="1304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46:34.759" v="675" actId="478"/>
          <ac:picMkLst>
            <pc:docMk/>
            <pc:sldMk cId="3561724288" sldId="1304"/>
            <ac:picMk id="10" creationId="{95B7CBB5-594D-408C-B0B0-FBFDA4740E6C}"/>
          </ac:picMkLst>
        </pc:picChg>
        <pc:picChg chg="del">
          <ac:chgData name="LAMIAE BEZZAZ" userId="f9bc3cc0-8e1c-4944-afa8-b4b36bbf20e1" providerId="ADAL" clId="{27B11483-B8FF-4CB6-B708-758E4E9CBD7D}" dt="2026-06-06T14:46:36.227" v="676" actId="478"/>
          <ac:picMkLst>
            <pc:docMk/>
            <pc:sldMk cId="3561724288" sldId="1304"/>
            <ac:picMk id="11" creationId="{DC6AD429-9243-416F-8039-9FB6DA1F2F34}"/>
          </ac:picMkLst>
        </pc:picChg>
        <pc:picChg chg="add del mod">
          <ac:chgData name="LAMIAE BEZZAZ" userId="f9bc3cc0-8e1c-4944-afa8-b4b36bbf20e1" providerId="ADAL" clId="{27B11483-B8FF-4CB6-B708-758E4E9CBD7D}" dt="2026-06-06T14:46:34.759" v="675" actId="478"/>
          <ac:picMkLst>
            <pc:docMk/>
            <pc:sldMk cId="3561724288" sldId="1304"/>
            <ac:picMk id="12" creationId="{46DDC05B-E846-4EC9-B784-E165B69E8A3E}"/>
          </ac:picMkLst>
        </pc:picChg>
        <pc:picChg chg="add mod">
          <ac:chgData name="LAMIAE BEZZAZ" userId="f9bc3cc0-8e1c-4944-afa8-b4b36bbf20e1" providerId="ADAL" clId="{27B11483-B8FF-4CB6-B708-758E4E9CBD7D}" dt="2026-06-06T14:46:39.587" v="678" actId="1076"/>
          <ac:picMkLst>
            <pc:docMk/>
            <pc:sldMk cId="3561724288" sldId="1304"/>
            <ac:picMk id="13" creationId="{533E4185-9C3E-4A48-809F-1B6C28AFDD01}"/>
          </ac:picMkLst>
        </pc:picChg>
        <pc:picChg chg="add mod">
          <ac:chgData name="LAMIAE BEZZAZ" userId="f9bc3cc0-8e1c-4944-afa8-b4b36bbf20e1" providerId="ADAL" clId="{27B11483-B8FF-4CB6-B708-758E4E9CBD7D}" dt="2026-06-06T14:46:39.587" v="678" actId="1076"/>
          <ac:picMkLst>
            <pc:docMk/>
            <pc:sldMk cId="3561724288" sldId="1304"/>
            <ac:picMk id="14" creationId="{A7321DB1-8A8D-4F69-92EE-81C109C3FF14}"/>
          </ac:picMkLst>
        </pc:picChg>
        <pc:picChg chg="add del">
          <ac:chgData name="LAMIAE BEZZAZ" userId="f9bc3cc0-8e1c-4944-afa8-b4b36bbf20e1" providerId="ADAL" clId="{27B11483-B8FF-4CB6-B708-758E4E9CBD7D}" dt="2026-06-06T14:47:16.034" v="731"/>
          <ac:picMkLst>
            <pc:docMk/>
            <pc:sldMk cId="3561724288" sldId="1304"/>
            <ac:picMk id="15" creationId="{9394C82A-F5D8-43E7-BFED-1989E116CE23}"/>
          </ac:picMkLst>
        </pc:picChg>
        <pc:picChg chg="add del">
          <ac:chgData name="LAMIAE BEZZAZ" userId="f9bc3cc0-8e1c-4944-afa8-b4b36bbf20e1" providerId="ADAL" clId="{27B11483-B8FF-4CB6-B708-758E4E9CBD7D}" dt="2026-06-06T14:47:16.034" v="731"/>
          <ac:picMkLst>
            <pc:docMk/>
            <pc:sldMk cId="3561724288" sldId="1304"/>
            <ac:picMk id="17" creationId="{77833E5C-4ED9-4CF7-AB90-26337B18EF0B}"/>
          </ac:picMkLst>
        </pc:picChg>
      </pc:sldChg>
      <pc:sldChg chg="add del">
        <pc:chgData name="LAMIAE BEZZAZ" userId="f9bc3cc0-8e1c-4944-afa8-b4b36bbf20e1" providerId="ADAL" clId="{27B11483-B8FF-4CB6-B708-758E4E9CBD7D}" dt="2026-06-06T14:45:49.760" v="667"/>
        <pc:sldMkLst>
          <pc:docMk/>
          <pc:sldMk cId="1105392621" sldId="1305"/>
        </pc:sldMkLst>
      </pc:sldChg>
      <pc:sldChg chg="add del">
        <pc:chgData name="LAMIAE BEZZAZ" userId="f9bc3cc0-8e1c-4944-afa8-b4b36bbf20e1" providerId="ADAL" clId="{27B11483-B8FF-4CB6-B708-758E4E9CBD7D}" dt="2026-06-06T14:45:49.760" v="667"/>
        <pc:sldMkLst>
          <pc:docMk/>
          <pc:sldMk cId="3431920412" sldId="1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4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70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832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265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2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59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26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484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108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10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845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2226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63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6_Voc_Act_01_4 Vignt+T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>
            <a:spLocks noGrp="1"/>
          </p:cNvSpPr>
          <p:nvPr>
            <p:ph type="pic" idx="2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5"/>
          <p:cNvSpPr>
            <a:spLocks noGrp="1"/>
          </p:cNvSpPr>
          <p:nvPr>
            <p:ph type="pic" idx="3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5"/>
          <p:cNvSpPr>
            <a:spLocks noGrp="1"/>
          </p:cNvSpPr>
          <p:nvPr>
            <p:ph type="pic" idx="4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25"/>
          <p:cNvSpPr>
            <a:spLocks noGrp="1"/>
          </p:cNvSpPr>
          <p:nvPr>
            <p:ph type="pic" idx="5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5"/>
          <p:cNvSpPr>
            <a:spLocks noGrp="1"/>
          </p:cNvSpPr>
          <p:nvPr>
            <p:ph type="body" idx="1"/>
          </p:nvPr>
        </p:nvSpPr>
        <p:spPr>
          <a:xfrm>
            <a:off x="537089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>
            <a:spLocks noGrp="1"/>
          </p:cNvSpPr>
          <p:nvPr>
            <p:ph type="body" idx="6"/>
          </p:nvPr>
        </p:nvSpPr>
        <p:spPr>
          <a:xfrm>
            <a:off x="2559118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25"/>
          <p:cNvSpPr>
            <a:spLocks noGrp="1"/>
          </p:cNvSpPr>
          <p:nvPr>
            <p:ph type="body" idx="7"/>
          </p:nvPr>
        </p:nvSpPr>
        <p:spPr>
          <a:xfrm>
            <a:off x="458114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>
            <a:spLocks noGrp="1"/>
          </p:cNvSpPr>
          <p:nvPr>
            <p:ph type="body" idx="8"/>
          </p:nvPr>
        </p:nvSpPr>
        <p:spPr>
          <a:xfrm>
            <a:off x="660317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5"/>
          <p:cNvSpPr>
            <a:spLocks noGrp="1"/>
          </p:cNvSpPr>
          <p:nvPr>
            <p:ph type="pic" idx="9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24057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>
            <a:spLocks noGrp="1"/>
          </p:cNvSpPr>
          <p:nvPr>
            <p:ph type="pic" idx="2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7"/>
          <p:cNvSpPr>
            <a:spLocks noGrp="1"/>
          </p:cNvSpPr>
          <p:nvPr>
            <p:ph type="pic" idx="3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7"/>
          <p:cNvSpPr>
            <a:spLocks noGrp="1"/>
          </p:cNvSpPr>
          <p:nvPr>
            <p:ph type="pic" idx="4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2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>
            <a:spLocks noGrp="1"/>
          </p:cNvSpPr>
          <p:nvPr>
            <p:ph type="pic" idx="7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953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26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14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7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23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8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97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6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0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42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045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83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8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57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9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8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1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92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4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11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671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232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9453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561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5155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3438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9960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897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9124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3289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78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18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848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04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08/06/2026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41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9.pn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9.png"/><Relationship Id="rId5" Type="http://schemas.openxmlformats.org/officeDocument/2006/relationships/image" Target="../media/image68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9.pn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5.png"/><Relationship Id="rId5" Type="http://schemas.openxmlformats.org/officeDocument/2006/relationships/image" Target="../media/image80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0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0.png"/><Relationship Id="rId5" Type="http://schemas.openxmlformats.org/officeDocument/2006/relationships/image" Target="../media/image57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6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6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6.png"/><Relationship Id="rId5" Type="http://schemas.openxmlformats.org/officeDocument/2006/relationships/image" Target="../media/image81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6.png"/><Relationship Id="rId5" Type="http://schemas.openxmlformats.org/officeDocument/2006/relationships/slideLayout" Target="../slideLayouts/slideLayout99.xml"/><Relationship Id="rId4" Type="http://schemas.openxmlformats.org/officeDocument/2006/relationships/video" Target="../media/media2.mp4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14.xml"/><Relationship Id="rId1" Type="http://schemas.openxmlformats.org/officeDocument/2006/relationships/tags" Target="../tags/tag7.xml"/><Relationship Id="rId6" Type="http://schemas.openxmlformats.org/officeDocument/2006/relationships/image" Target="../media/image65.jpg"/><Relationship Id="rId5" Type="http://schemas.openxmlformats.org/officeDocument/2006/relationships/image" Target="../media/image74.png"/><Relationship Id="rId4" Type="http://schemas.openxmlformats.org/officeDocument/2006/relationships/image" Target="../media/image37.png"/><Relationship Id="rId9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4.xml"/><Relationship Id="rId1" Type="http://schemas.openxmlformats.org/officeDocument/2006/relationships/tags" Target="../tags/tag9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114.xml"/><Relationship Id="rId1" Type="http://schemas.openxmlformats.org/officeDocument/2006/relationships/tags" Target="../tags/tag11.xml"/><Relationship Id="rId6" Type="http://schemas.openxmlformats.org/officeDocument/2006/relationships/image" Target="../media/image45.png"/><Relationship Id="rId5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22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A8364D-7F2A-427B-827F-769022B15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4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25E9A73-12C4-1196-8E65-547189C246FC}"/>
              </a:ext>
            </a:extLst>
          </p:cNvPr>
          <p:cNvGrpSpPr/>
          <p:nvPr/>
        </p:nvGrpSpPr>
        <p:grpSpPr>
          <a:xfrm>
            <a:off x="643189" y="2368762"/>
            <a:ext cx="7614512" cy="2402640"/>
            <a:chOff x="237798" y="2368764"/>
            <a:chExt cx="7614512" cy="2402640"/>
          </a:xfrm>
        </p:grpSpPr>
        <p:pic>
          <p:nvPicPr>
            <p:cNvPr id="13" name="Image 12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901935C0-A994-28C9-2D9B-8D6C9202E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2731" y="2401689"/>
              <a:ext cx="1544933" cy="2369714"/>
            </a:xfrm>
            <a:prstGeom prst="rect">
              <a:avLst/>
            </a:prstGeom>
          </p:spPr>
        </p:pic>
        <p:pic>
          <p:nvPicPr>
            <p:cNvPr id="17" name="Image 16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2898B4B5-5617-FB1F-947C-787AC11DB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7377" y="2368764"/>
              <a:ext cx="1544933" cy="2369714"/>
            </a:xfrm>
            <a:prstGeom prst="rect">
              <a:avLst/>
            </a:prstGeom>
          </p:spPr>
        </p:pic>
        <p:pic>
          <p:nvPicPr>
            <p:cNvPr id="19" name="Image 1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8D542A2-FB4C-B1E5-00C9-0E5A564BD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444" y="2401689"/>
              <a:ext cx="1544934" cy="2369715"/>
            </a:xfrm>
            <a:prstGeom prst="rect">
              <a:avLst/>
            </a:prstGeom>
          </p:spPr>
        </p:pic>
        <p:pic>
          <p:nvPicPr>
            <p:cNvPr id="21" name="Image 20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BEC6A4E-7D89-7AF9-FE0D-68ED92996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2401689"/>
              <a:ext cx="1544933" cy="2369713"/>
            </a:xfrm>
            <a:prstGeom prst="rect">
              <a:avLst/>
            </a:prstGeom>
          </p:spPr>
        </p:pic>
        <p:pic>
          <p:nvPicPr>
            <p:cNvPr id="23" name="Image 22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7A57F04-CD35-970A-3266-BEF34816C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98" y="2401689"/>
              <a:ext cx="1544933" cy="2369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football - La course à pied - Le karaté - La gymnastique - Le tennis - Une abeille.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football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course à pied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06100" y="3841784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karaté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abeille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gymnastique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tennis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EC15DE-BC3E-49ED-98E5-C689AA89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F14938-F667-48AA-802D-6AAE85186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5D492C-5D3E-4010-81E2-3D1895C0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B43BFA-3992-4A4F-AC79-DB5D0CD0D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3816CDA-056C-4E69-89C1-0E10EDCBB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013142F-DE64-485C-ACD6-122D21C98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491B65F-E57F-4992-8075-838A6C8939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98D569-30CE-47C1-98F2-3DA20D36B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6C90D24-9602-4572-8873-498D2E432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6FD604-4D26-4586-A238-9EF42EA29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E1D29D-E25E-4175-8F81-0064B8294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0822AD-17B2-488B-8CD7-2D7723B59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AD9269-27B8-4314-8A49-87E0C5FE05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C87ABA-322E-4D9A-B47E-C41A131AC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4CC8D8-FE25-4BBB-89FB-1B81969D15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7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8840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paille – Un écureuil – Une feuille – Un gorille – Un fenouil – Une grenouille.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paille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écureuil</a:t>
            </a:r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feuille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Dosis SemiBold" pitchFamily="2" charset="0"/>
              </a:rPr>
              <a:t>grenouille</a:t>
            </a:r>
            <a:endParaRPr lang="fr-MA" dirty="0">
              <a:solidFill>
                <a:srgbClr val="002060"/>
              </a:solidFill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gorille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fenouil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0E10A-3E84-476C-A235-DC0EA66A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2B30A0-AA43-426C-B0A5-1C9E11213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9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DFF009-8585-4E6E-BF36-07F945278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429E6C-C6C8-4CDF-AF18-2009B9BA6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15E1A3-CEFB-48A7-9F88-2771DA93C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94D8C2-66D2-42A1-87A7-777AD8D89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677356-5806-4872-8678-A1F0A736E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FFC522-2FED-425E-BB3F-E594E61105E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2C71CB0-9A01-4C3F-887D-F4CB20430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3EA762-73B0-4159-96BE-804E7EFAA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C4F215-4496-4A5E-AF4D-FC179A222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3DBF37-E881-474B-AB8F-E2FD89BAA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A4E9FF-648B-4033-9D80-106D6C695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05CC56-127E-4F76-AEB3-8C0EFD4961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895238-F6CB-4A3A-BD12-9C71540E18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ACBD40-7D13-45A3-AE8A-559E06E3C4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9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D4E05BF-4150-48E5-84B1-9B7CE1982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BF9C6-4D96-4676-A1D5-42E7151DB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2DC8DD-E262-4046-BC49-380DBDD18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kimono – Un tee-shirt – Un survêtement – Des baskets - Le foin – Un shampoing.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kimono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tee-shirt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survêtement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096372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shampoing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baskets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foin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C81B10-0899-448C-9AF6-DE249544A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07668D-596F-4E99-A300-D5EA82F72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14D1EF-C0A3-4947-A757-B165995F40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0A335A-DD47-4D2B-BA17-B220E019C4F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AAD5138-1E5E-40B4-8A55-4B2BDA03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DACD76-28EA-451D-AD92-05103CD42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0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B8650F-FD03-4C89-A3FD-6A984927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D205D5-2DA5-4713-9984-CEB5B0AC7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AD8702-E566-4E0E-9B13-462FAED9F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744101-7743-48BC-99DD-B8C5DAA0A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362FB7-7872-42EE-8A29-8EEADE7BB0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F8D27E-F8F3-4385-8A42-9CB71DDE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8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babouin – Un short – Un coin – Un point – Un pingouin - Loin.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babouin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short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Loin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pingouin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CDDBFC-414B-4930-A9D3-0C10740BE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5F19AE-5E54-4515-A7E8-B58232D14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349AF9-AC7F-43A3-BFB4-55E9786D7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CFEBD5-74EA-41C7-93D6-02FF2993F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CD2AE47-72E1-4C70-8BF9-ABBE91424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2F7E3D-5811-4AE6-B1D4-813441F698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FCCFBA1F-04BE-4607-A42A-C1648EBA57F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1B8B32D-C63D-43FF-AB47-1DB8943CF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6CB433-BCEC-4884-85D4-0B2DAFEBE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9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9E8599-7597-4820-97CC-6B5F1A9C2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D5D19-5BAB-410C-A810-F1E880E50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EB4870-2D19-482E-814E-BEBD9E4BF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95DA9-0A22-4528-AF21-2413AEA43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3F9A57-2406-4EF9-B1D2-DB33FFC20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FC8726-57C3-4FE0-994E-0E49F40B8B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5048B250-A7E6-DED5-4AB9-9471A8F91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9" y="1898291"/>
            <a:ext cx="1875862" cy="20522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6982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tête – Le ventre – La main – Les yeux - Le genou – Un crayon.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tête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ventre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main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247796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crayon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23655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yeux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23392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genou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535876F-ED35-4667-B9C5-CD0072DD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98291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9B1085-6938-4836-9B1A-B4A3EBA53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9" y="1898291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8424C8-5A98-4CAE-A8C2-2EEA91928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23" y="4270870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5608A6E-6A51-4816-B00D-EE20EEF90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9" y="4270870"/>
            <a:ext cx="1875862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AFD802-D23E-4FB2-9337-375597530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F538721-C96F-4D3F-A23B-F13C120BCC5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408FCC5-F2FD-4378-95CD-ABA02A60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0F0BE04-5C70-42DB-9280-02850F3AF1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282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23BC4E-6C46-427A-A6D6-77233D7E2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98291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D1428E-F94A-41E9-A0C2-15BE4F19C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9" y="1898291"/>
            <a:ext cx="1875862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3D0E26-5F7E-4AE2-B3FA-7916F51207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23" y="4270870"/>
            <a:ext cx="1875862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8DAC206-5649-4F79-91CD-211D9057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9" y="42708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BFC02F-FDE4-42BE-8F68-49583F180C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2" name="Image 1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90481CDF-D99E-D5EE-304F-3AFA0FD73D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9" y="1898291"/>
            <a:ext cx="1875862" cy="205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tuyau – Joyeux – Nettoyer – Payer – Essuyer - Un voyage.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tuyau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Joyeux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Nettoyer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voyage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Payer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Essuyer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4DF50E3-BCBB-4DC8-B259-76F62FAA0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4182565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558A79-901A-4986-8ED3-F4DF03FA8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19000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A67BD9-C3A9-49F3-A914-884046AFF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1900070"/>
            <a:ext cx="1875862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F1A18B7-5750-4A30-B11A-B7350291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188799"/>
            <a:ext cx="1875862" cy="205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555CD6-7A9B-41AA-BFF6-490F992D8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06144"/>
            <a:ext cx="1875862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20ACBD5-8F64-4A14-B1E6-7F42BB241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4197526"/>
            <a:ext cx="1875862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954709F-5DE1-4088-AFB7-B7FF8BDE793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FA956F-2E3B-4086-9A17-37419128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F4399-0D03-47D1-865F-8FD997255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6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1C2722-1853-427F-A581-78561D8E9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4182565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6A7B33-AB36-4CEF-9911-90E51B26F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1900070"/>
            <a:ext cx="1875862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B122F1-0FEA-4215-9707-789390C2D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1900070"/>
            <a:ext cx="1875862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45FEF4-B9A7-48C3-AA4D-69B2A30B09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188799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F3F995-9E0D-4ED2-A05D-3227D6E13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06144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CD73C7-E1B4-4AF1-B4D6-117D26B43E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4197526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3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A7996BC6-909D-473B-A172-3D1B2CD49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F69D11-AD1F-4DC1-86D0-4A63C3BA4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6" y="1943781"/>
            <a:ext cx="1875863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4EFB2D-F73B-48EA-9ED5-28A0CF8266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6B03962-F262-4BB2-B704-58FC183E7B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4292069"/>
            <a:ext cx="1875862" cy="2052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28B7EAF-F358-40D1-BD23-9D907F103A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7FFC4D3-B125-4E57-9568-4184EA47C6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7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8DBDCCD-DE13-4A48-8EEB-B79EFFF30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E1F7D5-CD79-471B-8D8E-B165CCCDC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10AB38-F05A-4C50-BAC7-2EA265210A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61B5DE-D1C1-4E32-A204-B7D071C6D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rgbClr val="595959"/>
                </a:solidFill>
              </a:rPr>
              <a:t>Quelles sont les images qui manquent 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31E8EE-A876-4D23-A7D8-6CC60D24CFC7}"/>
              </a:ext>
            </a:extLst>
          </p:cNvPr>
          <p:cNvSpPr txBox="1"/>
          <p:nvPr/>
        </p:nvSpPr>
        <p:spPr>
          <a:xfrm>
            <a:off x="4255474" y="2038757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249563-921D-4062-BCCD-84AD83C8DA95}"/>
              </a:ext>
            </a:extLst>
          </p:cNvPr>
          <p:cNvSpPr txBox="1"/>
          <p:nvPr/>
        </p:nvSpPr>
        <p:spPr>
          <a:xfrm>
            <a:off x="6937137" y="4239953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29EE69-63CA-438E-BA52-724E091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398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images qui manquent sont : Un écureuil et nettoyer.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2ABC077-9DE9-4585-9C25-0C5A3AF33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86469F-E5C4-4BC9-A0D4-5B740F8ED0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6" y="1943781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B370B0-2066-4BC6-B5F2-858B7199D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A9CA28-686C-4EAE-A60C-DD06748517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4292069"/>
            <a:ext cx="1875862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B8A0-E29C-4D48-B753-9D74824FAD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650AAD-8506-4647-B251-885276061B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05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EBFE01A-04D1-4FBF-A1C7-E568B9C8E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A2A145-9E50-4E50-A99C-0A79691B5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FEE327-2071-4001-B8FC-CE986A891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2989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45A9ADD-8FA7-4CB3-A43F-B1F48C52C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7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FE13BE-79DB-426D-A892-BE75C44FD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61C9A9-F077-412C-A058-A4B969C297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A82FD8-8C65-4CF2-8819-A0E164F1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001278-BDEA-4836-90F7-988431E121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D73FA0-1CF7-419B-96A2-5A65C88B2F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6" y="1876028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82C78-E853-47CD-8BDC-25A30020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1C305A-E121-431D-9EB6-AC6A8623D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76028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22EDE1-54E0-44CA-AB40-3F7D20F58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A7B6AF-E2CD-438F-8B48-C1309E84B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52A49C-4654-48C8-8A68-3BB5BC7CF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ED1EF6-22F0-4B41-97BF-35968A3AC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C26BE-D774-4BF0-B716-E3DE03EDA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Les deux images qui ont bougé sont : Le fenouil et la course à pied.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1B327BD-5628-4148-A6F2-A1B0DC61F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76028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ECB055-FD72-4E8C-87B2-0F4F4C0735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1D89C6-1085-4392-A379-9D41C4599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9CB92-6069-4223-850E-D48D8691A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3FB4D4-B83B-48A0-9B3B-3E8A0387FB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5FC33C-464E-454A-AD58-CBA1E17BCD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69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00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4" name="Google Shape;390;p47">
            <a:extLst>
              <a:ext uri="{FF2B5EF4-FFF2-40B4-BE49-F238E27FC236}">
                <a16:creationId xmlns:a16="http://schemas.microsoft.com/office/drawing/2014/main" id="{54663184-7EF9-4BE6-8388-FADC52D5E269}"/>
              </a:ext>
            </a:extLst>
          </p:cNvPr>
          <p:cNvSpPr txBox="1">
            <a:spLocks/>
          </p:cNvSpPr>
          <p:nvPr/>
        </p:nvSpPr>
        <p:spPr>
          <a:xfrm>
            <a:off x="1458933" y="4623575"/>
            <a:ext cx="2963891" cy="332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Le football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3" name="Google Shape;390;p47">
            <a:extLst>
              <a:ext uri="{FF2B5EF4-FFF2-40B4-BE49-F238E27FC236}">
                <a16:creationId xmlns:a16="http://schemas.microsoft.com/office/drawing/2014/main" id="{3775CEC7-214B-439B-9D6C-CDD56D64BDAF}"/>
              </a:ext>
            </a:extLst>
          </p:cNvPr>
          <p:cNvSpPr txBox="1">
            <a:spLocks/>
          </p:cNvSpPr>
          <p:nvPr/>
        </p:nvSpPr>
        <p:spPr>
          <a:xfrm>
            <a:off x="4282611" y="4671032"/>
            <a:ext cx="3109451" cy="2374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La course à pied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582CD7-C431-4F57-B985-685B85D2E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94" y="2475000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2B9893-CB6E-4771-8897-425FF10F6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31" y="2475000"/>
            <a:ext cx="1875863" cy="2052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fais du football et de la course à pied.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947397" y="4616606"/>
            <a:ext cx="7249206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Je fais du football et de la course à pied.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46B8FA-68CE-42B6-B79B-FA48781957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2FA3A-4E8B-4BEF-95E9-4AF35D7D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6050F9-88D2-4F30-961A-DC18F2317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96D0D15-D3D8-46D1-BF26-8A230E0FB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94" y="2475000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6AD9FB-2978-446F-9718-D0964591B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44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0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3239723" y="4596138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Le tennis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844018" y="4596138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Une sœur 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DF8821F-E203-469C-8711-97D1B5D10339}"/>
              </a:ext>
            </a:extLst>
          </p:cNvPr>
          <p:cNvSpPr txBox="1">
            <a:spLocks/>
          </p:cNvSpPr>
          <p:nvPr/>
        </p:nvSpPr>
        <p:spPr>
          <a:xfrm>
            <a:off x="5492936" y="4596138"/>
            <a:ext cx="2983371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La gymnastique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42C7A87-6448-448A-8CB5-FAA122D1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6" y="2463819"/>
            <a:ext cx="1875848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173E1E-A22B-4153-849D-6EDE4202E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694" y="2463819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58C001-DF0A-413A-A1A2-CA71B3B01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57" y="246381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11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Ma sœur fait du tennis et de la gymnastique.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245331" y="4747173"/>
            <a:ext cx="8653337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Ma sœur fait du tennis et de la gymnastique.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2849C5-3503-4FDD-AC08-0CB67A4C06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0A2E5F-941C-4A12-8699-A37DEAC9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C96886-0F61-40AE-9FF2-66E8F82F6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296A689-2B70-498A-B32A-7185610A2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960" y="2695173"/>
            <a:ext cx="187584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AD21A-C8D7-47D4-AEE8-BC362CA83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08" y="2695173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43CB51-F1EE-4832-A5A4-636214CAB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471" y="2695173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15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5" name="Google Shape;374;p46">
            <a:extLst>
              <a:ext uri="{FF2B5EF4-FFF2-40B4-BE49-F238E27FC236}">
                <a16:creationId xmlns:a16="http://schemas.microsoft.com/office/drawing/2014/main" id="{A1AF00FF-D5D0-4267-8608-CC0D3DD7DD14}"/>
              </a:ext>
            </a:extLst>
          </p:cNvPr>
          <p:cNvSpPr txBox="1">
            <a:spLocks/>
          </p:cNvSpPr>
          <p:nvPr/>
        </p:nvSpPr>
        <p:spPr>
          <a:xfrm>
            <a:off x="4849906" y="4677618"/>
            <a:ext cx="2530719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Une feuille</a:t>
            </a:r>
          </a:p>
        </p:txBody>
      </p:sp>
      <p:sp>
        <p:nvSpPr>
          <p:cNvPr id="26" name="Google Shape;374;p46">
            <a:extLst>
              <a:ext uri="{FF2B5EF4-FFF2-40B4-BE49-F238E27FC236}">
                <a16:creationId xmlns:a16="http://schemas.microsoft.com/office/drawing/2014/main" id="{FB47327B-51DC-4C9C-A5DE-8E4AAA2BB886}"/>
              </a:ext>
            </a:extLst>
          </p:cNvPr>
          <p:cNvSpPr txBox="1">
            <a:spLocks/>
          </p:cNvSpPr>
          <p:nvPr/>
        </p:nvSpPr>
        <p:spPr>
          <a:xfrm>
            <a:off x="1586752" y="4686856"/>
            <a:ext cx="3164541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Le gorille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324BF8A-1E96-42E4-9E64-BC6A17A63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10" y="2475000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BD6D50-3CE7-4E28-ADC3-4BC67B05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53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9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gorille mange des feuilles.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663492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Le gorille mange des feuilles.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EC47D63-D42C-4306-9F70-A49FFF5279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2A3E2F-21F8-45DB-92E6-3DADCB64C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29B73-6507-4044-965C-BA378F4DD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7199AE8-2158-4667-B39C-6D7F8B5951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10" y="2475000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33B9E-08D4-42FF-B86E-AC14DE3D68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53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kimono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karaté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E006C4-94AF-41E3-AC72-92793AF03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74" y="2547600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0F5143-F725-452E-ABC6-6440DBBFE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2" y="25476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4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faire du karaté, je mets un kimono.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24995" y="4646428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Pour faire du karaté, je mets un kimono.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64C9FC8-FDA5-41A1-915C-681A48FCD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74" y="254760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E22C2B7-BE1B-49CB-9D93-1EF21D898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2" y="25476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genou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sport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38BAAD-4688-4024-9848-0D811E127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2" y="2689206"/>
            <a:ext cx="1875862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9D52B2-2A76-4843-816C-0129365C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956" y="268920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58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Après le sport, j’ai mal au genou.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63554" y="4455000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Après le sport, j’ai mal au genou.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5B7CBB5-594D-408C-B0B0-FBFDA4740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825" y="2403000"/>
            <a:ext cx="1875862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6AD429-9243-416F-8039-9FB6DA1F2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99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35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Un train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Un voyage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EAF594-7D0C-4F9E-83F3-3D3C17842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1" y="2588371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3AFB4F-2DAA-49F9-BCC3-11C4C8023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57" y="2588371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2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famille fait un voyage en train.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0" y="4277363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La famille fait un voyage en train.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33E4185-9C3E-4A48-809F-1B6C28AFD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1" y="240300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321DB1-8A8D-4F69-92EE-81C109C3F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57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24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7430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796C73-AED6-4AEC-8EAC-F05F8D6E6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73" y="1389795"/>
            <a:ext cx="3607453" cy="50239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73FC-804A-CFB7-D452-2F3143CE93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419B4F-FDD8-B2F5-8239-A67387F4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7D38DE-2853-3113-2FB3-E216275A41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EEB21-BCD6-B25B-81E0-001191A6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041E0C-CB45-F779-2803-CF0D07C4C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D76DE5-BCBF-075E-AFD8-F08C9DF3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5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1716234" y="2614047"/>
            <a:ext cx="8032531" cy="1194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C02 -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PO1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134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9F6568-785D-449E-9ABA-CE5F3DBE7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600" y="1371599"/>
            <a:ext cx="3294179" cy="465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E748BE-4136-4EA9-B700-F33AA3A14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89" y="4104605"/>
            <a:ext cx="1875862" cy="2052000"/>
          </a:xfrm>
          <a:prstGeom prst="rect">
            <a:avLst/>
          </a:prstGeom>
        </p:spPr>
      </p:pic>
      <p:pic>
        <p:nvPicPr>
          <p:cNvPr id="22" name="Image 21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720080CD-C902-4DB4-923B-997E6FC673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56" y="1935762"/>
            <a:ext cx="1875862" cy="205220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2AFFDE-7318-44B3-B42B-DB55235D4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1935762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C17D1F-58FC-416B-BC30-4D21B12AE3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04605"/>
            <a:ext cx="187586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61C52EB-3046-48E5-AEEF-3FFA5A07C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74" y="1942833"/>
            <a:ext cx="1744223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EB67FA1-6FA1-4A4A-925C-363F70444B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74" y="1935762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26954"/>
            <a:ext cx="7126940" cy="57910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Pour faire de la marche, je mets un survêtement et des baskets. 2) ma sœur fait du karaté. 3) Après le tennis, j’ai mal aux mains. 4 ) Sami et ses amis jouent au football. 5) Sara fait de la course à pied.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0BBE3E-F1D5-41D0-BFD9-C3A45813F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2" y="1948876"/>
            <a:ext cx="5593786" cy="3994723"/>
          </a:xfrm>
          <a:prstGeom prst="roundRect">
            <a:avLst>
              <a:gd name="adj" fmla="val 7732"/>
            </a:avLst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5E44AD-7F8F-4C03-BDDB-94A279335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688" y="1948876"/>
            <a:ext cx="2055658" cy="3994723"/>
          </a:xfrm>
          <a:prstGeom prst="roundRect">
            <a:avLst>
              <a:gd name="adj" fmla="val 9172"/>
            </a:avLst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521FC15-D1D4-49BD-B37E-BAC9B1BD61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25" y="1857228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416E8E-318C-4047-A874-5EEEA060F4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226" y="4125315"/>
            <a:ext cx="187586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C12020E-A82F-487D-B615-D137C0AA21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32" y="1857228"/>
            <a:ext cx="1875863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295F8FA-0B8B-4996-8773-B4E01E282D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29" y="1857228"/>
            <a:ext cx="1875862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215ADEA-0EF8-49FF-BF42-61EB84057B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01" y="4125315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49A5498-D9C7-4C67-A33A-9CF5A3AA38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F512FD-5A53-40F6-A6DB-4E3C131DBAB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8039</TotalTime>
  <Words>1462</Words>
  <Application>Microsoft Office PowerPoint</Application>
  <PresentationFormat>Affichage à l'écran (4:3)</PresentationFormat>
  <Paragraphs>202</Paragraphs>
  <Slides>58</Slides>
  <Notes>17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58</vt:i4>
      </vt:variant>
    </vt:vector>
  </HeadingPairs>
  <TitlesOfParts>
    <vt:vector size="88" baseType="lpstr">
      <vt:lpstr>Dosis Medium</vt:lpstr>
      <vt:lpstr>Dosis SemiBold</vt:lpstr>
      <vt:lpstr>Dosis </vt:lpstr>
      <vt:lpstr>Dosis</vt:lpstr>
      <vt:lpstr>Wingdings</vt:lpstr>
      <vt:lpstr>Arial</vt:lpstr>
      <vt:lpstr>Pacifico</vt:lpstr>
      <vt:lpstr>Calibri</vt:lpstr>
      <vt:lpstr>Aptos Display</vt:lpstr>
      <vt:lpstr>Mistral</vt:lpstr>
      <vt:lpstr>Aptos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7_New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football - La course à pied - Le karaté - La gymnastique - Le tennis - Une abeille.</vt:lpstr>
      <vt:lpstr>Pour chaque image, je vais désigner un élève pour dire le mot. C’est quel mot ? </vt:lpstr>
      <vt:lpstr>Répétons ensemble : La paille – Un écureuil – Une feuille – Un gorille – Un fenouil – Une grenouille.</vt:lpstr>
      <vt:lpstr>Pour chaque image, je vais désigner un élève pour dire le mot. C’est quel mot ? </vt:lpstr>
      <vt:lpstr>Répétons ensemble : Un kimono – Un tee-shirt – Un survêtement – Des baskets - Le foin – Un shampoing.</vt:lpstr>
      <vt:lpstr>Pour chaque image, je vais désigner un élève pour dire le mot. C’est quel mot ? </vt:lpstr>
      <vt:lpstr>Répétons ensemble : Un babouin – Un short – Un coin – Un point – Un pingouin - Loin. </vt:lpstr>
      <vt:lpstr>Pour chaque image, je vais désigner un élève pour dire le mot. C’est quel mot ? </vt:lpstr>
      <vt:lpstr>Répétons ensemble : La tête – Le ventre – La main – Les yeux - Le genou – Un crayon.</vt:lpstr>
      <vt:lpstr>Pour chaque image, je vais désigner un élève pour dire le mot. C’est quel mot ? </vt:lpstr>
      <vt:lpstr>Répétons ensemble : Un tuyau – Joyeux – Nettoyer – Payer – Essuyer - Un voyage. 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manquent ?</vt:lpstr>
      <vt:lpstr>Les images qui manquent sont : Un écureuil et nettoyer.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 Les deux images qui ont bougé sont : Le fenouil et la course à pied.</vt:lpstr>
      <vt:lpstr>Plan de la séance</vt:lpstr>
      <vt:lpstr>Maintenant, on va faire des phrases avec les mots de vocabulaire. Observez ces images. Qui veut dire une phrase ? </vt:lpstr>
      <vt:lpstr>Voici une phrase correcte : Je fais du football et de la course à pied.</vt:lpstr>
      <vt:lpstr>Observez ces images. Qui veut dire une phrase ? </vt:lpstr>
      <vt:lpstr>Voici une phrase correcte : Ma sœur fait du tennis et de la gymnastique.</vt:lpstr>
      <vt:lpstr>Observez ces images. Qui veut dire une phrase ? </vt:lpstr>
      <vt:lpstr>Voici une phrase correcte : Le gorille mange des feuilles.</vt:lpstr>
      <vt:lpstr>Observez ces images. Qui veut dire une phrase ? </vt:lpstr>
      <vt:lpstr>Voici une phrase correcte : Pour faire du karaté, je mets un kimono.</vt:lpstr>
      <vt:lpstr>Observez ces images. Qui veut dire une phrase ? </vt:lpstr>
      <vt:lpstr>Voici une phrase correcte : Après le sport, j’ai mal au genou.</vt:lpstr>
      <vt:lpstr>Observez ces images. Qui veut dire une phrase ? </vt:lpstr>
      <vt:lpstr>Voici une phrase correcte : La famille fait un voyage en train.</vt:lpstr>
      <vt:lpstr>Plan de la séance</vt:lpstr>
      <vt:lpstr>Ouvrez le livret à la page 132.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Pour faire de la marche, je mets un survêtement et des baskets. 2) ma sœur fait du karaté. 3) Après le tennis, j’ai mal aux mains. 4 ) Sami et ses amis jouent au football. 5) Sara fait de la course à pied. </vt:lpstr>
      <vt:lpstr>Présentation PowerPoint</vt:lpstr>
      <vt:lpstr>Mets ton doigt sur chaque image et dis-moi le mot en français.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LAMAIE BEZZAZ</dc:creator>
  <cp:lastModifiedBy>KHALID.RAMNI</cp:lastModifiedBy>
  <cp:revision>53</cp:revision>
  <cp:lastPrinted>2025-08-13T10:11:39Z</cp:lastPrinted>
  <dcterms:created xsi:type="dcterms:W3CDTF">2025-08-01T12:31:49Z</dcterms:created>
  <dcterms:modified xsi:type="dcterms:W3CDTF">2026-06-08T10:42:58Z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