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6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7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8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9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0.xml" ContentType="application/vnd.openxmlformats-officedocument.theme+xml"/>
  <Override PartName="/ppt/slideLayouts/slideLayout173.xml" ContentType="application/vnd.openxmlformats-officedocument.presentationml.slideLayout+xml"/>
  <Override PartName="/ppt/theme/theme11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12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3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ink/ink1.xml" ContentType="application/inkml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73" r:id="rId2"/>
    <p:sldMasterId id="2147483696" r:id="rId3"/>
    <p:sldMasterId id="2147483714" r:id="rId4"/>
    <p:sldMasterId id="2147483732" r:id="rId5"/>
    <p:sldMasterId id="2147483750" r:id="rId6"/>
    <p:sldMasterId id="2147483773" r:id="rId7"/>
    <p:sldMasterId id="2147483805" r:id="rId8"/>
    <p:sldMasterId id="2147483836" r:id="rId9"/>
    <p:sldMasterId id="2147483851" r:id="rId10"/>
    <p:sldMasterId id="2147483863" r:id="rId11"/>
    <p:sldMasterId id="2147483865" r:id="rId12"/>
    <p:sldMasterId id="2147483886" r:id="rId13"/>
    <p:sldMasterId id="2147483910" r:id="rId14"/>
  </p:sldMasterIdLst>
  <p:notesMasterIdLst>
    <p:notesMasterId r:id="rId92"/>
  </p:notesMasterIdLst>
  <p:sldIdLst>
    <p:sldId id="2147482738" r:id="rId15"/>
    <p:sldId id="2147482518" r:id="rId16"/>
    <p:sldId id="257" r:id="rId17"/>
    <p:sldId id="2147482692" r:id="rId18"/>
    <p:sldId id="2147482501" r:id="rId19"/>
    <p:sldId id="261" r:id="rId20"/>
    <p:sldId id="263" r:id="rId21"/>
    <p:sldId id="2147482691" r:id="rId22"/>
    <p:sldId id="2147482504" r:id="rId23"/>
    <p:sldId id="264" r:id="rId24"/>
    <p:sldId id="2147482525" r:id="rId25"/>
    <p:sldId id="267" r:id="rId26"/>
    <p:sldId id="268" r:id="rId27"/>
    <p:sldId id="269" r:id="rId28"/>
    <p:sldId id="270" r:id="rId29"/>
    <p:sldId id="272" r:id="rId30"/>
    <p:sldId id="273" r:id="rId31"/>
    <p:sldId id="274" r:id="rId32"/>
    <p:sldId id="276" r:id="rId33"/>
    <p:sldId id="2147482708" r:id="rId34"/>
    <p:sldId id="282" r:id="rId35"/>
    <p:sldId id="2147482495" r:id="rId36"/>
    <p:sldId id="2147482496" r:id="rId37"/>
    <p:sldId id="2147482480" r:id="rId38"/>
    <p:sldId id="2134806561" r:id="rId39"/>
    <p:sldId id="2147482483" r:id="rId40"/>
    <p:sldId id="2134806565" r:id="rId41"/>
    <p:sldId id="2147482479" r:id="rId42"/>
    <p:sldId id="2134806560" r:id="rId43"/>
    <p:sldId id="2147482488" r:id="rId44"/>
    <p:sldId id="2134806424" r:id="rId45"/>
    <p:sldId id="2147482724" r:id="rId46"/>
    <p:sldId id="2147482528" r:id="rId47"/>
    <p:sldId id="2147482511" r:id="rId48"/>
    <p:sldId id="2147482739" r:id="rId49"/>
    <p:sldId id="2147482735" r:id="rId50"/>
    <p:sldId id="2147482740" r:id="rId51"/>
    <p:sldId id="2147482705" r:id="rId52"/>
    <p:sldId id="303" r:id="rId53"/>
    <p:sldId id="305" r:id="rId54"/>
    <p:sldId id="2147482718" r:id="rId55"/>
    <p:sldId id="310" r:id="rId56"/>
    <p:sldId id="2147482520" r:id="rId57"/>
    <p:sldId id="311" r:id="rId58"/>
    <p:sldId id="315" r:id="rId59"/>
    <p:sldId id="312" r:id="rId60"/>
    <p:sldId id="314" r:id="rId61"/>
    <p:sldId id="316" r:id="rId62"/>
    <p:sldId id="2147482702" r:id="rId63"/>
    <p:sldId id="325" r:id="rId64"/>
    <p:sldId id="327" r:id="rId65"/>
    <p:sldId id="328" r:id="rId66"/>
    <p:sldId id="329" r:id="rId67"/>
    <p:sldId id="330" r:id="rId68"/>
    <p:sldId id="331" r:id="rId69"/>
    <p:sldId id="333" r:id="rId70"/>
    <p:sldId id="2147482772" r:id="rId71"/>
    <p:sldId id="2147482776" r:id="rId72"/>
    <p:sldId id="2147482790" r:id="rId73"/>
    <p:sldId id="2147482794" r:id="rId74"/>
    <p:sldId id="2147482795" r:id="rId75"/>
    <p:sldId id="2147482833" r:id="rId76"/>
    <p:sldId id="2147482832" r:id="rId77"/>
    <p:sldId id="2147482825" r:id="rId78"/>
    <p:sldId id="2147482824" r:id="rId79"/>
    <p:sldId id="2147482816" r:id="rId80"/>
    <p:sldId id="2147482791" r:id="rId81"/>
    <p:sldId id="2147482830" r:id="rId82"/>
    <p:sldId id="2147482834" r:id="rId83"/>
    <p:sldId id="2147482817" r:id="rId84"/>
    <p:sldId id="2147482822" r:id="rId85"/>
    <p:sldId id="2147482831" r:id="rId86"/>
    <p:sldId id="2147482823" r:id="rId87"/>
    <p:sldId id="2147482694" r:id="rId88"/>
    <p:sldId id="339" r:id="rId89"/>
    <p:sldId id="2147482510" r:id="rId90"/>
    <p:sldId id="2147482522" r:id="rId91"/>
  </p:sldIdLst>
  <p:sldSz cx="9144000" cy="6858000" type="screen4x3"/>
  <p:notesSz cx="6858000" cy="9144000"/>
  <p:embeddedFontLst>
    <p:embeddedFont>
      <p:font typeface="Abadi" panose="020B0604020104020204" pitchFamily="34" charset="0"/>
      <p:regular r:id="rId93"/>
      <p:bold r:id="rId94"/>
      <p:italic r:id="rId95"/>
      <p:boldItalic r:id="rId96"/>
    </p:embeddedFont>
    <p:embeddedFont>
      <p:font typeface="Dosis" pitchFamily="2" charset="0"/>
      <p:regular r:id="rId97"/>
      <p:bold r:id="rId98"/>
    </p:embeddedFont>
    <p:embeddedFont>
      <p:font typeface="Dosis ExtraBold" pitchFamily="2" charset="0"/>
      <p:bold r:id="rId99"/>
    </p:embeddedFont>
    <p:embeddedFont>
      <p:font typeface="Dosis Medium" pitchFamily="2" charset="0"/>
      <p:regular r:id="rId100"/>
      <p:bold r:id="rId101"/>
    </p:embeddedFont>
    <p:embeddedFont>
      <p:font typeface="Dosis SemiBold" pitchFamily="2" charset="0"/>
      <p:regular r:id="rId102"/>
      <p:bold r:id="rId103"/>
    </p:embeddedFont>
    <p:embeddedFont>
      <p:font typeface="Helvetica" panose="020B0604020202020204" pitchFamily="34" charset="0"/>
      <p:regular r:id="rId104"/>
      <p:bold r:id="rId105"/>
      <p:italic r:id="rId106"/>
      <p:boldItalic r:id="rId107"/>
    </p:embeddedFont>
    <p:embeddedFont>
      <p:font typeface="Microsoft Uighur" panose="02000000000000000000" pitchFamily="2" charset="-78"/>
      <p:regular r:id="rId108"/>
      <p:bold r:id="rId109"/>
    </p:embeddedFont>
    <p:embeddedFont>
      <p:font typeface="Noto Sans Symbols" panose="020B0604020202020204" charset="0"/>
      <p:regular r:id="rId110"/>
      <p:bold r:id="rId1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4967" userDrawn="1">
          <p15:clr>
            <a:srgbClr val="A4A3A4"/>
          </p15:clr>
        </p15:guide>
        <p15:guide id="4" pos="703" userDrawn="1">
          <p15:clr>
            <a:srgbClr val="A4A3A4"/>
          </p15:clr>
        </p15:guide>
        <p15:guide id="5" pos="3969" userDrawn="1">
          <p15:clr>
            <a:srgbClr val="A4A3A4"/>
          </p15:clr>
        </p15:guide>
        <p15:guide id="6" pos="2835" userDrawn="1">
          <p15:clr>
            <a:srgbClr val="A4A3A4"/>
          </p15:clr>
        </p15:guide>
        <p15:guide id="7" orient="horz" pos="1321" userDrawn="1">
          <p15:clr>
            <a:srgbClr val="A4A3A4"/>
          </p15:clr>
        </p15:guide>
        <p15:guide id="8" orient="horz" pos="3475" userDrawn="1">
          <p15:clr>
            <a:srgbClr val="A4A3A4"/>
          </p15:clr>
        </p15:guide>
        <p15:guide id="9" orient="horz" pos="3793" userDrawn="1">
          <p15:clr>
            <a:srgbClr val="A4A3A4"/>
          </p15:clr>
        </p15:guide>
        <p15:guide id="10" pos="1837" userDrawn="1">
          <p15:clr>
            <a:srgbClr val="A4A3A4"/>
          </p15:clr>
        </p15:guide>
        <p15:guide id="11" orient="horz" pos="913" userDrawn="1">
          <p15:clr>
            <a:srgbClr val="A4A3A4"/>
          </p15:clr>
        </p15:guide>
        <p15:guide id="12" orient="horz" pos="4020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37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BA3"/>
    <a:srgbClr val="FEECCE"/>
    <a:srgbClr val="424D7B"/>
    <a:srgbClr val="000000"/>
    <a:srgbClr val="E5E5E5"/>
    <a:srgbClr val="DDF1EC"/>
    <a:srgbClr val="D6E9EA"/>
    <a:srgbClr val="00ACA4"/>
    <a:srgbClr val="414C79"/>
    <a:srgbClr val="C6C6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3" autoAdjust="0"/>
    <p:restoredTop sz="94660"/>
  </p:normalViewPr>
  <p:slideViewPr>
    <p:cSldViewPr snapToGrid="0">
      <p:cViewPr varScale="1">
        <p:scale>
          <a:sx n="82" d="100"/>
          <a:sy n="82" d="100"/>
        </p:scale>
        <p:origin x="1272" y="72"/>
      </p:cViewPr>
      <p:guideLst>
        <p:guide pos="4649"/>
        <p:guide orient="horz" pos="709"/>
        <p:guide pos="4967"/>
        <p:guide pos="703"/>
        <p:guide pos="3969"/>
        <p:guide pos="2835"/>
        <p:guide orient="horz" pos="1321"/>
        <p:guide orient="horz" pos="3475"/>
        <p:guide orient="horz" pos="3793"/>
        <p:guide pos="1837"/>
        <p:guide orient="horz" pos="913"/>
        <p:guide orient="horz" pos="40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slide" Target="slides/slide70.xml"/><Relationship Id="rId89" Type="http://schemas.openxmlformats.org/officeDocument/2006/relationships/slide" Target="slides/slide75.xml"/><Relationship Id="rId138" Type="http://schemas.openxmlformats.org/officeDocument/2006/relationships/presProps" Target="presProps.xml"/><Relationship Id="rId16" Type="http://schemas.openxmlformats.org/officeDocument/2006/relationships/slide" Target="slides/slide2.xml"/><Relationship Id="rId107" Type="http://schemas.openxmlformats.org/officeDocument/2006/relationships/font" Target="fonts/font15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102" Type="http://schemas.openxmlformats.org/officeDocument/2006/relationships/font" Target="fonts/font10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6.xml"/><Relationship Id="rId95" Type="http://schemas.openxmlformats.org/officeDocument/2006/relationships/font" Target="fonts/font3.fntdata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139" Type="http://schemas.openxmlformats.org/officeDocument/2006/relationships/viewProps" Target="viewProps.xml"/><Relationship Id="rId80" Type="http://schemas.openxmlformats.org/officeDocument/2006/relationships/slide" Target="slides/slide66.xml"/><Relationship Id="rId85" Type="http://schemas.openxmlformats.org/officeDocument/2006/relationships/slide" Target="slides/slide71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59" Type="http://schemas.openxmlformats.org/officeDocument/2006/relationships/slide" Target="slides/slide45.xml"/><Relationship Id="rId103" Type="http://schemas.openxmlformats.org/officeDocument/2006/relationships/font" Target="fonts/font11.fntdata"/><Relationship Id="rId108" Type="http://schemas.openxmlformats.org/officeDocument/2006/relationships/font" Target="fonts/font16.fntdata"/><Relationship Id="rId54" Type="http://schemas.openxmlformats.org/officeDocument/2006/relationships/slide" Target="slides/slide40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91" Type="http://schemas.openxmlformats.org/officeDocument/2006/relationships/slide" Target="slides/slide77.xml"/><Relationship Id="rId96" Type="http://schemas.openxmlformats.org/officeDocument/2006/relationships/font" Target="fonts/font4.fntdata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6" Type="http://schemas.openxmlformats.org/officeDocument/2006/relationships/font" Target="fonts/font14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slide" Target="slides/slide67.xml"/><Relationship Id="rId86" Type="http://schemas.openxmlformats.org/officeDocument/2006/relationships/slide" Target="slides/slide72.xml"/><Relationship Id="rId94" Type="http://schemas.openxmlformats.org/officeDocument/2006/relationships/font" Target="fonts/font2.fntdata"/><Relationship Id="rId99" Type="http://schemas.openxmlformats.org/officeDocument/2006/relationships/font" Target="fonts/font7.fntdata"/><Relationship Id="rId101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109" Type="http://schemas.openxmlformats.org/officeDocument/2006/relationships/font" Target="fonts/font17.fntdata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97" Type="http://schemas.openxmlformats.org/officeDocument/2006/relationships/font" Target="fonts/font5.fntdata"/><Relationship Id="rId104" Type="http://schemas.openxmlformats.org/officeDocument/2006/relationships/font" Target="fonts/font12.fntdata"/><Relationship Id="rId14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9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slide" Target="slides/slide73.xml"/><Relationship Id="rId110" Type="http://schemas.openxmlformats.org/officeDocument/2006/relationships/font" Target="fonts/font18.fntdata"/><Relationship Id="rId61" Type="http://schemas.openxmlformats.org/officeDocument/2006/relationships/slide" Target="slides/slide47.xml"/><Relationship Id="rId82" Type="http://schemas.openxmlformats.org/officeDocument/2006/relationships/slide" Target="slides/slide68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56" Type="http://schemas.openxmlformats.org/officeDocument/2006/relationships/slide" Target="slides/slide42.xml"/><Relationship Id="rId77" Type="http://schemas.openxmlformats.org/officeDocument/2006/relationships/slide" Target="slides/slide63.xml"/><Relationship Id="rId100" Type="http://schemas.openxmlformats.org/officeDocument/2006/relationships/font" Target="fonts/font8.fntdata"/><Relationship Id="rId105" Type="http://schemas.openxmlformats.org/officeDocument/2006/relationships/font" Target="fonts/font1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93" Type="http://schemas.openxmlformats.org/officeDocument/2006/relationships/font" Target="fonts/font1.fntdata"/><Relationship Id="rId98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1.xml"/><Relationship Id="rId46" Type="http://schemas.openxmlformats.org/officeDocument/2006/relationships/slide" Target="slides/slide32.xml"/><Relationship Id="rId67" Type="http://schemas.openxmlformats.org/officeDocument/2006/relationships/slide" Target="slides/slide53.xml"/><Relationship Id="rId137" Type="http://customschemas.google.com/relationships/presentationmetadata" Target="metadata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62" Type="http://schemas.openxmlformats.org/officeDocument/2006/relationships/slide" Target="slides/slide48.xml"/><Relationship Id="rId83" Type="http://schemas.openxmlformats.org/officeDocument/2006/relationships/slide" Target="slides/slide69.xml"/><Relationship Id="rId88" Type="http://schemas.openxmlformats.org/officeDocument/2006/relationships/slide" Target="slides/slide74.xml"/><Relationship Id="rId111" Type="http://schemas.openxmlformats.org/officeDocument/2006/relationships/font" Target="fonts/font19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9T23:34:12.55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24568,'0'3710'0,"6492"-3710"0,-6492-3710 0,-6492 3710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24" name="Google Shape;13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>
          <a:extLst>
            <a:ext uri="{FF2B5EF4-FFF2-40B4-BE49-F238E27FC236}">
              <a16:creationId xmlns:a16="http://schemas.microsoft.com/office/drawing/2014/main" id="{36F39232-DAD0-D0B0-0273-909BF2C9F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9:notes">
            <a:extLst>
              <a:ext uri="{FF2B5EF4-FFF2-40B4-BE49-F238E27FC236}">
                <a16:creationId xmlns:a16="http://schemas.microsoft.com/office/drawing/2014/main" id="{E9D68A8E-C560-74CC-9919-089B158BF4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24" name="Google Shape;1324;p9:notes">
            <a:extLst>
              <a:ext uri="{FF2B5EF4-FFF2-40B4-BE49-F238E27FC236}">
                <a16:creationId xmlns:a16="http://schemas.microsoft.com/office/drawing/2014/main" id="{1533B262-5ECB-6B18-183D-D94B084782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8869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76" name="Google Shape;137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03" name="Google Shape;140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22" name="Google Shape;142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39" name="Google Shape;143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77" name="Google Shape;147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95" name="Google Shape;149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12" name="Google Shape;151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47" name="Google Shape;154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0" name="Google Shape;1660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61" name="Google Shape;1661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>
                <a:cs typeface="Microsoft Uighur" panose="02000000000000000000" pitchFamily="2" charset="-78"/>
              </a:rPr>
              <a:t>21</a:t>
            </a:fld>
            <a:endParaRPr dirty="0"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041E3-59EA-98C9-5670-5835778C9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E3D9E1-45A3-F5D5-AEF5-69850B817E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D99F30-62F0-4CFE-C1D8-ED9B90B50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5BC9DD-0A9B-84A6-C9EB-1A40F64D43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>
                <a:cs typeface="Microsoft Uighur" panose="02000000000000000000" pitchFamily="2" charset="-78"/>
              </a:rPr>
              <a:t>34</a:t>
            </a:fld>
            <a:endParaRPr lang="fr-FR" dirty="0"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575433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2">
          <a:extLst>
            <a:ext uri="{FF2B5EF4-FFF2-40B4-BE49-F238E27FC236}">
              <a16:creationId xmlns:a16="http://schemas.microsoft.com/office/drawing/2014/main" id="{CAF706F2-06D4-1491-A133-B9B8C585D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3" name="Google Shape;2143;p53:notes">
            <a:extLst>
              <a:ext uri="{FF2B5EF4-FFF2-40B4-BE49-F238E27FC236}">
                <a16:creationId xmlns:a16="http://schemas.microsoft.com/office/drawing/2014/main" id="{5903FE8A-5193-559F-BF27-7CBB4225EA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44" name="Google Shape;2144;p53:notes">
            <a:extLst>
              <a:ext uri="{FF2B5EF4-FFF2-40B4-BE49-F238E27FC236}">
                <a16:creationId xmlns:a16="http://schemas.microsoft.com/office/drawing/2014/main" id="{374AF22F-4665-2967-B9DE-A136F83FF8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26737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80" name="Google Shape;218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80" name="Google Shape;218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32194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" name="Google Shape;2201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02" name="Google Shape;2202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7" name="Google Shape;2277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78" name="Google Shape;2278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8" name="Google Shape;2218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19" name="Google Shape;2219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" name="Google Shape;2258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59" name="Google Shape;2259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7" name="Google Shape;2297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98" name="Google Shape;2298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" name="Google Shape;2570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71" name="Google Shape;2571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7" name="Google Shape;2587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88" name="Google Shape;2588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4" name="Google Shape;2604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05" name="Google Shape;2605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" name="Google Shape;2621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22" name="Google Shape;2622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8" name="Google Shape;2638;p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39" name="Google Shape;2639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" name="Google Shape;2672;p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73" name="Google Shape;2673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87595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6D0CEDC-684E-169B-FE46-F3CC17210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8368AD25-56BA-FCED-0B84-B7CBB7242F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2D2BFFAD-6E49-56B9-2345-A33C01ED23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7B5AEC7-74AD-E602-6CD9-88A3F58BB5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27884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6D7ADA57-8753-709F-42B1-7973CA86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0ACA643C-6E4E-C9B5-1B35-136BBD6472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45063306-37BF-910B-E8BF-EF1CE6A890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8C4240CC-A7A1-F182-6BE9-913020C512C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01242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D133E4D-1DD6-91E9-36FE-A6606C30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E4047F80-B611-925F-8A08-D0EB228714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C269425-4670-45CB-449F-42FAF0CFCA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C25189A3-429F-72BA-A55D-F7A8148085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791299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4" name="Google Shape;2774;p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75" name="Google Shape;2775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png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4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4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4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4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5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5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5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1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2.wdp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6.png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5" name="Google Shape;155;p93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56" name="Google Shape;156;p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image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24143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3564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07148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00883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276937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1" name="Google Shape;481;p10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88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4" name="Google Shape;484;p188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5" name="Google Shape;485;p18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8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8" name="Google Shape;488;p18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9" name="Google Shape;489;p18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2" name="Google Shape;492;p19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3" name="Google Shape;493;p19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4" name="Google Shape;494;p19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7" name="Google Shape;497;p191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98" name="Google Shape;498;p191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9" name="Google Shape;499;p19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2" name="Google Shape;502;p19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3" name="Google Shape;503;p19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4" name="Google Shape;504;p19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7" name="Google Shape;507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8" name="Google Shape;508;p19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09" name="Google Shape;509;p1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2" name="Google Shape;512;p194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3" name="Google Shape;513;p194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4" name="Google Shape;514;p194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5" name="Google Shape;515;p194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6" name="Google Shape;516;p194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7" name="Google Shape;517;p194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8" name="Google Shape;518;p194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9" name="Google Shape;519;p194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0" name="Google Shape;520;p194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1" name="Google Shape;521;p194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2" name="Google Shape;522;p19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5" name="Google Shape;525;p1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6" name="Google Shape;526;p1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7" name="Google Shape;527;p1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8" name="Google Shape;528;p1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9" name="Google Shape;529;p1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2" name="Google Shape;532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3" name="Google Shape;533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4" name="Google Shape;534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5" name="Google Shape;535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6" name="Google Shape;536;p19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7" name="Google Shape;537;p19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8" name="Google Shape;538;p19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9" name="Google Shape;539;p19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0" name="Google Shape;540;p19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43" name="Google Shape;543;p197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4" name="Google Shape;544;p197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5" name="Google Shape;545;p197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6" name="Google Shape;546;p197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7" name="Google Shape;547;p197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8" name="Google Shape;548;p19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1" name="Google Shape;551;p198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2" name="Google Shape;552;p198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3" name="Google Shape;553;p198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4" name="Google Shape;554;p198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5" name="Google Shape;555;p198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6" name="Google Shape;556;p198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7" name="Google Shape;557;p198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8" name="Google Shape;558;p198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9" name="Google Shape;559;p198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0" name="Google Shape;560;p198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1" name="Google Shape;561;p19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4" name="Google Shape;564;p19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5" name="Google Shape;565;p19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6" name="Google Shape;566;p19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7" name="Google Shape;567;p19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8" name="Google Shape;568;p19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9" name="Google Shape;569;p19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0" name="Google Shape;570;p19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1" name="Google Shape;571;p19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2" name="Google Shape;572;p19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3" name="Google Shape;573;p19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6" name="Google Shape;576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7" name="Google Shape;577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8" name="Google Shape;578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9" name="Google Shape;579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0" name="Google Shape;580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1" name="Google Shape;581;p20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2" name="Google Shape;582;p20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3" name="Google Shape;583;p20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4" name="Google Shape;584;p20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5" name="Google Shape;585;p20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6" name="Google Shape;586;p20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7" name="Google Shape;587;p20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8" name="Google Shape;588;p20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9" name="Google Shape;589;p20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90" name="Google Shape;590;p20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1" name="Google Shape;591;p20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2" name="Google Shape;592;p20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3" name="Google Shape;593;p20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4" name="Google Shape;594;p20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7" name="Google Shape;597;p20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8" name="Google Shape;598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1" name="Google Shape;601;p202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2" name="Google Shape;602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5" name="Google Shape;605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6" name="Google Shape;606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0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4" name="Google Shape;614;p10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1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10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8" name="Google Shape;618;p10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9" name="Google Shape;619;p10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1" name="Google Shape;741;p10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5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4" name="Google Shape;744;p15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45" name="Google Shape;745;p15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8" name="Google Shape;748;p15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9" name="Google Shape;749;p15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2" name="Google Shape;752;p15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3" name="Google Shape;753;p15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4" name="Google Shape;754;p15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7" name="Google Shape;757;p15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8" name="Google Shape;758;p15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9" name="Google Shape;759;p15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2" name="Google Shape;762;p15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3" name="Google Shape;763;p15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4" name="Google Shape;764;p15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7" name="Google Shape;767;p15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8" name="Google Shape;768;p15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9" name="Google Shape;769;p15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2" name="Google Shape;772;p15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3" name="Google Shape;773;p15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4" name="Google Shape;774;p15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5" name="Google Shape;775;p15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6" name="Google Shape;776;p15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7" name="Google Shape;777;p15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8" name="Google Shape;778;p15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9" name="Google Shape;779;p15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80" name="Google Shape;780;p15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81" name="Google Shape;781;p15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2" name="Google Shape;782;p15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5" name="Google Shape;785;p16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6" name="Google Shape;786;p16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7" name="Google Shape;787;p16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8" name="Google Shape;788;p16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9" name="Google Shape;789;p16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2" name="Google Shape;792;p16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3" name="Google Shape;793;p16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4" name="Google Shape;794;p16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5" name="Google Shape;795;p16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6" name="Google Shape;796;p16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7" name="Google Shape;797;p16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8" name="Google Shape;798;p16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16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0" name="Google Shape;800;p16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3" name="Google Shape;803;p16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4" name="Google Shape;804;p16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5" name="Google Shape;805;p16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6" name="Google Shape;806;p16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7" name="Google Shape;807;p16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8" name="Google Shape;808;p16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16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2" name="Google Shape;812;p16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3" name="Google Shape;813;p16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4" name="Google Shape;814;p16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5" name="Google Shape;815;p16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6" name="Google Shape;816;p16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7" name="Google Shape;817;p16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8" name="Google Shape;818;p16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9" name="Google Shape;819;p16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0" name="Google Shape;820;p16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3" name="Google Shape;823;p16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4" name="Google Shape;824;p16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5" name="Google Shape;825;p16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6" name="Google Shape;826;p16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7" name="Google Shape;827;p16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8" name="Google Shape;828;p16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9" name="Google Shape;829;p16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0" name="Google Shape;830;p16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1" name="Google Shape;831;p16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32" name="Google Shape;832;p16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3" name="Google Shape;833;p16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6" name="Google Shape;836;p16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7" name="Google Shape;837;p16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8" name="Google Shape;838;p16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9" name="Google Shape;839;p16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0" name="Google Shape;840;p16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1" name="Google Shape;841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4" name="Google Shape;844;p16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5" name="Google Shape;845;p16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6" name="Google Shape;846;p16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7" name="Google Shape;847;p16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8" name="Google Shape;848;p16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9" name="Google Shape;849;p16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0" name="Google Shape;850;p16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1" name="Google Shape;851;p16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2" name="Google Shape;852;p16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3" name="Google Shape;853;p16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4" name="Google Shape;854;p16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7" name="Google Shape;857;p16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58" name="Google Shape;858;p16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59" name="Google Shape;859;p16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0" name="Google Shape;860;p16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1" name="Google Shape;861;p16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2" name="Google Shape;862;p16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3" name="Google Shape;863;p16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4" name="Google Shape;864;p16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5" name="Google Shape;865;p16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6" name="Google Shape;866;p16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9" name="Google Shape;869;p16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0" name="Google Shape;870;p16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1" name="Google Shape;871;p16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2" name="Google Shape;872;p16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3" name="Google Shape;873;p16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4" name="Google Shape;874;p16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5" name="Google Shape;875;p16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6" name="Google Shape;876;p16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7" name="Google Shape;877;p16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8" name="Google Shape;878;p16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1" name="Google Shape;881;p16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2" name="Google Shape;882;p16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3" name="Google Shape;883;p16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4" name="Google Shape;884;p16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5" name="Google Shape;885;p16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6" name="Google Shape;886;p16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7" name="Google Shape;887;p16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8" name="Google Shape;888;p16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9" name="Google Shape;889;p16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0" name="Google Shape;890;p16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1" name="Google Shape;891;p16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2" name="Google Shape;892;p16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3" name="Google Shape;893;p16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4" name="Google Shape;894;p16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5" name="Google Shape;895;p16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6" name="Google Shape;896;p16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16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8" name="Google Shape;898;p16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9" name="Google Shape;899;p16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2" name="Google Shape;902;p17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03" name="Google Shape;903;p17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6" name="Google Shape;906;p17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07" name="Google Shape;907;p17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9" name="Google Shape;909;p1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1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1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17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3" name="Google Shape;913;p17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4" name="Google Shape;914;p17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5" name="Google Shape;915;p17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6" name="Google Shape;916;p17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7" name="Google Shape;917;p17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8" name="Google Shape;918;p17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9" name="Google Shape;919;p17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" name="Google Shape;921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22" name="Google Shape;922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23" name="Google Shape;923;p17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924" name="Google Shape;924;p1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25" name="Google Shape;925;p1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17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27" name="Google Shape;927;p1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8" name="Google Shape;928;p17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29" name="Google Shape;929;p17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30" name="Google Shape;930;p17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31" name="Google Shape;931;p17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2" name="Google Shape;932;p17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3" name="Google Shape;933;p17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4" name="Google Shape;934;p17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5" name="Google Shape;935;p17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6" name="Google Shape;936;p17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7" name="Google Shape;937;p173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01957937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38426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48043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859625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187666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0630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726603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17172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623496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02582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920066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79025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200409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85658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02509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358311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1142619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18497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329345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714727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539725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73187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306458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35347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1912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462160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881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7131345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05/06/2026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05/06/2026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05/06/2026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05/06/2026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05/06/2026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05/06/2026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05/06/2026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05/06/2026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05/06/2026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05/06/2026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19930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18904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094572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31692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753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49619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11671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45090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67819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69013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50760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6576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80597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97209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4070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774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29762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37127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726303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00439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33305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362803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3544050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93262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812602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46340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664912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122613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075082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062910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405611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2176376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0284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10540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47139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749688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4540639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05837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5783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9865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4687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34273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111385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195155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4776491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62899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961050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866254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257283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82027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261628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027505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6798941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12993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902489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643527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0127512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1641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739839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9710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4789330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3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892539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image" Target="../media/image3.jpg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image" Target="../media/image3.jpg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image" Target="../media/image3.jpg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image" Target="../media/image3.jpg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slideLayout" Target="../slideLayouts/slideLayout138.xml"/><Relationship Id="rId26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23.xml"/><Relationship Id="rId21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slideLayout" Target="../slideLayouts/slideLayout137.xml"/><Relationship Id="rId25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20" Type="http://schemas.openxmlformats.org/officeDocument/2006/relationships/slideLayout" Target="../slideLayouts/slideLayout140.xml"/><Relationship Id="rId29" Type="http://schemas.openxmlformats.org/officeDocument/2006/relationships/image" Target="../media/image12.jpg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24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23" Type="http://schemas.openxmlformats.org/officeDocument/2006/relationships/slideLayout" Target="../slideLayouts/slideLayout143.xml"/><Relationship Id="rId28" Type="http://schemas.openxmlformats.org/officeDocument/2006/relationships/theme" Target="../theme/theme8.xml"/><Relationship Id="rId10" Type="http://schemas.openxmlformats.org/officeDocument/2006/relationships/slideLayout" Target="../slideLayouts/slideLayout130.xml"/><Relationship Id="rId19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Relationship Id="rId22" Type="http://schemas.openxmlformats.org/officeDocument/2006/relationships/slideLayout" Target="../slideLayouts/slideLayout142.xml"/><Relationship Id="rId27" Type="http://schemas.openxmlformats.org/officeDocument/2006/relationships/slideLayout" Target="../slideLayouts/slideLayout14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4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7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theme" Target="../theme/theme12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image" Target="../media/image3.jp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1.xml"/><Relationship Id="rId13" Type="http://schemas.openxmlformats.org/officeDocument/2006/relationships/slideLayout" Target="../slideLayouts/slideLayout206.xml"/><Relationship Id="rId18" Type="http://schemas.openxmlformats.org/officeDocument/2006/relationships/slideLayout" Target="../slideLayouts/slideLayout211.xml"/><Relationship Id="rId3" Type="http://schemas.openxmlformats.org/officeDocument/2006/relationships/slideLayout" Target="../slideLayouts/slideLayout196.xml"/><Relationship Id="rId21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00.xml"/><Relationship Id="rId12" Type="http://schemas.openxmlformats.org/officeDocument/2006/relationships/slideLayout" Target="../slideLayouts/slideLayout205.xml"/><Relationship Id="rId17" Type="http://schemas.openxmlformats.org/officeDocument/2006/relationships/slideLayout" Target="../slideLayouts/slideLayout210.xml"/><Relationship Id="rId25" Type="http://schemas.openxmlformats.org/officeDocument/2006/relationships/image" Target="../media/image12.jpg"/><Relationship Id="rId2" Type="http://schemas.openxmlformats.org/officeDocument/2006/relationships/slideLayout" Target="../slideLayouts/slideLayout195.xml"/><Relationship Id="rId16" Type="http://schemas.openxmlformats.org/officeDocument/2006/relationships/slideLayout" Target="../slideLayouts/slideLayout209.xml"/><Relationship Id="rId20" Type="http://schemas.openxmlformats.org/officeDocument/2006/relationships/slideLayout" Target="../slideLayouts/slideLayout213.xml"/><Relationship Id="rId1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9.xml"/><Relationship Id="rId11" Type="http://schemas.openxmlformats.org/officeDocument/2006/relationships/slideLayout" Target="../slideLayouts/slideLayout204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198.xml"/><Relationship Id="rId15" Type="http://schemas.openxmlformats.org/officeDocument/2006/relationships/slideLayout" Target="../slideLayouts/slideLayout208.xml"/><Relationship Id="rId23" Type="http://schemas.openxmlformats.org/officeDocument/2006/relationships/slideLayout" Target="../slideLayouts/slideLayout216.xml"/><Relationship Id="rId10" Type="http://schemas.openxmlformats.org/officeDocument/2006/relationships/slideLayout" Target="../slideLayouts/slideLayout203.xml"/><Relationship Id="rId19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197.xml"/><Relationship Id="rId9" Type="http://schemas.openxmlformats.org/officeDocument/2006/relationships/slideLayout" Target="../slideLayouts/slideLayout202.xml"/><Relationship Id="rId14" Type="http://schemas.openxmlformats.org/officeDocument/2006/relationships/slideLayout" Target="../slideLayouts/slideLayout207.xml"/><Relationship Id="rId22" Type="http://schemas.openxmlformats.org/officeDocument/2006/relationships/slideLayout" Target="../slideLayouts/slideLayout2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13" Type="http://schemas.openxmlformats.org/officeDocument/2006/relationships/slideLayout" Target="../slideLayouts/slideLayout229.xml"/><Relationship Id="rId18" Type="http://schemas.openxmlformats.org/officeDocument/2006/relationships/slideLayout" Target="../slideLayouts/slideLayout234.xml"/><Relationship Id="rId3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23.xml"/><Relationship Id="rId12" Type="http://schemas.openxmlformats.org/officeDocument/2006/relationships/slideLayout" Target="../slideLayouts/slideLayout228.xml"/><Relationship Id="rId17" Type="http://schemas.openxmlformats.org/officeDocument/2006/relationships/slideLayout" Target="../slideLayouts/slideLayout233.xml"/><Relationship Id="rId2" Type="http://schemas.openxmlformats.org/officeDocument/2006/relationships/slideLayout" Target="../slideLayouts/slideLayout218.xml"/><Relationship Id="rId16" Type="http://schemas.openxmlformats.org/officeDocument/2006/relationships/slideLayout" Target="../slideLayouts/slideLayout232.xml"/><Relationship Id="rId20" Type="http://schemas.openxmlformats.org/officeDocument/2006/relationships/image" Target="../media/image16.bin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1.xml"/><Relationship Id="rId15" Type="http://schemas.openxmlformats.org/officeDocument/2006/relationships/slideLayout" Target="../slideLayouts/slideLayout231.xml"/><Relationship Id="rId10" Type="http://schemas.openxmlformats.org/officeDocument/2006/relationships/slideLayout" Target="../slideLayouts/slideLayout226.xml"/><Relationship Id="rId19" Type="http://schemas.openxmlformats.org/officeDocument/2006/relationships/theme" Target="../theme/theme14.xml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Relationship Id="rId14" Type="http://schemas.openxmlformats.org/officeDocument/2006/relationships/slideLayout" Target="../slideLayouts/slideLayout2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50128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701" r:id="rId2"/>
    <p:sldLayoutId id="2147483702" r:id="rId3"/>
    <p:sldLayoutId id="2147483703" r:id="rId4"/>
    <p:sldLayoutId id="2147483797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98" r:id="rId16"/>
    <p:sldLayoutId id="2147483799" r:id="rId17"/>
    <p:sldLayoutId id="2147483800" r:id="rId18"/>
    <p:sldLayoutId id="2147483801" r:id="rId19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  <p:sldLayoutId id="2147483770" r:id="rId20"/>
    <p:sldLayoutId id="2147483771" r:id="rId21"/>
    <p:sldLayoutId id="2147483772" r:id="rId22"/>
    <p:sldLayoutId id="2147483929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57556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  <p:sldLayoutId id="2147483828" r:id="rId23"/>
    <p:sldLayoutId id="2147483829" r:id="rId24"/>
    <p:sldLayoutId id="2147483830" r:id="rId25"/>
    <p:sldLayoutId id="2147483831" r:id="rId26"/>
    <p:sldLayoutId id="2147483832" r:id="rId2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0112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  <p:sldLayoutId id="2147483883" r:id="rId18"/>
    <p:sldLayoutId id="2147483884" r:id="rId19"/>
    <p:sldLayoutId id="2147483885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470381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  <p:sldLayoutId id="2147483909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419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  <p:sldLayoutId id="2147483926" r:id="rId16"/>
    <p:sldLayoutId id="2147483927" r:id="rId17"/>
    <p:sldLayoutId id="2147483928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6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7.png"/><Relationship Id="rId7" Type="http://schemas.openxmlformats.org/officeDocument/2006/relationships/image" Target="../media/image11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7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13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12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35.png"/><Relationship Id="rId5" Type="http://schemas.openxmlformats.org/officeDocument/2006/relationships/slideLayout" Target="../slideLayouts/slideLayout122.xml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video" Target="../media/media2.mp4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0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124.xml"/><Relationship Id="rId7" Type="http://schemas.openxmlformats.org/officeDocument/2006/relationships/image" Target="../media/image45.png"/><Relationship Id="rId12" Type="http://schemas.openxmlformats.org/officeDocument/2006/relationships/image" Target="../media/image3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4.gif"/><Relationship Id="rId11" Type="http://schemas.openxmlformats.org/officeDocument/2006/relationships/image" Target="../media/image38.png"/><Relationship Id="rId5" Type="http://schemas.openxmlformats.org/officeDocument/2006/relationships/image" Target="../media/image44.png"/><Relationship Id="rId10" Type="http://schemas.openxmlformats.org/officeDocument/2006/relationships/image" Target="../media/image37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3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6.png"/><Relationship Id="rId11" Type="http://schemas.openxmlformats.org/officeDocument/2006/relationships/image" Target="../media/image46.png"/><Relationship Id="rId5" Type="http://schemas.openxmlformats.org/officeDocument/2006/relationships/image" Target="../media/image35.png"/><Relationship Id="rId10" Type="http://schemas.openxmlformats.org/officeDocument/2006/relationships/image" Target="../media/image23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4.gif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7.png"/><Relationship Id="rId4" Type="http://schemas.openxmlformats.org/officeDocument/2006/relationships/image" Target="../media/image35.pn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9.png"/><Relationship Id="rId9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0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9.png"/><Relationship Id="rId9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7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38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7.png"/><Relationship Id="rId11" Type="http://schemas.openxmlformats.org/officeDocument/2006/relationships/image" Target="../media/image52.png"/><Relationship Id="rId5" Type="http://schemas.openxmlformats.org/officeDocument/2006/relationships/image" Target="../media/image36.png"/><Relationship Id="rId10" Type="http://schemas.openxmlformats.org/officeDocument/2006/relationships/image" Target="../media/image51.png"/><Relationship Id="rId4" Type="http://schemas.openxmlformats.org/officeDocument/2006/relationships/image" Target="../media/image3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2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54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37.png"/><Relationship Id="rId11" Type="http://schemas.openxmlformats.org/officeDocument/2006/relationships/image" Target="../media/image52.png"/><Relationship Id="rId5" Type="http://schemas.openxmlformats.org/officeDocument/2006/relationships/image" Target="../media/image36.png"/><Relationship Id="rId10" Type="http://schemas.openxmlformats.org/officeDocument/2006/relationships/image" Target="../media/image51.png"/><Relationship Id="rId4" Type="http://schemas.openxmlformats.org/officeDocument/2006/relationships/image" Target="../media/image3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93.xml"/><Relationship Id="rId5" Type="http://schemas.openxmlformats.org/officeDocument/2006/relationships/image" Target="../media/image5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0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59.png"/><Relationship Id="rId4" Type="http://schemas.openxmlformats.org/officeDocument/2006/relationships/image" Target="../media/image35.png"/><Relationship Id="rId9" Type="http://schemas.openxmlformats.org/officeDocument/2006/relationships/image" Target="../media/image24.gi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0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59.png"/><Relationship Id="rId4" Type="http://schemas.openxmlformats.org/officeDocument/2006/relationships/image" Target="../media/image35.png"/><Relationship Id="rId9" Type="http://schemas.openxmlformats.org/officeDocument/2006/relationships/image" Target="../media/image6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59.png"/><Relationship Id="rId4" Type="http://schemas.openxmlformats.org/officeDocument/2006/relationships/image" Target="../media/image36.png"/><Relationship Id="rId9" Type="http://schemas.openxmlformats.org/officeDocument/2006/relationships/image" Target="../media/image6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59.png"/><Relationship Id="rId4" Type="http://schemas.openxmlformats.org/officeDocument/2006/relationships/image" Target="../media/image36.png"/><Relationship Id="rId9" Type="http://schemas.openxmlformats.org/officeDocument/2006/relationships/image" Target="../media/image6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37.png"/><Relationship Id="rId12" Type="http://schemas.openxmlformats.org/officeDocument/2006/relationships/image" Target="../media/image61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6.png"/><Relationship Id="rId11" Type="http://schemas.openxmlformats.org/officeDocument/2006/relationships/image" Target="../media/image24.gif"/><Relationship Id="rId5" Type="http://schemas.openxmlformats.org/officeDocument/2006/relationships/image" Target="../media/image35.png"/><Relationship Id="rId10" Type="http://schemas.openxmlformats.org/officeDocument/2006/relationships/image" Target="../media/image23.pn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5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37.png"/><Relationship Id="rId12" Type="http://schemas.openxmlformats.org/officeDocument/2006/relationships/image" Target="../media/image61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6.png"/><Relationship Id="rId11" Type="http://schemas.openxmlformats.org/officeDocument/2006/relationships/image" Target="../media/image24.gif"/><Relationship Id="rId5" Type="http://schemas.openxmlformats.org/officeDocument/2006/relationships/image" Target="../media/image35.png"/><Relationship Id="rId10" Type="http://schemas.openxmlformats.org/officeDocument/2006/relationships/image" Target="../media/image23.png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62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7.png"/><Relationship Id="rId11" Type="http://schemas.openxmlformats.org/officeDocument/2006/relationships/image" Target="../media/image630.png"/><Relationship Id="rId5" Type="http://schemas.openxmlformats.org/officeDocument/2006/relationships/image" Target="../media/image36.png"/><Relationship Id="rId10" Type="http://schemas.openxmlformats.org/officeDocument/2006/relationships/customXml" Target="../ink/ink1.xml"/><Relationship Id="rId4" Type="http://schemas.openxmlformats.org/officeDocument/2006/relationships/image" Target="../media/image35.png"/><Relationship Id="rId9" Type="http://schemas.openxmlformats.org/officeDocument/2006/relationships/image" Target="../media/image1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6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3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0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2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4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6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6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6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5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2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67.png"/><Relationship Id="rId5" Type="http://schemas.openxmlformats.org/officeDocument/2006/relationships/image" Target="../media/image19.png"/><Relationship Id="rId4" Type="http://schemas.openxmlformats.org/officeDocument/2006/relationships/image" Target="../media/image66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3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4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3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3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19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42.png"/><Relationship Id="rId5" Type="http://schemas.openxmlformats.org/officeDocument/2006/relationships/image" Target="../media/image71.png"/><Relationship Id="rId10" Type="http://schemas.openxmlformats.org/officeDocument/2006/relationships/image" Target="../media/image72.png"/><Relationship Id="rId4" Type="http://schemas.openxmlformats.org/officeDocument/2006/relationships/image" Target="../media/image70.png"/><Relationship Id="rId9" Type="http://schemas.openxmlformats.org/officeDocument/2006/relationships/image" Target="../media/image3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3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3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4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16.xml"/><Relationship Id="rId4" Type="http://schemas.openxmlformats.org/officeDocument/2006/relationships/image" Target="../media/image39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7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4.gif"/><Relationship Id="rId4" Type="http://schemas.openxmlformats.org/officeDocument/2006/relationships/image" Target="../media/image75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352432B-F05D-61DF-5605-92D7EDBB10A4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99081AE-CD6C-9E80-F8ED-CB583842E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2961" b="3306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6BCFB6A-902D-A851-9C4C-F17A3E6C1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21698" y="3331030"/>
              <a:ext cx="2790659" cy="7609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7534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40002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>
                <a:solidFill>
                  <a:srgbClr val="424D7B"/>
                </a:solidFill>
              </a:rPr>
              <a:t>تنظيم حصص الأسبوع التربوي</a:t>
            </a:r>
            <a:endParaRPr dirty="0">
              <a:solidFill>
                <a:srgbClr val="424D7B"/>
              </a:solidFill>
            </a:endParaRPr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716002" y="1819288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2"/>
          <p:cNvSpPr/>
          <p:nvPr/>
        </p:nvSpPr>
        <p:spPr>
          <a:xfrm>
            <a:off x="4864352" y="2380103"/>
            <a:ext cx="3434997" cy="62412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أنشطة اعتيادية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معجم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الاستماع والتحدث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</a:rPr>
              <a:t>/ </a:t>
            </a: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القراءة</a:t>
            </a: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تقويم الطلاقة/ التحدث.</a:t>
            </a: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lang="ar-MA" sz="1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1 - </a:t>
            </a:r>
            <a:endParaRPr sz="18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3 - 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6 - </a:t>
              </a:r>
              <a:endParaRPr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lang="fr-FR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lang="fr-FR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- </a:t>
              </a:r>
              <a:endParaRPr sz="18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5 -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Révision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Lecture</a:t>
            </a:r>
            <a:r>
              <a:rPr lang="ar-MA" sz="12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offerte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4 - 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800611" y="23952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استثمار النص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تمارين كتابية: البنيات اللغوية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lang="ar-MA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indent="-266700" algn="r" rtl="1"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 / التحدث.</a:t>
            </a:r>
            <a:endParaRPr lang="ar-MA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50150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إعادة الإنتاج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تعبير كتابي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lang="ar-MA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indent="-266700" algn="r" rtl="1">
              <a:lnSpc>
                <a:spcPct val="80000"/>
              </a:lnSpc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 / التحدث.</a:t>
            </a:r>
            <a:endParaRPr lang="ar-MA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عناصر الحكاية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القراءة استراتيجية المفردات. </a:t>
            </a:r>
            <a:endParaRPr lang="ar-MA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 / التحدث.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الطلاقة: توليف ودعم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توليف ودعم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 algn="r" rtl="1"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 / التحدث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lang="fr-FR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البنية السردية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قراءة: استراتيجية الفهم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 / التحدث.</a:t>
            </a:r>
            <a:endParaRPr lang="ar-MA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8880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نشيد : «الفراشة»</a:t>
            </a:r>
          </a:p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3921" y="1532644"/>
            <a:ext cx="1175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spcBef>
                <a:spcPts val="300"/>
              </a:spcBef>
              <a:buClrTx/>
              <a:defRPr/>
            </a:pPr>
            <a:r>
              <a:rPr lang="fr-FR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-01</a:t>
            </a:r>
            <a:r>
              <a:rPr lang="a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تَلْسَعُ – تَنْسُجُ – اَلْخَلِيَّةُ – شَرْنَقَةٌ – تَسْتَوْعِبُ – دودَةُ </a:t>
            </a:r>
            <a:r>
              <a:rPr lang="ar-MA" sz="1600" b="1" dirty="0" err="1">
                <a:cs typeface="Microsoft Uighur" panose="02000000000000000000" pitchFamily="2" charset="-78"/>
              </a:rPr>
              <a:t>ٱلْقَزِّ</a:t>
            </a:r>
            <a:endParaRPr lang="ar-MA" sz="1600" b="1" dirty="0"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793210" y="2790288"/>
            <a:ext cx="814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457200" rtl="1" eaLnBrk="1" fontAlgn="auto" latinLnBrk="0" hangingPunct="1">
              <a:buClrTx/>
              <a:buSzTx/>
              <a:buFontTx/>
              <a:buNone/>
              <a:tabLst/>
              <a:defRPr kumimoji="0" sz="1600" b="1" kern="1200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r>
              <a:rPr lang="fr-MA" sz="1800" dirty="0"/>
              <a:t> - 02</a:t>
            </a:r>
            <a:r>
              <a:rPr lang="ar-MA" sz="1800" dirty="0"/>
              <a:t>معجم</a:t>
            </a:r>
            <a:endParaRPr lang="fr-MA" sz="18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ورشة الاستماع (دودة القز): التوقع والتحقق.</a:t>
            </a:r>
          </a:p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تنمية الطلاقة: قراءة فقرات بدقة واسترسال + القراءة المشتركة.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385388" y="4102846"/>
            <a:ext cx="2217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Tx/>
              <a:defRPr/>
            </a:pPr>
            <a:r>
              <a:rPr lang="fr-MA" sz="1800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/قراءة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1584BE5-EA14-B942-8768-0D82FAA945A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28522" y="4222731"/>
            <a:ext cx="536339" cy="540000"/>
          </a:xfrm>
          <a:prstGeom prst="rect">
            <a:avLst/>
          </a:prstGeom>
        </p:spPr>
      </p:pic>
      <p:pic>
        <p:nvPicPr>
          <p:cNvPr id="16" name="Espace réservé pour une image  25">
            <a:extLst>
              <a:ext uri="{FF2B5EF4-FFF2-40B4-BE49-F238E27FC236}">
                <a16:creationId xmlns:a16="http://schemas.microsoft.com/office/drawing/2014/main" id="{94FBE208-7F21-8158-B4EC-671CB24DE83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1802061" y="2680525"/>
            <a:ext cx="406805" cy="468313"/>
          </a:xfrm>
          <a:prstGeom prst="rect">
            <a:avLst/>
          </a:prstGeom>
        </p:spPr>
      </p:pic>
      <p:pic>
        <p:nvPicPr>
          <p:cNvPr id="26" name="Image 2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785B6A8-B7DB-4DAF-6D35-E86F38B6FE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5191891"/>
            <a:ext cx="5525521" cy="1405870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25B7A380-1304-AC52-4E26-C92CBAE8818E}"/>
              </a:ext>
            </a:extLst>
          </p:cNvPr>
          <p:cNvSpPr txBox="1"/>
          <p:nvPr/>
        </p:nvSpPr>
        <p:spPr>
          <a:xfrm>
            <a:off x="4842588" y="5320241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- 04</a:t>
            </a: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/التحدث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ED96DF99-6612-0DA0-FA86-E8276CC868C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5234907"/>
            <a:ext cx="540000" cy="540000"/>
          </a:xfrm>
          <a:prstGeom prst="rect">
            <a:avLst/>
          </a:prstGeom>
        </p:spPr>
      </p:pic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9FD494E-B59E-016C-4D3A-3F6A0B10157C}"/>
              </a:ext>
            </a:extLst>
          </p:cNvPr>
          <p:cNvSpPr txBox="1">
            <a:spLocks/>
          </p:cNvSpPr>
          <p:nvPr/>
        </p:nvSpPr>
        <p:spPr>
          <a:xfrm>
            <a:off x="2385392" y="5504255"/>
            <a:ext cx="4500000" cy="863638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Noto Sans Symbols"/>
              <a:buChar char="●"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>
              <a:defRPr/>
            </a:pPr>
            <a:r>
              <a:rPr lang="ar-MA" sz="2400" dirty="0">
                <a:cs typeface="Microsoft Uighur" panose="02000000000000000000" pitchFamily="2" charset="-78"/>
              </a:rPr>
              <a:t>تقويم فردي لمهارتي الطلاقة والتحدث.</a:t>
            </a:r>
          </a:p>
        </p:txBody>
      </p:sp>
      <p:pic>
        <p:nvPicPr>
          <p:cNvPr id="31" name="Espace réservé pour une image  25">
            <a:extLst>
              <a:ext uri="{FF2B5EF4-FFF2-40B4-BE49-F238E27FC236}">
                <a16:creationId xmlns:a16="http://schemas.microsoft.com/office/drawing/2014/main" id="{DCB4CAFC-D586-877F-7BDD-01D8E1375E4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1816029" y="5244312"/>
            <a:ext cx="406805" cy="468313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EE8674E5-960F-B148-1942-B11C84C09A7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813859" y="3998396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28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9427"/>
            <a:ext cx="7886700" cy="675397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2234818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51205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516500" y="3177645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كلمات المعجم وتوظيفها في إنتاج جمل.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31545" y="3714578"/>
            <a:ext cx="6696000" cy="890781"/>
            <a:chOff x="1331545" y="2851205"/>
            <a:chExt cx="6696000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544493" y="3149652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المعنى العام للحكاية من خلال التوقع والتحقق.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77950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516500" y="3149652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 الكلمات البصرية وفقرات  القراءة المشتركة بطلاقة.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297204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بكم، سننطلق في حصة اللغة العربية.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/>
          <a:srcRect/>
          <a:stretch/>
        </p:blipFill>
        <p:spPr>
          <a:xfrm>
            <a:off x="7960105" y="719856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9A7D342-A069-8574-3B91-3B67C0F547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12AF5B2E-07D3-1E92-5555-19C6962ED9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72000" y="2123550"/>
            <a:ext cx="2329640" cy="3720469"/>
          </a:xfrm>
          <a:prstGeom prst="rect">
            <a:avLst/>
          </a:prstGeom>
        </p:spPr>
      </p:pic>
      <p:pic>
        <p:nvPicPr>
          <p:cNvPr id="14" name="majd_wave">
            <a:hlinkClick r:id="" action="ppaction://media"/>
            <a:extLst>
              <a:ext uri="{FF2B5EF4-FFF2-40B4-BE49-F238E27FC236}">
                <a16:creationId xmlns:a16="http://schemas.microsoft.com/office/drawing/2014/main" id="{26DFA383-BC4A-9AC1-D032-347E6A7A40F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B999FD1F-E722-598D-6764-E1AF1A222E69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00C6632D-E56B-7160-6937-93550C8A6C5F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AD9616E7-6E1B-0C80-60B1-969BC8515713}"/>
              </a:ext>
            </a:extLst>
          </p:cNvPr>
          <p:cNvPicPr preferRelativeResize="0"/>
          <p:nvPr/>
        </p:nvPicPr>
        <p:blipFill rotWithShape="1">
          <a:blip r:embed="rId13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89955B04-3541-1533-BEEA-FB751BA4D88C}"/>
              </a:ext>
            </a:extLst>
          </p:cNvPr>
          <p:cNvPicPr preferRelativeResize="0"/>
          <p:nvPr/>
        </p:nvPicPr>
        <p:blipFill rotWithShape="1">
          <a:blip r:embed="rId14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7CCF5277-B741-BB0B-9C01-FF1CD56CB062}"/>
              </a:ext>
            </a:extLst>
          </p:cNvPr>
          <p:cNvPicPr preferRelativeResize="0"/>
          <p:nvPr/>
        </p:nvPicPr>
        <p:blipFill rotWithShape="1">
          <a:blip r:embed="rId15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406861BE-6AE8-41C2-D4FD-CBE0F748238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BA6087B3-6307-20FA-F0F2-5F6E14BF7D3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0;p5">
            <a:extLst>
              <a:ext uri="{FF2B5EF4-FFF2-40B4-BE49-F238E27FC236}">
                <a16:creationId xmlns:a16="http://schemas.microsoft.com/office/drawing/2014/main" id="{98120859-D5CA-50F5-01E4-AA59FFC8889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AEE0C034-E734-7DCE-EF7A-3196C1B3AC7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7DF0FCE5-BB3C-35A3-3843-56F403255EB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هذه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D95B51-E939-7AE5-B219-365D11AC691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/>
        </p:blipFill>
        <p:spPr>
          <a:xfrm>
            <a:off x="7959600" y="694655"/>
            <a:ext cx="792000" cy="792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FD56B311-55FC-2B8B-B9D2-4FAC70C44D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FAEF1429-420B-7F2A-3756-DC57F86D0BF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6F314817-AD63-73DC-B6EA-1B8A14FFDB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292AB3C2-9E45-3396-C5DF-4CA534C4A96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7;p5">
            <a:extLst>
              <a:ext uri="{FF2B5EF4-FFF2-40B4-BE49-F238E27FC236}">
                <a16:creationId xmlns:a16="http://schemas.microsoft.com/office/drawing/2014/main" id="{CC2370FB-1CD6-1D7B-7A5C-29F33FD3A36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248;p5">
            <a:extLst>
              <a:ext uri="{FF2B5EF4-FFF2-40B4-BE49-F238E27FC236}">
                <a16:creationId xmlns:a16="http://schemas.microsoft.com/office/drawing/2014/main" id="{6AD50667-8BD4-FAC2-A5B5-4D9D559F36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249;p5">
            <a:extLst>
              <a:ext uri="{FF2B5EF4-FFF2-40B4-BE49-F238E27FC236}">
                <a16:creationId xmlns:a16="http://schemas.microsoft.com/office/drawing/2014/main" id="{B1D8CBB1-32DB-8A84-6D91-A76039FB5E0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50;p5">
            <a:extLst>
              <a:ext uri="{FF2B5EF4-FFF2-40B4-BE49-F238E27FC236}">
                <a16:creationId xmlns:a16="http://schemas.microsoft.com/office/drawing/2014/main" id="{67B485CC-A27F-4280-2AF1-28206A5A564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1;p5">
            <a:extLst>
              <a:ext uri="{FF2B5EF4-FFF2-40B4-BE49-F238E27FC236}">
                <a16:creationId xmlns:a16="http://schemas.microsoft.com/office/drawing/2014/main" id="{7BDC1C90-5AE0-7BB6-B003-E5D0DFC38F6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2;p5">
            <a:extLst>
              <a:ext uri="{FF2B5EF4-FFF2-40B4-BE49-F238E27FC236}">
                <a16:creationId xmlns:a16="http://schemas.microsoft.com/office/drawing/2014/main" id="{439DEF3E-BC5E-4240-63F2-F1E25023701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60466536-CD71-BD40-4D69-BA59F001C788}"/>
              </a:ext>
            </a:extLst>
          </p:cNvPr>
          <p:cNvSpPr txBox="1"/>
          <p:nvPr/>
        </p:nvSpPr>
        <p:spPr>
          <a:xfrm>
            <a:off x="1765527" y="4883833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94EDC6F3-3257-92D5-DFE0-5DA75B888B48}"/>
              </a:ext>
            </a:extLst>
          </p:cNvPr>
          <p:cNvSpPr txBox="1">
            <a:spLocks/>
          </p:cNvSpPr>
          <p:nvPr/>
        </p:nvSpPr>
        <p:spPr>
          <a:xfrm>
            <a:off x="1155928" y="2534787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لِلدَّرْسِ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45CDDA5-531B-1AF5-F4B9-F0FD75A27DA7}"/>
              </a:ext>
            </a:extLst>
          </p:cNvPr>
          <p:cNvSpPr/>
          <p:nvPr/>
        </p:nvSpPr>
        <p:spPr>
          <a:xfrm>
            <a:off x="5453326" y="1970122"/>
            <a:ext cx="1800000" cy="1800000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B6599B7B-5088-B88C-0559-92D43A7E316C}"/>
              </a:ext>
            </a:extLst>
          </p:cNvPr>
          <p:cNvSpPr/>
          <p:nvPr/>
        </p:nvSpPr>
        <p:spPr>
          <a:xfrm>
            <a:off x="5453326" y="4257675"/>
            <a:ext cx="1800000" cy="1800000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1349" y="1026791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071396" y="2690694"/>
            <a:ext cx="475060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«الفراشة» /إملاء.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xfrm>
            <a:off x="632373" y="790375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/>
        </p:blipFill>
        <p:spPr>
          <a:xfrm>
            <a:off x="7960105" y="719856"/>
            <a:ext cx="792000" cy="792000"/>
          </a:xfr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7BE2FF1-1EDF-C876-0243-4200881DF5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5882" y="6102000"/>
            <a:ext cx="500890" cy="470459"/>
          </a:xfrm>
          <a:prstGeom prst="rect">
            <a:avLst/>
          </a:prstGeom>
        </p:spPr>
      </p:pic>
      <p:pic>
        <p:nvPicPr>
          <p:cNvPr id="6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A686B811-6CA4-4B5B-ADAE-E0C45B677CB8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3061" y="1871338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BB6380F5-D179-CF17-4F97-30C2B924611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1C6E2BBF-421A-BCFC-7989-AD63E913DFF9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6D3C0289-DAAB-66AF-C36D-499B759DD6F2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7B45845F-710F-83FA-3561-86D8970ABA4D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A9A130AC-0635-E288-25C7-E031E9140D71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3643836B-6422-06AC-1F0B-2A4875B9B18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15FD697D-9411-6B4D-99CE-BD10C5F4B1E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7DDE9657-2F79-901A-47B2-04655247F88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A51D38BE-D637-0C71-EE2F-A27C7290C84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777D3F97-D9D0-449B-F3C2-FFE1AF3AC04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9"/>
          <p:cNvSpPr txBox="1">
            <a:spLocks noGrp="1"/>
          </p:cNvSpPr>
          <p:nvPr>
            <p:ph type="title"/>
          </p:nvPr>
        </p:nvSpPr>
        <p:spPr>
          <a:xfrm>
            <a:off x="632373" y="7835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استمعوا للنشيد.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83D74436-55A3-4A47-4B3B-F1E49AB6F8C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4;p5">
            <a:extLst>
              <a:ext uri="{FF2B5EF4-FFF2-40B4-BE49-F238E27FC236}">
                <a16:creationId xmlns:a16="http://schemas.microsoft.com/office/drawing/2014/main" id="{5F41EE09-369A-747E-1B1E-E0CA1F63B03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2F5EFAF5-68A8-F8A9-50AC-4FCEF3DC701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26238F15-2E88-C548-BC2D-0E560262796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C463D104-3815-29A0-DB18-15F6B4074480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A40D8482-1181-9442-A30E-47F867EDD4A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59F7B984-EFF3-482A-D3BD-258DDE53EA4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8E42F3AA-CD13-45C0-5620-BC21E2556BA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169FC1E6-F1F4-6550-32C4-1368B7C3C1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DB8CC7BF-BB8C-CC13-349A-4998AED9B0F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C5A5227-90A2-1995-FDDB-7403402CCD8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87593" y="730868"/>
            <a:ext cx="792001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WhatsApp Video 2026-05-24 at 08.48.23">
            <a:hlinkClick r:id="" action="ppaction://media"/>
            <a:extLst>
              <a:ext uri="{FF2B5EF4-FFF2-40B4-BE49-F238E27FC236}">
                <a16:creationId xmlns:a16="http://schemas.microsoft.com/office/drawing/2014/main" id="{EB441047-37D9-83E9-4C52-C15125F5E4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409058" y="2267015"/>
            <a:ext cx="6461125" cy="353536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8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>
          <a:extLst>
            <a:ext uri="{FF2B5EF4-FFF2-40B4-BE49-F238E27FC236}">
              <a16:creationId xmlns:a16="http://schemas.microsoft.com/office/drawing/2014/main" id="{0DE568EB-EF90-11D6-E312-F5F9F946A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9">
            <a:extLst>
              <a:ext uri="{FF2B5EF4-FFF2-40B4-BE49-F238E27FC236}">
                <a16:creationId xmlns:a16="http://schemas.microsoft.com/office/drawing/2014/main" id="{497418A4-EE6E-78B5-6BF9-C4027E6FA1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sym typeface="Arial"/>
              </a:rPr>
              <a:t>رددوا النشيد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01BADB8-6098-EDEA-04B4-9B0EB100A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3" name="Google Shape;1243;p5">
            <a:extLst>
              <a:ext uri="{FF2B5EF4-FFF2-40B4-BE49-F238E27FC236}">
                <a16:creationId xmlns:a16="http://schemas.microsoft.com/office/drawing/2014/main" id="{59830A30-66C7-13C6-179C-58997A80F2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4;p5">
            <a:extLst>
              <a:ext uri="{FF2B5EF4-FFF2-40B4-BE49-F238E27FC236}">
                <a16:creationId xmlns:a16="http://schemas.microsoft.com/office/drawing/2014/main" id="{5205839D-F6EC-DD01-F1E1-418032DFBC4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5;p5">
            <a:extLst>
              <a:ext uri="{FF2B5EF4-FFF2-40B4-BE49-F238E27FC236}">
                <a16:creationId xmlns:a16="http://schemas.microsoft.com/office/drawing/2014/main" id="{B41D1A8A-9D24-9432-F376-A78F84DC381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09941576-1DB1-DD91-FE92-8A82F32C469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7;p5">
            <a:extLst>
              <a:ext uri="{FF2B5EF4-FFF2-40B4-BE49-F238E27FC236}">
                <a16:creationId xmlns:a16="http://schemas.microsoft.com/office/drawing/2014/main" id="{26BB4526-7D34-CECC-7C5C-77689DE4F48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248;p5">
            <a:extLst>
              <a:ext uri="{FF2B5EF4-FFF2-40B4-BE49-F238E27FC236}">
                <a16:creationId xmlns:a16="http://schemas.microsoft.com/office/drawing/2014/main" id="{D5E8CE41-DBD4-6D7A-9BD1-025BC4F4C25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49;p5">
            <a:extLst>
              <a:ext uri="{FF2B5EF4-FFF2-40B4-BE49-F238E27FC236}">
                <a16:creationId xmlns:a16="http://schemas.microsoft.com/office/drawing/2014/main" id="{7FAB6151-247C-3A7B-7116-2862A891C75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0;p5">
            <a:extLst>
              <a:ext uri="{FF2B5EF4-FFF2-40B4-BE49-F238E27FC236}">
                <a16:creationId xmlns:a16="http://schemas.microsoft.com/office/drawing/2014/main" id="{5F6423E1-DDD5-183D-A240-7B5BE1663A9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1251;p5">
            <a:extLst>
              <a:ext uri="{FF2B5EF4-FFF2-40B4-BE49-F238E27FC236}">
                <a16:creationId xmlns:a16="http://schemas.microsoft.com/office/drawing/2014/main" id="{C3CAE1BE-3D09-AA5E-BE07-945C7432008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1252;p5">
            <a:extLst>
              <a:ext uri="{FF2B5EF4-FFF2-40B4-BE49-F238E27FC236}">
                <a16:creationId xmlns:a16="http://schemas.microsoft.com/office/drawing/2014/main" id="{D9D65363-313C-569B-D709-1C103FE0E0D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F342AA-AD12-4F6E-8EE8-5E431EC6B6C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xfrm>
            <a:off x="7966337" y="756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C77285-3F3B-F1B3-05C5-B0F5D13417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6980" y="1704227"/>
            <a:ext cx="6669588" cy="4652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9094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ألواحكم سأملي عليكم كلمات.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79" name="Google Shape;1379;p1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9C662D-924B-F448-17B2-309CA94D5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4669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9BF6B8A5-9950-EE1C-478A-8E097C4415F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92EDBD87-465B-5475-B3E8-25D63ECC846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8B15C196-ADDD-ED28-0E77-CD406787907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370190B7-9B71-E086-D2CB-1B0389FCB0F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521082E9-9DA1-263B-066F-4723E3F9CD5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BBD28DA3-AB12-30C9-9244-01FD2671A0F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3D7C41E3-657F-F40C-9883-64BFA2332ED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FE9B3A2B-2865-189C-5A1E-C795E599384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ED3A3B61-2CED-6CCF-FC3C-0A3608C535F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F00A52DE-C7F8-E35F-00F9-F5146B65AEE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p13"/>
          <p:cNvSpPr>
            <a:spLocks noChangeAspect="1"/>
          </p:cNvSpPr>
          <p:nvPr/>
        </p:nvSpPr>
        <p:spPr>
          <a:xfrm>
            <a:off x="5387216" y="3185262"/>
            <a:ext cx="2958391" cy="1041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تَناوَلْتُ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ٱلْمُثَلَّجاتِ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08" name="Google Shape;1408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سأقرأ الكلمات أولا.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من يقرأ ؟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BDAAB8-4978-7A87-B38D-166F1E890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95763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E7119578-D2CB-7AD6-C234-0D0834E0202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3CBE2642-AB05-5310-9233-2B98D9010E3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9CEF2054-929F-CB33-3BFD-5BB10913131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98360793-50E5-7F5A-86AC-8515D5A8491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80309832-397C-A151-BEFB-448D61B0906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6B7EFA4E-BA95-D2E8-E361-E1B657EAB94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207261A-9AEF-9596-AF4B-E28F0C429CF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AEC47E46-57DF-BBBA-7E70-F6ED4A8555A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395D304B-C053-FE6A-30A0-FA289496EB0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8C4F2063-9450-9956-33B4-95BE0ED1BD0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1405;p13">
            <a:extLst>
              <a:ext uri="{FF2B5EF4-FFF2-40B4-BE49-F238E27FC236}">
                <a16:creationId xmlns:a16="http://schemas.microsoft.com/office/drawing/2014/main" id="{CED301F0-3EF9-EE2E-9A30-B15943736DB3}"/>
              </a:ext>
            </a:extLst>
          </p:cNvPr>
          <p:cNvSpPr>
            <a:spLocks noChangeAspect="1"/>
          </p:cNvSpPr>
          <p:nvPr/>
        </p:nvSpPr>
        <p:spPr>
          <a:xfrm>
            <a:off x="1346207" y="3250576"/>
            <a:ext cx="2706166" cy="1041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شاطِئُ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14"/>
          <p:cNvSpPr/>
          <p:nvPr/>
        </p:nvSpPr>
        <p:spPr>
          <a:xfrm>
            <a:off x="2052000" y="2705748"/>
            <a:ext cx="504000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تَناوَلْتُ </a:t>
            </a:r>
            <a:r>
              <a:rPr lang="ar-MA" sz="8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ٱلْمُثَلَّجاتِ</a:t>
            </a:r>
            <a:endParaRPr lang="fr-MA" sz="8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25" name="Google Shape;1425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الكلمتين جيدا. 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F30E9C-6478-EB3E-BF6F-0D8B0B799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2" name="Google Shape;1243;p5">
            <a:extLst>
              <a:ext uri="{FF2B5EF4-FFF2-40B4-BE49-F238E27FC236}">
                <a16:creationId xmlns:a16="http://schemas.microsoft.com/office/drawing/2014/main" id="{44DC34D4-A158-9FD4-66F2-8E42B978E9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9CD33008-50B7-4025-1A36-A4FD430B0BE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DAC6CAFF-42CC-9CFB-DF5F-0271E10FAF1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B23EC721-1340-F9E0-00CA-A2FDD5CBCFA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A52711E5-8430-8CBC-6724-B0B912366D1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4ED77530-B1E8-1A1E-D5DC-8F99876B1A0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5B58B47C-112B-66C5-C177-8CC3FDE5E0E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AB297008-3E84-9B1B-17AC-4D4358A72C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B1D79824-27C5-B896-11C9-FD141417296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09816B9B-45E5-7773-0B7A-461B7433653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ينطق الأستاذ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الكلمتين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6821D82-D89B-CF5B-EF87-19C839E58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5" y="684662"/>
            <a:ext cx="828000" cy="828000"/>
          </a:xfrm>
          <a:prstGeom prst="rect">
            <a:avLst/>
          </a:prstGeom>
        </p:spPr>
      </p:pic>
      <p:pic>
        <p:nvPicPr>
          <p:cNvPr id="12" name="Google Shape;1243;p5">
            <a:extLst>
              <a:ext uri="{FF2B5EF4-FFF2-40B4-BE49-F238E27FC236}">
                <a16:creationId xmlns:a16="http://schemas.microsoft.com/office/drawing/2014/main" id="{32E7F963-306D-2A48-8EE4-3CC7C4483D3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72D54677-47A1-9D16-DB04-894761272B3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4D94DB90-F97C-EEEE-37A6-CCEE218CE0D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F73CF808-3F11-B98E-6E6E-CB4F9BEEF36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83578584-D581-86B3-B09E-0B96C02B64C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C55495C9-57C8-8B73-42E4-806CBB3FC01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B74917D-CC04-1A0D-6FCC-009826AACA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6B808EF2-B9A0-2761-6630-0D0FCA0C6BE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FBA4766F-0CB8-6895-BBD0-6F0F7DFF838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27A5902E-8097-B4C8-6A31-D227A53D343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46753DC5-DE1F-9ABC-E377-A057E04A93DC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9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1D3D5D76-40B7-4925-DFC0-1BBB831956C7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3" y="2626962"/>
            <a:ext cx="3920597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479" name="Google Shape;1479;p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just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ــــ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92" name="Google Shape;1492;p17"/>
          <p:cNvSpPr/>
          <p:nvPr/>
        </p:nvSpPr>
        <p:spPr>
          <a:xfrm>
            <a:off x="3254644" y="2847846"/>
            <a:ext cx="2987535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457200" rtl="1">
              <a:buClr>
                <a:schemeClr val="lt1"/>
              </a:buClr>
              <a:buSzPts val="13800"/>
            </a:pPr>
            <a:endParaRPr lang="ar-MA"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457200" rtl="1">
              <a:buClr>
                <a:schemeClr val="lt1"/>
              </a:buClr>
              <a:buSzPts val="13800"/>
            </a:pPr>
            <a:r>
              <a:rPr lang="ar-MA" sz="4800" b="1" kern="1200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تَناوَلْتُ </a:t>
            </a:r>
            <a:r>
              <a:rPr lang="ar-MA" sz="4800" b="1" kern="1200" dirty="0" err="1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ٱلْمُثَلَّجاتِ</a:t>
            </a:r>
            <a:endParaRPr lang="ar-MA"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457200" rtl="1">
              <a:buClr>
                <a:schemeClr val="lt1"/>
              </a:buClr>
              <a:buSzPts val="13800"/>
            </a:pPr>
            <a:endParaRPr lang="fr-MA"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53DF01-651A-998C-9070-3E518DB5C6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5" y="693993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EA14EC62-7C8C-092C-1C1F-3EB2157014C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7C710145-65B9-AF05-10A5-56E98C94BB6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E91E02BF-6951-ADD1-EC21-F237AA47044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B1444F64-DE94-A8CF-D2F7-6410916C09A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B5C8E0A5-F9BA-51DD-A5DA-0DE643AA687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4F6075E2-FDF8-C046-6243-31A6A7BFE28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D64F8CE6-D93E-2724-D25D-7650EC1446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FAA7E90E-FEA7-7D6C-8A7B-DD75C872256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154DC86C-88D7-71CA-4969-67FF40C2DEC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F71EE619-5786-FFC8-9A38-A2DD09E551D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p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الكلمتين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جيدا.  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1424;p14">
            <a:extLst>
              <a:ext uri="{FF2B5EF4-FFF2-40B4-BE49-F238E27FC236}">
                <a16:creationId xmlns:a16="http://schemas.microsoft.com/office/drawing/2014/main" id="{69C15F6F-3F04-775F-616C-45324FF24E05}"/>
              </a:ext>
            </a:extLst>
          </p:cNvPr>
          <p:cNvSpPr/>
          <p:nvPr/>
        </p:nvSpPr>
        <p:spPr>
          <a:xfrm>
            <a:off x="2052000" y="2644190"/>
            <a:ext cx="504000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/>
            <a:r>
              <a:rPr lang="ar-MA" sz="9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شاطِئُ </a:t>
            </a:r>
            <a:r>
              <a:rPr lang="ar-MA" sz="9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endParaRPr lang="ar-MA" sz="9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D8685E-1318-EDC3-1C57-70737951C7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507" y="677317"/>
            <a:ext cx="828000" cy="828000"/>
          </a:xfrm>
          <a:prstGeom prst="rect">
            <a:avLst/>
          </a:prstGeom>
        </p:spPr>
      </p:pic>
      <p:pic>
        <p:nvPicPr>
          <p:cNvPr id="13" name="Google Shape;1243;p5">
            <a:extLst>
              <a:ext uri="{FF2B5EF4-FFF2-40B4-BE49-F238E27FC236}">
                <a16:creationId xmlns:a16="http://schemas.microsoft.com/office/drawing/2014/main" id="{D2917786-0E27-94DA-D81E-D9ACF9F50F0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34355C7D-8BBE-990D-C5C6-84D9E0A5D51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5">
            <a:extLst>
              <a:ext uri="{FF2B5EF4-FFF2-40B4-BE49-F238E27FC236}">
                <a16:creationId xmlns:a16="http://schemas.microsoft.com/office/drawing/2014/main" id="{1558525C-214F-B771-E8AB-2E5278DA3BF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F26E30F3-FA3F-08AB-4079-2E339E1FA9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5">
            <a:extLst>
              <a:ext uri="{FF2B5EF4-FFF2-40B4-BE49-F238E27FC236}">
                <a16:creationId xmlns:a16="http://schemas.microsoft.com/office/drawing/2014/main" id="{44FE1110-F720-AB0A-BCD6-043C2EEF08D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248;p5">
            <a:extLst>
              <a:ext uri="{FF2B5EF4-FFF2-40B4-BE49-F238E27FC236}">
                <a16:creationId xmlns:a16="http://schemas.microsoft.com/office/drawing/2014/main" id="{7FEF33B5-9D54-6D19-A086-B022604B4AA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49;p5">
            <a:extLst>
              <a:ext uri="{FF2B5EF4-FFF2-40B4-BE49-F238E27FC236}">
                <a16:creationId xmlns:a16="http://schemas.microsoft.com/office/drawing/2014/main" id="{78F08476-1C59-D0E1-2E28-2A547050806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0;p5">
            <a:extLst>
              <a:ext uri="{FF2B5EF4-FFF2-40B4-BE49-F238E27FC236}">
                <a16:creationId xmlns:a16="http://schemas.microsoft.com/office/drawing/2014/main" id="{17366E05-E099-C204-49FE-FC3C1E5186E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1;p5">
            <a:extLst>
              <a:ext uri="{FF2B5EF4-FFF2-40B4-BE49-F238E27FC236}">
                <a16:creationId xmlns:a16="http://schemas.microsoft.com/office/drawing/2014/main" id="{E147590C-917F-58D7-34DC-466A433ED43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2;p5">
            <a:extLst>
              <a:ext uri="{FF2B5EF4-FFF2-40B4-BE49-F238E27FC236}">
                <a16:creationId xmlns:a16="http://schemas.microsoft.com/office/drawing/2014/main" id="{315DFBC6-2D06-2E7F-9004-79091FA430C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p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just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 ينطق الأستاذ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الكلمتين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B4FD9E-2F82-0789-9787-ABD3F380A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703324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9CFBBE44-BD12-E257-1EDE-1EC437B404E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E6EC589D-3323-10C4-58D9-2453F9F3E68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0F9AF7DB-3AAC-1C40-06DC-E96CF86BB5E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38A290A9-2800-82D8-E0D8-4C9406CD17F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300E504E-04B3-4A7C-855F-521FEB32670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2353E34A-2C8E-2EA8-206D-F865689020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F7FDD67-14FB-D7E6-7B29-360797BA62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3F468FE3-0B7C-8090-81E5-62C6DF0907F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F28001AB-42FC-FC73-41A4-986C1787621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C997FDC7-3A07-E08C-85E7-F3C366E961C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97250312-7B53-9A30-6B5D-7489A774AF7D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9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747A6191-9552-569B-9FC5-E1C30EA34E3B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549" name="Google Shape;1549;p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صححوا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62" name="Google Shape;1562;p21"/>
          <p:cNvSpPr/>
          <p:nvPr/>
        </p:nvSpPr>
        <p:spPr>
          <a:xfrm>
            <a:off x="3205274" y="3594259"/>
            <a:ext cx="268408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457200" rtl="1">
              <a:buClr>
                <a:schemeClr val="lt1"/>
              </a:buClr>
              <a:buSzPts val="13800"/>
            </a:pPr>
            <a:r>
              <a:rPr lang="ar-MA" sz="4800" b="1" kern="1200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شاطِئُ </a:t>
            </a:r>
            <a:r>
              <a:rPr lang="ar-MA" sz="4800" b="1" kern="1200" dirty="0" err="1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endParaRPr lang="ar-MA"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6F0ED3-A89F-E226-0391-50A686A975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662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7DB14200-F1F5-A77D-A78A-8121FE50391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FF3D58EA-42F5-6108-FA61-375550A7218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D7D5F184-EE8E-E0C7-0D9F-738C167C7ED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9689BB8E-EDE4-7317-D779-E270FD7714B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D3D8AB2A-732F-3AD7-8BDE-FD18C5F2D0F5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C52217A0-1912-9313-5729-D86BBED2662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4C51AB42-450B-3381-DD45-B7B7CCDCD58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B9001C1D-3F79-8CB0-C538-F952575FE5E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0CF1E55D-5E44-8674-28C5-4902E9E851F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15F51C23-3982-1FE4-7BC5-ED4F1AF0804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  <a:latin typeface="Dosis ExtraBold" pitchFamily="2" charset="0"/>
              </a:rPr>
              <a:t>معجم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166093" y="2718909"/>
            <a:ext cx="6681382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endParaRPr lang="ar-MA" sz="3200" b="1" dirty="0">
              <a:cs typeface="Microsoft Uighur" panose="02000000000000000000" pitchFamily="2" charset="-78"/>
            </a:endParaRPr>
          </a:p>
          <a:p>
            <a:pPr marL="0" indent="0" algn="r" rtl="1">
              <a:buClr>
                <a:srgbClr val="424D7B"/>
              </a:buClr>
              <a:buNone/>
            </a:pPr>
            <a:endParaRPr lang="ar-MA" sz="32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endParaRPr lang="ar-MA" sz="32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endParaRPr lang="ar-MA" sz="32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r>
              <a:rPr lang="ar-MA" sz="3200" b="1" dirty="0">
                <a:cs typeface="Microsoft Uighur" panose="02000000000000000000" pitchFamily="2" charset="-78"/>
              </a:rPr>
              <a:t>تَلْسَعُ – تَنْسُجُ – اَلْخَلِيَّةُ – شَرْنَقَةٌ – تَسْتَوْعِبُ – دودَةُ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3200" b="1" dirty="0" err="1">
                <a:cs typeface="Microsoft Uighur" panose="02000000000000000000" pitchFamily="2" charset="-78"/>
              </a:rPr>
              <a:t>لْقَزِّ</a:t>
            </a:r>
            <a:endParaRPr lang="ar-MA" sz="3200" b="1" dirty="0">
              <a:cs typeface="Microsoft Uighur" panose="02000000000000000000" pitchFamily="2" charset="-78"/>
            </a:endParaRP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</a:pPr>
            <a:endParaRPr lang="fr-MA" sz="3200" b="1" kern="0" dirty="0"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6178116" y="1758213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معجم</a:t>
            </a:r>
          </a:p>
        </p:txBody>
      </p:sp>
      <p:pic>
        <p:nvPicPr>
          <p:cNvPr id="2" name="Google Shape;87;p130">
            <a:extLst>
              <a:ext uri="{FF2B5EF4-FFF2-40B4-BE49-F238E27FC236}">
                <a16:creationId xmlns:a16="http://schemas.microsoft.com/office/drawing/2014/main" id="{E1274871-16A7-1938-2A6F-A8EDBA440F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3017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7CD336E6-8728-9C10-0198-ECC3AE687E2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893916" y="1773356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B9AD821-D3AE-6490-BCC0-7963E188586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ستتعرفون كلماتٍ جديدةً، لتكونوا قادرين على استخدامها لإنتاج جمل  مفيدة.</a:t>
            </a:r>
            <a:endParaRPr lang="fr-MA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1D68689F-5AFD-BF67-681F-B79C72BC2B1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3"/>
          <a:srcRect l="704" r="704"/>
          <a:stretch/>
        </p:blipFill>
        <p:spPr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11A4E9B9-4DF7-8D94-B02B-6E55AA3E3CB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11768E31-4FE9-3674-3E0C-C338E246602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974715CC-3249-F95A-F3C0-1FF911E1F94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48FA5B08-1776-8F63-756A-D1EBB297457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7;p5">
            <a:extLst>
              <a:ext uri="{FF2B5EF4-FFF2-40B4-BE49-F238E27FC236}">
                <a16:creationId xmlns:a16="http://schemas.microsoft.com/office/drawing/2014/main" id="{77C250C5-48FD-BCF4-6A39-836FE99C369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B35F9C68-2C08-3E21-9195-27D711F69CE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CD036A28-1123-ED50-C312-36BB2C28910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4ACCC01B-D817-F03B-15ED-F717B53994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30529FDB-96AF-6E94-820B-024B3BC9E0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C0207332-2DC0-70E1-B17E-79D9E752740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8FAA68E0-D547-3706-7BDB-9569C153D473}"/>
              </a:ext>
            </a:extLst>
          </p:cNvPr>
          <p:cNvGrpSpPr/>
          <p:nvPr/>
        </p:nvGrpSpPr>
        <p:grpSpPr>
          <a:xfrm>
            <a:off x="892611" y="2160978"/>
            <a:ext cx="7517343" cy="4043468"/>
            <a:chOff x="892611" y="2160978"/>
            <a:chExt cx="7517343" cy="4043468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C24BACB7-5750-FF9F-A975-2E06F7D58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70411" y="2160978"/>
              <a:ext cx="2339543" cy="1912217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E80AD75-781A-2EA9-7CD4-748A0C2382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433361" y="2174974"/>
              <a:ext cx="2301439" cy="1912217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03CC54B-4E70-9E30-B895-D80796295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92611" y="2174974"/>
              <a:ext cx="2263336" cy="1898221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64577EE4-72E7-8EDF-8475-5ED888103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985766" y="4313129"/>
              <a:ext cx="2309060" cy="1891317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DB9124DC-F78D-E1C0-7D66-FAE63E9A8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437170" y="4292229"/>
              <a:ext cx="2293819" cy="1912217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575A93FB-8B10-00C6-7FEB-0C1533448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910786" y="4292229"/>
              <a:ext cx="2248095" cy="189822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D5AA2-FEF4-7095-BFB5-CEE3563A8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D6D30C8-61FE-ED8C-65DD-105313DF6136}"/>
              </a:ext>
            </a:extLst>
          </p:cNvPr>
          <p:cNvSpPr txBox="1"/>
          <p:nvPr/>
        </p:nvSpPr>
        <p:spPr>
          <a:xfrm>
            <a:off x="6578060" y="5513556"/>
            <a:ext cx="20816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F3FAF26-724D-2334-7D0A-78182C5C6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أولى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هي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تلسع. 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ددوا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 تلسع.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946287-DF2B-C44D-82B3-0FA3BA19E8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Google Shape;1243;p5">
            <a:extLst>
              <a:ext uri="{FF2B5EF4-FFF2-40B4-BE49-F238E27FC236}">
                <a16:creationId xmlns:a16="http://schemas.microsoft.com/office/drawing/2014/main" id="{55A505E3-E69C-AB17-6FFA-6669C7613FD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DB61B3CA-8E69-ECD9-50AD-0577DD1B1F8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2E96AECF-B016-8C1A-516A-2357D47DA29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34E918E7-8CF4-6FE7-0492-F5378236B54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E9EE3528-9BA0-6A94-B78F-E0ACE34D6AE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AF0D96F7-DB17-7D5D-3DFC-3815B99B43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DFA5D72E-817B-C8F5-2BC6-00C1E3324A1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E2D1521E-6A3B-72F8-BA2D-B454380D654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CBBE9CC2-27A2-E4E2-FDBE-507DB8E274C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8B349295-C978-6466-8C6A-6AEDCB32985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9613029-7DDA-0D3D-E079-91E995CCFF3F}"/>
              </a:ext>
            </a:extLst>
          </p:cNvPr>
          <p:cNvSpPr txBox="1"/>
          <p:nvPr/>
        </p:nvSpPr>
        <p:spPr>
          <a:xfrm>
            <a:off x="4510008" y="3191732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تَلْسَعُ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BC09E4-4E6E-94D1-B3C4-CD1F709B6A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3036" y="2525320"/>
            <a:ext cx="3427235" cy="280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27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65E73-DABB-26DA-B112-6FA6A9559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DD5D069-4416-8C10-EC44-B6E73D2DA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تفعل النحلة؟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اِحْذَرِ </a:t>
            </a:r>
            <a:r>
              <a:rPr lang="ar-S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ٱلنَّحْلَةَ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قَدْ تَلْسَعُكَ.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رددوا 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9CDD51-583E-BB28-3BCA-AA8F80AD39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65338"/>
            <a:ext cx="828000" cy="828000"/>
          </a:xfr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01FB7F34-B1BD-B588-CC52-C11F9733708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9FB9E2DD-EA68-6ACF-E2F9-BE2BD4BD5D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96BE5DB7-D0C6-ACEE-7EF5-D6BFA0CE962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7CAD7956-D9CD-D9CC-F3E2-670F4B8DB13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DE79BE49-E93C-7585-9DA4-DA90541164B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48;p5">
            <a:extLst>
              <a:ext uri="{FF2B5EF4-FFF2-40B4-BE49-F238E27FC236}">
                <a16:creationId xmlns:a16="http://schemas.microsoft.com/office/drawing/2014/main" id="{6375E2A0-F0A3-181F-A6BD-0A15F5325A1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5DF12AC3-B9A6-51C3-0DE0-4092EA966AE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DBDF20D9-21D7-9A4A-554B-97D3BD51D97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C5F1E433-0AC3-417D-C917-1C9D5FA48F3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E41456C8-4809-883F-C019-1B8572858BF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79349DF-8277-772C-D571-964543841ECE}"/>
              </a:ext>
            </a:extLst>
          </p:cNvPr>
          <p:cNvSpPr txBox="1"/>
          <p:nvPr/>
        </p:nvSpPr>
        <p:spPr>
          <a:xfrm>
            <a:off x="371959" y="5481638"/>
            <a:ext cx="8516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اِحْذَرِ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ٱلنَّحْلَةَ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قَدْ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تَلْسَعُكَ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EE84B0C-085F-5F8B-03A6-6EE456D0BD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3166" y="2028381"/>
            <a:ext cx="3427235" cy="280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64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631EF-15DA-9498-70CC-C3FCED1E9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6B217AA-B3BD-5668-2208-C27CABF65E60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1C284BD-CF5C-A4E9-73D7-7BF0F1A1F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الكلمة الثانية هي 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الخلية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رددوا الخلية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6DBD17-493D-FB87-7460-BB1706520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84662"/>
            <a:ext cx="828000" cy="828000"/>
          </a:xfrm>
          <a:prstGeom prst="rect">
            <a:avLst/>
          </a:prstGeo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F729EE65-561F-074B-00F5-80F164165BA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61A86039-5636-1344-89EB-35FCCC951F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A4718715-4FEE-986C-14EA-12C1C0D7679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EDA5741B-76B1-FDD3-7291-DA5BE5E2A4F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36489AC1-C30A-60FA-0F9F-812EF27DD6A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69CC2B79-290C-4BF7-16EB-4EA3EB30EC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A6C1D918-4133-DEF4-80A7-CC6A7BE8A77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A2410CEC-679A-990E-19F4-197F5DD6786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83AA96BE-DC82-BFCE-45A8-81501E21427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23308DC2-8D55-5087-2BDC-5D02314F15C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9B0AC93-5775-7BDD-711D-3E5389DD54F3}"/>
              </a:ext>
            </a:extLst>
          </p:cNvPr>
          <p:cNvSpPr txBox="1"/>
          <p:nvPr/>
        </p:nvSpPr>
        <p:spPr>
          <a:xfrm>
            <a:off x="4531591" y="3352599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اَلْخَلِيَّةُ</a:t>
            </a:r>
            <a:endParaRPr lang="fr-MA" sz="6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61BB1D-1FC5-9604-FAFD-6BDB1B16A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3036" y="2554546"/>
            <a:ext cx="3336240" cy="277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257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F24FA-92D9-760E-A5F1-E65EE054F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E7D473-F2ED-744F-942A-A6D19C104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31" y="756000"/>
            <a:ext cx="7122779" cy="612000"/>
          </a:xfrm>
        </p:spPr>
        <p:txBody>
          <a:bodyPr>
            <a:norm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أين يعيش النحل؟ ماذا يسمى بيت النحل؟ يسمى الخلية. رددوا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0A3A36-68F4-E59C-B659-7B6ABB149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67986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19A129B8-E742-A2BC-2F84-8E69A77A3E1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227ED9B0-990D-7D61-5939-09689AD9A0D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1EF077A5-17BC-B1EF-0581-04CE9DCA45D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A1E7A946-46CF-2667-F1F8-AE00E6F0B31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CDD2F0BC-714E-F825-4395-4A59743874F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48;p5">
            <a:extLst>
              <a:ext uri="{FF2B5EF4-FFF2-40B4-BE49-F238E27FC236}">
                <a16:creationId xmlns:a16="http://schemas.microsoft.com/office/drawing/2014/main" id="{3C890EB7-3DF3-7D70-C333-01B443063C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C6D396AF-ABD9-27B0-5B81-934873AB1F6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0476AD32-9CB1-3B7C-18E8-B9103AF5DF1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B0A8AA6-DE4D-E6FC-ADE1-801BBA7C1C4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4FB0E05A-ECBF-9E0A-3195-E995525E04B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57F3386-B9FD-FCC5-5D1E-6B08901B5BCD}"/>
              </a:ext>
            </a:extLst>
          </p:cNvPr>
          <p:cNvSpPr txBox="1"/>
          <p:nvPr/>
        </p:nvSpPr>
        <p:spPr>
          <a:xfrm>
            <a:off x="648510" y="5359017"/>
            <a:ext cx="7645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يَعيشُ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ٱلنَّحْلُ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ٱلْخَلِيَّةِ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4888861-C490-9B65-09F4-601EC9442D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7119" y="2274628"/>
            <a:ext cx="3336240" cy="277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03819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CAA72-5AA5-0BE3-9718-CCE1F510B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1CFF4F4-0332-CF70-C3F9-7921ACEDC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الموالية هي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دودة القز. رددوا  دودة القز.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25FA41-797C-4B39-4B65-D05642EA4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0A15D9D0-BE49-AE4A-3E3E-16169A741EB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4;p5">
            <a:extLst>
              <a:ext uri="{FF2B5EF4-FFF2-40B4-BE49-F238E27FC236}">
                <a16:creationId xmlns:a16="http://schemas.microsoft.com/office/drawing/2014/main" id="{96E91C89-2E96-95FE-4AAA-91589968C6C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AE2C0909-DE44-CBEA-45C9-669BFCD200C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1C737CA2-2162-4A1A-5585-D02915ADEF7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B4D17BB8-804A-3219-6936-04DF81D06F2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8BC2881A-A2A7-B729-757C-24128E611AD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ECC3C473-4C53-A52B-8CE1-4CC64975E04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E37D5F51-7864-4407-9203-7E0B9E41D74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2B024BC8-893E-FC0D-1315-C88FF855556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3C22D6FC-3A37-0B77-497A-26DED2E7E5A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2A08CC2-6495-D6C2-C125-3F1C1B5BDDF9}"/>
              </a:ext>
            </a:extLst>
          </p:cNvPr>
          <p:cNvSpPr txBox="1"/>
          <p:nvPr/>
        </p:nvSpPr>
        <p:spPr>
          <a:xfrm>
            <a:off x="4531591" y="3527634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دودَةُ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ٱلْقَزِّ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52DCEBA-52C4-69E6-9DD6-3F182AB4E5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263" y="2525320"/>
            <a:ext cx="3340044" cy="280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4972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55707-5001-37C6-B362-38130075E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97AE60C3-6783-5B47-86B2-F7EFD3619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على ماذا تتغذى دودة القز؟ تتغذى دودة القز على أوراق التوت. رددوا . من يحب تربية دودة القز؟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149ED4-8388-6097-A46C-2032A5B659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5D7DD829-6707-71B5-DB34-7D9565CCA7F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4;p5">
            <a:extLst>
              <a:ext uri="{FF2B5EF4-FFF2-40B4-BE49-F238E27FC236}">
                <a16:creationId xmlns:a16="http://schemas.microsoft.com/office/drawing/2014/main" id="{7A21B268-6621-0E5C-02C2-0D0A7511C53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FC7F676B-BA6B-1A72-8272-CE0DDE53C2B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AC52DB7C-4009-1B62-8307-109F3A294E8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1A69B7BE-112F-3A1F-7E07-F40C06EB050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AF1520A4-D486-0C70-A410-B5067F745E8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6284F5D6-F99A-EAEC-6EFB-E6F82D369EF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21E5A761-93AD-A74B-BE11-D014670F37A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C3E649C-0AF2-D72B-EFC0-05F99E4CAD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4CBACE2F-3F18-5DA8-365C-155E1EF660E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98CDBD6-C57B-39E8-658C-01480FB7A524}"/>
              </a:ext>
            </a:extLst>
          </p:cNvPr>
          <p:cNvSpPr txBox="1"/>
          <p:nvPr/>
        </p:nvSpPr>
        <p:spPr>
          <a:xfrm>
            <a:off x="1658069" y="5172392"/>
            <a:ext cx="5783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تَتَغَذى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دودَةُ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ٱلْقَزِّ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 أَوْراقِ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ٱلتّوتِ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DE9327B-19FA-0910-6EDE-626068E55F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8651" y="2161426"/>
            <a:ext cx="3340044" cy="280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12088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57C54-1EFE-65B4-FFC7-5F2D6F021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88B7246F-0531-97CE-4677-5813D41E368E}"/>
              </a:ext>
            </a:extLst>
          </p:cNvPr>
          <p:cNvSpPr txBox="1"/>
          <p:nvPr/>
        </p:nvSpPr>
        <p:spPr>
          <a:xfrm>
            <a:off x="4525726" y="3399165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تَنْسُجُ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F64E382B-4F88-E1F7-142E-869C6FD0FC8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الكلمة الموالية هي تنسج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ــــ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رددوا تنسج.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FA12DA86-7937-1FEF-27F1-C9C376A2973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4;p5">
            <a:extLst>
              <a:ext uri="{FF2B5EF4-FFF2-40B4-BE49-F238E27FC236}">
                <a16:creationId xmlns:a16="http://schemas.microsoft.com/office/drawing/2014/main" id="{BD36425C-FF13-D117-E7F3-70BAD228A87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669813A6-7ED3-CBFD-807E-D43EE2DA0A1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27509B36-DF1F-EE6E-D3E4-94ED10983AD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56CC8936-33B3-F6D3-6F43-7A52C97D4BC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AAB03257-283C-40CC-E710-3F0B856BD43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620F1976-112A-3E47-6B53-FF74B2BCEA9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0;p5">
            <a:extLst>
              <a:ext uri="{FF2B5EF4-FFF2-40B4-BE49-F238E27FC236}">
                <a16:creationId xmlns:a16="http://schemas.microsoft.com/office/drawing/2014/main" id="{0F3B208B-2B0C-AA2E-B9CB-0EE05D4A0D3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8732804C-592D-B947-EE5B-2DE5E776B90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2B4D9E6C-EDAE-A62D-0541-B8ADFBCD32F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8DE4029-25AF-436E-E358-6875203275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15B6315-B1BE-8F59-F547-2F98A78B27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1859" y="2581975"/>
            <a:ext cx="3337448" cy="273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39610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40AE0-6DCD-505E-F6D9-EF42B97C7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886A3-B3B6-B14F-BE5F-9357B7760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56000"/>
            <a:ext cx="748851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تَفْعَلُ دودَةُ القز؟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تَنْسُجُ دودَةُ </a:t>
            </a:r>
            <a:r>
              <a:rPr lang="ar-S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ٱلْقَزِّ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خُيوطَ </a:t>
            </a:r>
            <a:r>
              <a:rPr lang="ar-S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ٱلْحَريرِ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7D0615-6BD5-2B44-42B0-F803DF810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75331"/>
            <a:ext cx="828000" cy="828000"/>
          </a:xfrm>
          <a:prstGeom prst="rect">
            <a:avLst/>
          </a:prstGeom>
        </p:spPr>
      </p:pic>
      <p:pic>
        <p:nvPicPr>
          <p:cNvPr id="4" name="Google Shape;1243;p5">
            <a:extLst>
              <a:ext uri="{FF2B5EF4-FFF2-40B4-BE49-F238E27FC236}">
                <a16:creationId xmlns:a16="http://schemas.microsoft.com/office/drawing/2014/main" id="{4BFA5188-7A34-CEDF-7E4C-F70471DABD2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D96CB999-1CDB-464A-FF60-C9C014B0D22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B2E4DC9C-6652-9E96-06CD-3E9BC3D73BB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826A4AE2-CB00-84C2-87E0-AE643B76CF6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097A63B9-0032-8C26-1053-C2EB12F99A5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8FBD7D29-B4EE-2D88-7A6E-B136547B0F3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DBF211B2-74E3-D924-A440-7BC0D1D8AF5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519E4947-4FEA-6ED2-EDEE-D648CCC119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F6779F60-8B68-ECDE-8185-884C38B3421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7BE6AF94-6318-1B38-87A0-D23F639CBEE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2A8F2E7-5BCD-758D-5FB8-76085F7CDC7F}"/>
              </a:ext>
            </a:extLst>
          </p:cNvPr>
          <p:cNvSpPr txBox="1"/>
          <p:nvPr/>
        </p:nvSpPr>
        <p:spPr>
          <a:xfrm>
            <a:off x="863821" y="5351672"/>
            <a:ext cx="7555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1">
              <a:buClrTx/>
              <a:defRPr/>
            </a:pP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تَنْسُجُ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دودَةُ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ٱلْقَزِّ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خُيوطَ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ٱلْحَريرِ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E13F308-293A-CC1F-C22B-445267CD14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9316" y="2255403"/>
            <a:ext cx="3337448" cy="273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61147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D848E-B20B-1C05-B91C-2B29F1D50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A1C0FA4-4382-B3EE-2E66-45397B3A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الكلمة الموالية هي شرنقة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ـــ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رددوا : شرنقة.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00D56A-5D15-323B-90F3-FE8D5E5DE6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74669"/>
            <a:ext cx="828000" cy="828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6200E9E5-3B9F-B578-475C-832D563B383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4;p5">
            <a:extLst>
              <a:ext uri="{FF2B5EF4-FFF2-40B4-BE49-F238E27FC236}">
                <a16:creationId xmlns:a16="http://schemas.microsoft.com/office/drawing/2014/main" id="{CA98D015-F338-0F8D-A4F6-40129525B84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BB3C8AFA-8279-CBA5-3141-99F3556E1D6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7F482495-0A1A-F676-624E-9B3232AC9F1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7;p5">
            <a:extLst>
              <a:ext uri="{FF2B5EF4-FFF2-40B4-BE49-F238E27FC236}">
                <a16:creationId xmlns:a16="http://schemas.microsoft.com/office/drawing/2014/main" id="{87B9E1BF-5209-DDA1-31C7-660162B6A0E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48;p5">
            <a:extLst>
              <a:ext uri="{FF2B5EF4-FFF2-40B4-BE49-F238E27FC236}">
                <a16:creationId xmlns:a16="http://schemas.microsoft.com/office/drawing/2014/main" id="{1D63798F-044E-DF2F-12ED-2441B0EF43A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49;p5">
            <a:extLst>
              <a:ext uri="{FF2B5EF4-FFF2-40B4-BE49-F238E27FC236}">
                <a16:creationId xmlns:a16="http://schemas.microsoft.com/office/drawing/2014/main" id="{5B74CCEF-7D80-491F-729B-6648F87AF3C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0;p5">
            <a:extLst>
              <a:ext uri="{FF2B5EF4-FFF2-40B4-BE49-F238E27FC236}">
                <a16:creationId xmlns:a16="http://schemas.microsoft.com/office/drawing/2014/main" id="{2E117A02-D201-31DD-D3D6-40BB2152A38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1;p5">
            <a:extLst>
              <a:ext uri="{FF2B5EF4-FFF2-40B4-BE49-F238E27FC236}">
                <a16:creationId xmlns:a16="http://schemas.microsoft.com/office/drawing/2014/main" id="{6CEE4620-211C-8D85-D838-05779A12447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2;p5">
            <a:extLst>
              <a:ext uri="{FF2B5EF4-FFF2-40B4-BE49-F238E27FC236}">
                <a16:creationId xmlns:a16="http://schemas.microsoft.com/office/drawing/2014/main" id="{E6AAE590-48C7-7715-766A-5907E5E205E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AA4237A-4B52-1936-E324-3248D29626A4}"/>
              </a:ext>
            </a:extLst>
          </p:cNvPr>
          <p:cNvSpPr txBox="1"/>
          <p:nvPr/>
        </p:nvSpPr>
        <p:spPr>
          <a:xfrm>
            <a:off x="4785497" y="3390699"/>
            <a:ext cx="3044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شَرْنَقَةٌ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48B15D5-6D5A-C66E-7B9F-3D2E853D9F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686" y="2687307"/>
            <a:ext cx="3317553" cy="262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09319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BF8B1-E291-A22D-4CA6-26689BEF0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264C0BE-543C-D4BF-54C3-43AAA05372F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9148277-F703-9347-AFDD-D622027DE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إلى ماذا تحولت الشرنقة؟ تَحَوَّلَتِ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ٱلشَّرْنَقَةُ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إلى فَراشَةٍ جَميلَةٍ! - رددوا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C3E7FB-9989-5146-F51E-DFB6D64B11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8589" y="653359"/>
            <a:ext cx="828000" cy="828000"/>
          </a:xfrm>
        </p:spPr>
      </p:pic>
      <p:sp>
        <p:nvSpPr>
          <p:cNvPr id="10" name="Espace réservé pour une image  12">
            <a:extLst>
              <a:ext uri="{FF2B5EF4-FFF2-40B4-BE49-F238E27FC236}">
                <a16:creationId xmlns:a16="http://schemas.microsoft.com/office/drawing/2014/main" id="{FE12E25A-38AF-4540-A506-B67E465698CC}"/>
              </a:ext>
            </a:extLst>
          </p:cNvPr>
          <p:cNvSpPr txBox="1">
            <a:spLocks/>
          </p:cNvSpPr>
          <p:nvPr/>
        </p:nvSpPr>
        <p:spPr>
          <a:xfrm>
            <a:off x="1795348" y="2161144"/>
            <a:ext cx="5967885" cy="3978590"/>
          </a:xfrm>
          <a:prstGeom prst="roundRect">
            <a:avLst/>
          </a:prstGeom>
        </p:spPr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9AD57661-DDBF-E632-1D68-F662351990C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4;p5">
            <a:extLst>
              <a:ext uri="{FF2B5EF4-FFF2-40B4-BE49-F238E27FC236}">
                <a16:creationId xmlns:a16="http://schemas.microsoft.com/office/drawing/2014/main" id="{D7E79544-D5B0-D8B0-4AED-23B6DDB3F03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6E3877F5-09DA-94F4-BC44-BA211F70820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288386B2-96BF-5DB4-4096-56ABD395461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7;p5">
            <a:extLst>
              <a:ext uri="{FF2B5EF4-FFF2-40B4-BE49-F238E27FC236}">
                <a16:creationId xmlns:a16="http://schemas.microsoft.com/office/drawing/2014/main" id="{CF6D4CAB-CF9D-DCF6-A903-4EAE618A78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248;p5">
            <a:extLst>
              <a:ext uri="{FF2B5EF4-FFF2-40B4-BE49-F238E27FC236}">
                <a16:creationId xmlns:a16="http://schemas.microsoft.com/office/drawing/2014/main" id="{DDAD30D3-107C-31B7-3829-DE255ECCEB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49;p5">
            <a:extLst>
              <a:ext uri="{FF2B5EF4-FFF2-40B4-BE49-F238E27FC236}">
                <a16:creationId xmlns:a16="http://schemas.microsoft.com/office/drawing/2014/main" id="{85BB9155-8D7C-04F8-A4B2-B4D43605B8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0;p5">
            <a:extLst>
              <a:ext uri="{FF2B5EF4-FFF2-40B4-BE49-F238E27FC236}">
                <a16:creationId xmlns:a16="http://schemas.microsoft.com/office/drawing/2014/main" id="{48C8EA6F-441D-963E-82E9-82802ED5C91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1;p5">
            <a:extLst>
              <a:ext uri="{FF2B5EF4-FFF2-40B4-BE49-F238E27FC236}">
                <a16:creationId xmlns:a16="http://schemas.microsoft.com/office/drawing/2014/main" id="{BC3EE455-E991-DE23-212A-427ECE254E5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252;p5">
            <a:extLst>
              <a:ext uri="{FF2B5EF4-FFF2-40B4-BE49-F238E27FC236}">
                <a16:creationId xmlns:a16="http://schemas.microsoft.com/office/drawing/2014/main" id="{C06E1F11-241C-2907-B891-C485FC7D03B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2F98929-2FDC-6890-A1E7-8F87E91D03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6654" y="2156178"/>
            <a:ext cx="3317553" cy="280123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33DD2CB-E8D2-4F19-BB87-0C20C3768C90}"/>
              </a:ext>
            </a:extLst>
          </p:cNvPr>
          <p:cNvSpPr txBox="1"/>
          <p:nvPr/>
        </p:nvSpPr>
        <p:spPr>
          <a:xfrm>
            <a:off x="1542681" y="5271003"/>
            <a:ext cx="60586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تَحَوَّل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َتِ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ٱلشَّرْنَق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إلى فَراشَةٍ جَميلَة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6408392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81E0C-47EF-4E51-B1D5-ED8A13956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093E346-6B6C-0915-2592-9D93952A3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16" y="684000"/>
            <a:ext cx="7488510" cy="612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هل تستوعب الطفلة  نور ما تقرأ؟ بمعنى هل تفهم ما تقرأ؟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الكلمة الجديدة هي – تستوعب- رددوا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A28F8D-1542-E157-4FDD-1F5FB4304F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Google Shape;1243;p5">
            <a:extLst>
              <a:ext uri="{FF2B5EF4-FFF2-40B4-BE49-F238E27FC236}">
                <a16:creationId xmlns:a16="http://schemas.microsoft.com/office/drawing/2014/main" id="{50B9E690-885F-21B1-8F44-DE5A85720F0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3B0713E9-AF8E-F40D-71FE-86774DFE91F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2C2B57CE-27E2-F08D-9677-25C908F2C40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9543A587-7D44-2BA1-C336-9955A6DD691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92FB75A4-8E7C-A4FD-30C8-EFA9B49A098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56ED2A3E-7F64-5FAC-4DCA-81DCBE31E86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B96BA891-BDC4-75B3-16F3-0119E6FF39D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C39B6E25-E95B-EDDC-05E2-EB854E01495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F8C259D4-8282-72DD-7136-90C7C62007B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3DF953CC-FFE2-3DBE-BBF9-8A66C8B4E65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B6E04E7-0948-02F1-46C9-4E19EA9855BE}"/>
              </a:ext>
            </a:extLst>
          </p:cNvPr>
          <p:cNvSpPr txBox="1"/>
          <p:nvPr/>
        </p:nvSpPr>
        <p:spPr>
          <a:xfrm>
            <a:off x="4510008" y="3191732"/>
            <a:ext cx="3338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تَسْتَوْعِبُ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C4E2BD-EC15-E67B-8D93-B8100ACAA7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671" y="2413545"/>
            <a:ext cx="3272948" cy="272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44253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9F20D-8D53-17D3-91CD-417EBE189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BD2D855-EB0D-01ED-69A7-B3E9BD3B9455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567B626-8EE9-67B5-D1BE-043666559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167" y="756000"/>
            <a:ext cx="6840000" cy="612000"/>
          </a:xfrm>
        </p:spPr>
        <p:txBody>
          <a:bodyPr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لَمْ تَسْتَوْعِبْ نورُ دَرْسَ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ٱلْيَوْمِ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- رددوا .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A4D9B2-BAED-E6B3-3904-C66D94FF96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920" y="653359"/>
            <a:ext cx="828000" cy="828000"/>
          </a:xfrm>
        </p:spPr>
      </p:pic>
      <p:sp>
        <p:nvSpPr>
          <p:cNvPr id="10" name="Espace réservé pour une image  12">
            <a:extLst>
              <a:ext uri="{FF2B5EF4-FFF2-40B4-BE49-F238E27FC236}">
                <a16:creationId xmlns:a16="http://schemas.microsoft.com/office/drawing/2014/main" id="{C0B15092-B090-96FB-783C-7F5D625B1780}"/>
              </a:ext>
            </a:extLst>
          </p:cNvPr>
          <p:cNvSpPr txBox="1">
            <a:spLocks/>
          </p:cNvSpPr>
          <p:nvPr/>
        </p:nvSpPr>
        <p:spPr>
          <a:xfrm>
            <a:off x="1795348" y="2161144"/>
            <a:ext cx="5967885" cy="3978590"/>
          </a:xfrm>
          <a:prstGeom prst="roundRect">
            <a:avLst/>
          </a:prstGeom>
        </p:spPr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5819A0-D767-AA28-F1E3-3ADE9FC344F3}"/>
              </a:ext>
            </a:extLst>
          </p:cNvPr>
          <p:cNvSpPr txBox="1"/>
          <p:nvPr/>
        </p:nvSpPr>
        <p:spPr>
          <a:xfrm>
            <a:off x="699167" y="5271003"/>
            <a:ext cx="78683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لَمْ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تَسْتَوْعِبْ 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نورُ دَرْسَ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30D4BEA2-8A76-3921-F048-650BDB528AB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79D8F5A2-6610-856D-AE42-55396CF7E8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8069030C-EE10-4FC0-0CF9-B5A0EDB3493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8CC6A3A3-5630-E612-ADAF-92CB1E0FCB8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8EFB042E-B145-3A4E-00AF-3D0C5EF2156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48;p5">
            <a:extLst>
              <a:ext uri="{FF2B5EF4-FFF2-40B4-BE49-F238E27FC236}">
                <a16:creationId xmlns:a16="http://schemas.microsoft.com/office/drawing/2014/main" id="{9BB283D9-C80B-B3CC-A712-38F9E765C924}"/>
              </a:ext>
            </a:extLst>
          </p:cNvPr>
          <p:cNvSpPr/>
          <p:nvPr/>
        </p:nvSpPr>
        <p:spPr>
          <a:xfrm>
            <a:off x="6610183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49;p5">
            <a:extLst>
              <a:ext uri="{FF2B5EF4-FFF2-40B4-BE49-F238E27FC236}">
                <a16:creationId xmlns:a16="http://schemas.microsoft.com/office/drawing/2014/main" id="{C301C154-72F2-AD96-1775-769A99C9FD49}"/>
              </a:ext>
            </a:extLst>
          </p:cNvPr>
          <p:cNvSpPr/>
          <p:nvPr/>
        </p:nvSpPr>
        <p:spPr>
          <a:xfrm>
            <a:off x="3515239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0;p5">
            <a:extLst>
              <a:ext uri="{FF2B5EF4-FFF2-40B4-BE49-F238E27FC236}">
                <a16:creationId xmlns:a16="http://schemas.microsoft.com/office/drawing/2014/main" id="{23CEFFC8-5D8B-126D-423D-7C951A9492A6}"/>
              </a:ext>
            </a:extLst>
          </p:cNvPr>
          <p:cNvSpPr/>
          <p:nvPr/>
        </p:nvSpPr>
        <p:spPr>
          <a:xfrm>
            <a:off x="398069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1;p5">
            <a:extLst>
              <a:ext uri="{FF2B5EF4-FFF2-40B4-BE49-F238E27FC236}">
                <a16:creationId xmlns:a16="http://schemas.microsoft.com/office/drawing/2014/main" id="{C142E278-608E-B5A1-C0F9-7CB620915B01}"/>
              </a:ext>
            </a:extLst>
          </p:cNvPr>
          <p:cNvSpPr/>
          <p:nvPr/>
        </p:nvSpPr>
        <p:spPr>
          <a:xfrm>
            <a:off x="5072114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5623F8CF-807E-074B-AB23-DD388DEE16DE}"/>
              </a:ext>
            </a:extLst>
          </p:cNvPr>
          <p:cNvSpPr/>
          <p:nvPr/>
        </p:nvSpPr>
        <p:spPr>
          <a:xfrm>
            <a:off x="1956654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EDDA7CA-6657-7B5C-D83E-704C8AA0AA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4781" y="2064771"/>
            <a:ext cx="3272948" cy="272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6881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27122-CDE7-E0F9-8B73-DAB802386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E2D877-A564-B507-5265-417059571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يقول الكلمة الموافقة لكل صورة أشير إليها؟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0EFB81-33C6-1D64-2794-5F87F11487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6658"/>
            <a:ext cx="828000" cy="828000"/>
          </a:xfr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7077C504-66FE-95CB-2434-26C014CF9A3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9BC8B7E0-1A71-17B5-BD64-16929998A25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5;p5">
            <a:extLst>
              <a:ext uri="{FF2B5EF4-FFF2-40B4-BE49-F238E27FC236}">
                <a16:creationId xmlns:a16="http://schemas.microsoft.com/office/drawing/2014/main" id="{A8B405C5-0ADC-A89A-3BD6-6273706CD82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4DAB0BAD-3FF3-ABB7-706E-F9D34B27D5D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7;p5">
            <a:extLst>
              <a:ext uri="{FF2B5EF4-FFF2-40B4-BE49-F238E27FC236}">
                <a16:creationId xmlns:a16="http://schemas.microsoft.com/office/drawing/2014/main" id="{88D65570-3B9E-6B5B-36A9-ED83CEB7907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DCB44998-1C5E-421B-5D1A-677523001AB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8B86D882-29E9-8656-A943-D793779A542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418C8DA6-663E-063E-2A18-DD048929E9E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A141709B-23E0-3FAC-4E7E-9FB781994FE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483EA46D-3083-841F-4611-CCF3BD70BD6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872396B-1790-2C94-1B0A-CE5BC4E3D536}"/>
              </a:ext>
            </a:extLst>
          </p:cNvPr>
          <p:cNvGrpSpPr/>
          <p:nvPr/>
        </p:nvGrpSpPr>
        <p:grpSpPr>
          <a:xfrm>
            <a:off x="892611" y="2160978"/>
            <a:ext cx="7517343" cy="4043468"/>
            <a:chOff x="892611" y="2160978"/>
            <a:chExt cx="7517343" cy="4043468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4D4ADB0-3AD3-68D6-A293-56D6529E0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70411" y="2160978"/>
              <a:ext cx="2339543" cy="1912217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1F593FB-0B3C-18DD-B327-8550CE01E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433361" y="2174974"/>
              <a:ext cx="2301439" cy="1912217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DE79A1C-9DC2-3377-A845-49044A66E5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92611" y="2174974"/>
              <a:ext cx="2263336" cy="1898221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C1697D8-29EE-1C98-DB44-C5FA23A0E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985766" y="4313129"/>
              <a:ext cx="2309060" cy="1891317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B360F154-E9A5-AB93-4C29-225174447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437170" y="4292229"/>
              <a:ext cx="2293819" cy="1912217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5B0829EE-1C16-AFA7-6522-5BAD152AC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910786" y="4292229"/>
              <a:ext cx="2248095" cy="18982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600876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CFE6A-CAE8-F9F9-CD73-08F94DB19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A8DD1C3D-1D4B-18D1-5E7E-3C0FB0102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136" y="1876731"/>
            <a:ext cx="7325116" cy="4287276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37992E85-CFFA-D94B-2778-6CD1516B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22D101C-FC52-B974-4F88-FD4422563599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ستعبرون عن المشهد مستعملين كلمات  المعجم. أين تعيش النحلات؟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3A0695-A7B4-B664-1D69-12233096FF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77A71911-959C-3BB1-6268-D3FD9AF8D31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CE18A181-6A6E-9FEC-DF1E-04972384B08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0ACD390E-B763-9633-F129-2AD531E4684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B5A84E97-6DDA-139B-DC34-93B467DB5CA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FB90B3B2-DF4D-7360-DD2C-F6CD08F6F4B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5CC0622C-D561-BAC1-9899-EFD54FA6FB2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C4CD0521-8D37-281F-1945-090577A0315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2AB3E6D8-7575-0091-14E1-69FAADCEE16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C0A39A9-A631-4557-F8FF-A96DFBE858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B939D2B1-E251-7096-C39F-F37E9EF6C45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0ED57ED-653B-579E-7537-AA8CD6A53341}"/>
              </a:ext>
            </a:extLst>
          </p:cNvPr>
          <p:cNvSpPr txBox="1"/>
          <p:nvPr/>
        </p:nvSpPr>
        <p:spPr>
          <a:xfrm rot="21397433">
            <a:off x="1553279" y="4059012"/>
            <a:ext cx="1335434" cy="78319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اَلْخَلِيَّةُ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61039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1DA2A-6F3C-FF49-F33D-720167007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5B2D977-03B2-1444-0A3A-D8C7A3418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136" y="1876731"/>
            <a:ext cx="7325116" cy="4287276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ECB753E2-53D7-D46E-7266-8A2443457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F08E769C-BC07-46A9-B166-61F82E8C0555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ماذا تفعل الجدة؟ تحذر حفيدها من لسعة النحل. من يركبها في جملة أخرى؟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7C6EB2-F896-72CA-FE36-9D9C51E97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3AB9F671-2C86-ABB3-D25A-0C8D07CBFD4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134356D8-F80A-81C9-DFC8-C006C3A9848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38EB42B3-0E3D-6696-81C1-0A49E764A91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AB93652C-2D3A-7E5A-294D-742FAF7C92F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50C3BFCB-74C7-34FF-F408-A6DEBF5E339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330EBC92-231A-46DB-76A9-36270FD1817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85B3205C-E225-1B62-C0E7-8DC101E52EA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19CBA8F5-3715-050C-8C8C-731E61F48AA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D70CCDD3-00C3-A7BB-F4C6-F46B4DC69DB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3A0415C6-49C5-9D4E-7867-1224E1F037A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5A55BA2-C4B9-81C7-26B0-09452AB4C3E2}"/>
              </a:ext>
            </a:extLst>
          </p:cNvPr>
          <p:cNvSpPr txBox="1"/>
          <p:nvPr/>
        </p:nvSpPr>
        <p:spPr>
          <a:xfrm>
            <a:off x="4485694" y="5234814"/>
            <a:ext cx="1412608" cy="78319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لَسْعَةُ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264519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BF9D0-4CC3-CFD1-EF3A-8FDE2E251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9F0E2B4-F9DA-6D20-7556-7CA826F8E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136" y="1876731"/>
            <a:ext cx="7325116" cy="4287276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4679DE03-B96A-8B4D-C448-D2855F39F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078127D-BC33-FFBD-3D96-59950A0CD0A1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ماذا يوجد  بغصن شجرة التوت؟ ماذا تفعل؟ من يركبها في جملة أخرى؟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80D717-EF3F-D1FB-A051-0AE9794EFB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81D27EB4-4904-4DF2-E6E4-9506F45BCBA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6092D2BD-94ED-3CE9-6004-9B4A96215E9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CCCF0999-D3B9-A55F-A78D-4CA9D32D46E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9EACF443-71DC-38A9-2041-8DF72ED1EF4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853436AE-B401-0B91-F1AC-0B6EF9EFF2C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96BF922A-920B-4CC7-4248-12F6D8CF844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B9EAE334-C4AB-6B8E-235E-2F478CAA643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AF563334-B1D7-7168-F1A3-38647B727A5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1F563FE7-9EDB-06A7-6C61-10AFD8C0CA7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C19B0736-8603-FAB8-87A6-E1BE45CB241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8A633A9-AB38-8B74-6150-E794F3E20D57}"/>
              </a:ext>
            </a:extLst>
          </p:cNvPr>
          <p:cNvSpPr txBox="1"/>
          <p:nvPr/>
        </p:nvSpPr>
        <p:spPr>
          <a:xfrm>
            <a:off x="1754155" y="3429000"/>
            <a:ext cx="1235930" cy="78319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تَنْسُجُ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4BDAB80-C387-3D81-BBEA-B2B9C477998A}"/>
              </a:ext>
            </a:extLst>
          </p:cNvPr>
          <p:cNvSpPr txBox="1"/>
          <p:nvPr/>
        </p:nvSpPr>
        <p:spPr>
          <a:xfrm>
            <a:off x="3909527" y="1966830"/>
            <a:ext cx="1623360" cy="78319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دودَةُ </a:t>
            </a:r>
            <a:r>
              <a:rPr lang="ar-MA" sz="4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ٱلْقَزِّ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31984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361235" y="3159000"/>
            <a:ext cx="4803117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ورشة الاستماع (دودة القز): التوقع والتحقق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893916" y="1773356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</a:p>
        </p:txBody>
      </p:sp>
      <p:pic>
        <p:nvPicPr>
          <p:cNvPr id="2" name="Google Shape;2060;p48">
            <a:extLst>
              <a:ext uri="{FF2B5EF4-FFF2-40B4-BE49-F238E27FC236}">
                <a16:creationId xmlns:a16="http://schemas.microsoft.com/office/drawing/2014/main" id="{D8D959CE-8F4B-ED9F-C852-191FBF074C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93418" y="956399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-4032" r="-4032"/>
          <a:stretch>
            <a:fillRect/>
          </a:stretch>
        </p:blipFill>
        <p:spPr>
          <a:xfrm>
            <a:off x="7380555" y="1987370"/>
            <a:ext cx="612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/>
          <p:cNvSpPr txBox="1">
            <a:spLocks noGrp="1"/>
          </p:cNvSpPr>
          <p:nvPr>
            <p:ph type="title"/>
          </p:nvPr>
        </p:nvSpPr>
        <p:spPr>
          <a:xfrm>
            <a:off x="384393" y="738187"/>
            <a:ext cx="720779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Font typeface="Arial"/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سنتعرف الآن الحكايةَ التي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سندرسها هذا الأسبوع. عنوان حكايتنا هو : دودة القز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FCB029-87AB-2736-095D-8011D12E4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703324"/>
            <a:ext cx="828000" cy="828000"/>
          </a:xfrm>
          <a:prstGeom prst="rect">
            <a:avLst/>
          </a:prstGeom>
        </p:spPr>
      </p:pic>
      <p:sp>
        <p:nvSpPr>
          <p:cNvPr id="27" name="Google Shape;423;p137">
            <a:extLst>
              <a:ext uri="{FF2B5EF4-FFF2-40B4-BE49-F238E27FC236}">
                <a16:creationId xmlns:a16="http://schemas.microsoft.com/office/drawing/2014/main" id="{7E9891F9-3007-46AA-BCF4-9DE9269C547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4;p137">
            <a:extLst>
              <a:ext uri="{FF2B5EF4-FFF2-40B4-BE49-F238E27FC236}">
                <a16:creationId xmlns:a16="http://schemas.microsoft.com/office/drawing/2014/main" id="{B950CF05-BBAC-42ED-B18B-9303B16C186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5;p137">
            <a:extLst>
              <a:ext uri="{FF2B5EF4-FFF2-40B4-BE49-F238E27FC236}">
                <a16:creationId xmlns:a16="http://schemas.microsoft.com/office/drawing/2014/main" id="{1D00F815-3F86-4895-9DDF-87BAC08D68F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6;p137">
            <a:extLst>
              <a:ext uri="{FF2B5EF4-FFF2-40B4-BE49-F238E27FC236}">
                <a16:creationId xmlns:a16="http://schemas.microsoft.com/office/drawing/2014/main" id="{68E2B3B7-F6BD-4D27-B6A9-A74305D2717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427;p137">
            <a:extLst>
              <a:ext uri="{FF2B5EF4-FFF2-40B4-BE49-F238E27FC236}">
                <a16:creationId xmlns:a16="http://schemas.microsoft.com/office/drawing/2014/main" id="{7A90F68E-2AFD-4D1C-A0F1-381F59711B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Google Shape;428;p137">
            <a:extLst>
              <a:ext uri="{FF2B5EF4-FFF2-40B4-BE49-F238E27FC236}">
                <a16:creationId xmlns:a16="http://schemas.microsoft.com/office/drawing/2014/main" id="{494A1BA9-EDAF-4598-9DD2-726A724BA0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29;p137">
            <a:extLst>
              <a:ext uri="{FF2B5EF4-FFF2-40B4-BE49-F238E27FC236}">
                <a16:creationId xmlns:a16="http://schemas.microsoft.com/office/drawing/2014/main" id="{44336A02-81D2-466D-A31F-339D8FF6CCA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0;p137">
            <a:extLst>
              <a:ext uri="{FF2B5EF4-FFF2-40B4-BE49-F238E27FC236}">
                <a16:creationId xmlns:a16="http://schemas.microsoft.com/office/drawing/2014/main" id="{BCB6A512-4673-41A9-BD62-E39B6498B3A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1;p137">
            <a:extLst>
              <a:ext uri="{FF2B5EF4-FFF2-40B4-BE49-F238E27FC236}">
                <a16:creationId xmlns:a16="http://schemas.microsoft.com/office/drawing/2014/main" id="{85DCE7AB-7E6C-448D-AA51-EC7ABA5C942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432;p137">
            <a:extLst>
              <a:ext uri="{FF2B5EF4-FFF2-40B4-BE49-F238E27FC236}">
                <a16:creationId xmlns:a16="http://schemas.microsoft.com/office/drawing/2014/main" id="{7D7FF947-EDB2-4EFF-930E-F58E62BD8F3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A4FFEE5-5D13-3C50-D99A-6B7D1683D6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BD613F5-F2E6-10D4-F96A-61BEA66E23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36981" y="2048460"/>
            <a:ext cx="6530682" cy="341031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نستمع للحكاية، سنتوقع عَمَّ ستتحدث هذه الحكاية. 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9910308-576A-3433-0AD7-295281FDE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5331"/>
            <a:ext cx="828000" cy="828000"/>
          </a:xfrm>
          <a:prstGeom prst="rect">
            <a:avLst/>
          </a:prstGeom>
        </p:spPr>
      </p:pic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546FEB53-87A7-44DA-9A80-AC99B9C1D01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3;p137">
            <a:extLst>
              <a:ext uri="{FF2B5EF4-FFF2-40B4-BE49-F238E27FC236}">
                <a16:creationId xmlns:a16="http://schemas.microsoft.com/office/drawing/2014/main" id="{97EF97A6-72EB-4BF2-BC0C-15843808626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4;p137">
            <a:extLst>
              <a:ext uri="{FF2B5EF4-FFF2-40B4-BE49-F238E27FC236}">
                <a16:creationId xmlns:a16="http://schemas.microsoft.com/office/drawing/2014/main" id="{8C671B18-A9AC-4264-B14E-0E7AF4E7FCF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5;p137">
            <a:extLst>
              <a:ext uri="{FF2B5EF4-FFF2-40B4-BE49-F238E27FC236}">
                <a16:creationId xmlns:a16="http://schemas.microsoft.com/office/drawing/2014/main" id="{C20CB0B5-3FE3-4B83-9026-494CAB0FA0A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426;p137">
            <a:extLst>
              <a:ext uri="{FF2B5EF4-FFF2-40B4-BE49-F238E27FC236}">
                <a16:creationId xmlns:a16="http://schemas.microsoft.com/office/drawing/2014/main" id="{B5EBED6B-E091-48FF-9B40-4836AE9EDA5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Google Shape;427;p137">
            <a:extLst>
              <a:ext uri="{FF2B5EF4-FFF2-40B4-BE49-F238E27FC236}">
                <a16:creationId xmlns:a16="http://schemas.microsoft.com/office/drawing/2014/main" id="{E89F2923-D2B1-4BC2-9D59-E6D0BB54678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Google Shape;428;p137">
            <a:extLst>
              <a:ext uri="{FF2B5EF4-FFF2-40B4-BE49-F238E27FC236}">
                <a16:creationId xmlns:a16="http://schemas.microsoft.com/office/drawing/2014/main" id="{6EADF617-918A-4431-B460-600F4D317A1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29;p137">
            <a:extLst>
              <a:ext uri="{FF2B5EF4-FFF2-40B4-BE49-F238E27FC236}">
                <a16:creationId xmlns:a16="http://schemas.microsoft.com/office/drawing/2014/main" id="{2A165694-F798-43B0-AC3E-46A31AE8D0B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0;p137">
            <a:extLst>
              <a:ext uri="{FF2B5EF4-FFF2-40B4-BE49-F238E27FC236}">
                <a16:creationId xmlns:a16="http://schemas.microsoft.com/office/drawing/2014/main" id="{707DE38D-BC48-4195-83F2-267EF05C04A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431;p137">
            <a:extLst>
              <a:ext uri="{FF2B5EF4-FFF2-40B4-BE49-F238E27FC236}">
                <a16:creationId xmlns:a16="http://schemas.microsoft.com/office/drawing/2014/main" id="{E44BD141-6F6E-4AAA-B9F2-3EB528973E2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432;p137">
            <a:extLst>
              <a:ext uri="{FF2B5EF4-FFF2-40B4-BE49-F238E27FC236}">
                <a16:creationId xmlns:a16="http://schemas.microsoft.com/office/drawing/2014/main" id="{9C656637-08C7-4956-91DF-05F867FD872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8D14EC7-53FC-F72C-A913-4D7A10052401}"/>
              </a:ext>
            </a:extLst>
          </p:cNvPr>
          <p:cNvGrpSpPr/>
          <p:nvPr/>
        </p:nvGrpSpPr>
        <p:grpSpPr>
          <a:xfrm>
            <a:off x="1473536" y="1882640"/>
            <a:ext cx="6530682" cy="4070653"/>
            <a:chOff x="1473536" y="1882640"/>
            <a:chExt cx="6530682" cy="407065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1B96414-DAB1-3208-8BDD-24FD06862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030859" y="1882640"/>
              <a:ext cx="1585097" cy="65537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AF608C6-E742-2025-C4E5-F6E9FBF3A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473536" y="2542983"/>
              <a:ext cx="6530682" cy="341031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5">
          <a:extLst>
            <a:ext uri="{FF2B5EF4-FFF2-40B4-BE49-F238E27FC236}">
              <a16:creationId xmlns:a16="http://schemas.microsoft.com/office/drawing/2014/main" id="{E2C228CB-9E6B-414E-9364-AADD4DD9A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6" name="Google Shape;2146;p53">
            <a:extLst>
              <a:ext uri="{FF2B5EF4-FFF2-40B4-BE49-F238E27FC236}">
                <a16:creationId xmlns:a16="http://schemas.microsoft.com/office/drawing/2014/main" id="{49324994-9C1B-33E8-2957-D0890FCFDB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536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اقرؤوا العنوان وانظروا إلى الصورة جيدا. عم ستتحدث الحكاية؟ من يقول توقعه لنا؟ </a:t>
            </a:r>
          </a:p>
        </p:txBody>
      </p:sp>
      <p:sp>
        <p:nvSpPr>
          <p:cNvPr id="26" name="Google Shape;423;p137">
            <a:extLst>
              <a:ext uri="{FF2B5EF4-FFF2-40B4-BE49-F238E27FC236}">
                <a16:creationId xmlns:a16="http://schemas.microsoft.com/office/drawing/2014/main" id="{4822D01A-AC33-713D-827D-6241EA1651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4;p137">
            <a:extLst>
              <a:ext uri="{FF2B5EF4-FFF2-40B4-BE49-F238E27FC236}">
                <a16:creationId xmlns:a16="http://schemas.microsoft.com/office/drawing/2014/main" id="{B1DD97E5-C397-3748-742A-63CA8D9FB44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5;p137">
            <a:extLst>
              <a:ext uri="{FF2B5EF4-FFF2-40B4-BE49-F238E27FC236}">
                <a16:creationId xmlns:a16="http://schemas.microsoft.com/office/drawing/2014/main" id="{0B5F9983-3C48-F504-1936-3EA7E504A8C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6;p137">
            <a:extLst>
              <a:ext uri="{FF2B5EF4-FFF2-40B4-BE49-F238E27FC236}">
                <a16:creationId xmlns:a16="http://schemas.microsoft.com/office/drawing/2014/main" id="{2862CEB7-0D77-4CC2-5F06-42FD93AFCBC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7;p137">
            <a:extLst>
              <a:ext uri="{FF2B5EF4-FFF2-40B4-BE49-F238E27FC236}">
                <a16:creationId xmlns:a16="http://schemas.microsoft.com/office/drawing/2014/main" id="{668F4F70-4FED-06F2-7FD9-F086A7F7B0F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Google Shape;428;p137">
            <a:extLst>
              <a:ext uri="{FF2B5EF4-FFF2-40B4-BE49-F238E27FC236}">
                <a16:creationId xmlns:a16="http://schemas.microsoft.com/office/drawing/2014/main" id="{82741C81-5DF6-F45A-2C45-B05A341ECBF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29;p137">
            <a:extLst>
              <a:ext uri="{FF2B5EF4-FFF2-40B4-BE49-F238E27FC236}">
                <a16:creationId xmlns:a16="http://schemas.microsoft.com/office/drawing/2014/main" id="{AADC466D-45A2-91F2-7A7C-B3F467E5FFB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0;p137">
            <a:extLst>
              <a:ext uri="{FF2B5EF4-FFF2-40B4-BE49-F238E27FC236}">
                <a16:creationId xmlns:a16="http://schemas.microsoft.com/office/drawing/2014/main" id="{41104D83-EAA2-013E-52D0-8F5D2F5A2E1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1;p137">
            <a:extLst>
              <a:ext uri="{FF2B5EF4-FFF2-40B4-BE49-F238E27FC236}">
                <a16:creationId xmlns:a16="http://schemas.microsoft.com/office/drawing/2014/main" id="{56D0E724-92A8-4D18-E065-368003000B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2;p137">
            <a:extLst>
              <a:ext uri="{FF2B5EF4-FFF2-40B4-BE49-F238E27FC236}">
                <a16:creationId xmlns:a16="http://schemas.microsoft.com/office/drawing/2014/main" id="{F4058D5C-193F-63B1-C2FA-4EC969DA2DF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BEBC0E6-69D0-458D-6BA5-DABAB422B6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876" y="679472"/>
            <a:ext cx="828000" cy="8280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3BD75CC-7813-B4CD-8DE3-CA1E6B5ABC0C}"/>
              </a:ext>
            </a:extLst>
          </p:cNvPr>
          <p:cNvGrpSpPr/>
          <p:nvPr/>
        </p:nvGrpSpPr>
        <p:grpSpPr>
          <a:xfrm>
            <a:off x="1473536" y="1882640"/>
            <a:ext cx="6530682" cy="4070653"/>
            <a:chOff x="1473536" y="1882640"/>
            <a:chExt cx="6530682" cy="4070653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2085E87-EBFF-C901-8CA8-2E5207DDF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030859" y="1882640"/>
              <a:ext cx="1585097" cy="655377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5AEC76D-85C0-82B1-E15C-F200C42EA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473536" y="2542983"/>
              <a:ext cx="6530682" cy="34103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734569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55"/>
          <p:cNvSpPr txBox="1">
            <a:spLocks noGrp="1"/>
          </p:cNvSpPr>
          <p:nvPr>
            <p:ph type="title"/>
          </p:nvPr>
        </p:nvSpPr>
        <p:spPr>
          <a:xfrm>
            <a:off x="62952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سنستمع الآن للحكاية للتحقق من توقعاتنا. أنصتوا جيدا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485BBE35-406E-42B0-ADE3-DECBFE8CBB8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2694E914-085D-4B21-A531-9B7383D5264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04F2E292-680D-4204-8F73-508A518D1EB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F7D2596C-05FB-4794-A2EE-56303D1B91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840FFDDF-DBC3-48AC-9266-995A9CFD234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F1757B62-B288-4A49-94A5-66213078ECD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C066522F-57DD-4A5A-9A07-89FB1E262F4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041DA613-49A7-4845-AA26-CC53887BA90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36B15F25-7F9D-4E8F-87F7-17ACC0867E0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6EFFF36B-08D2-4B30-982D-D1FB2B3A082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DCBE8C-F9BC-C4CD-CEBE-163F4C4AE3D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7" y="653359"/>
            <a:ext cx="828000" cy="827999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2D2D77B-3924-EF17-B0A2-A01C224DA6F9}"/>
              </a:ext>
            </a:extLst>
          </p:cNvPr>
          <p:cNvGrpSpPr/>
          <p:nvPr/>
        </p:nvGrpSpPr>
        <p:grpSpPr>
          <a:xfrm>
            <a:off x="1473536" y="1882640"/>
            <a:ext cx="6530682" cy="4070653"/>
            <a:chOff x="1473536" y="1882640"/>
            <a:chExt cx="6530682" cy="407065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EF1431C-AC8D-4C8F-8FB3-4C19F164A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030859" y="1882640"/>
              <a:ext cx="1585097" cy="65537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10DC044-EA71-2836-67E9-EED337730D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473536" y="2542983"/>
              <a:ext cx="6530682" cy="341031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5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عرض فيديو حكاية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«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دودة القز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».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485BBE35-406E-42B0-ADE3-DECBFE8CBB8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2694E914-085D-4B21-A531-9B7383D5264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04F2E292-680D-4204-8F73-508A518D1EB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F7D2596C-05FB-4794-A2EE-56303D1B91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840FFDDF-DBC3-48AC-9266-995A9CFD234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F1757B62-B288-4A49-94A5-66213078ECD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C066522F-57DD-4A5A-9A07-89FB1E262F4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041DA613-49A7-4845-AA26-CC53887BA90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36B15F25-7F9D-4E8F-87F7-17ACC0867E0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6EFFF36B-08D2-4B30-982D-D1FB2B3A082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CC301E2C-E8C8-93A7-9AE5-B2EC8A24688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6A74F3-2F8B-3C49-FC33-9B848F9B89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" name="WhatsApp Video 2026-05-24 at 08.47.44 (1)">
            <a:hlinkClick r:id="" action="ppaction://media"/>
            <a:extLst>
              <a:ext uri="{FF2B5EF4-FFF2-40B4-BE49-F238E27FC236}">
                <a16:creationId xmlns:a16="http://schemas.microsoft.com/office/drawing/2014/main" id="{43414728-D60B-6C9E-F097-FC17ED7833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36981" y="2136386"/>
            <a:ext cx="6461125" cy="353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153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31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4" name="Google Shape;2204;p5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من كان توقعه قريبا لمضمون الحكاية؟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1CD495-0C6E-D266-CED0-75F1051C8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5" y="672021"/>
            <a:ext cx="828000" cy="828000"/>
          </a:xfrm>
          <a:prstGeom prst="rect">
            <a:avLst/>
          </a:prstGeom>
        </p:spPr>
      </p:pic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F9F7DB85-2167-430A-8A5E-C62CFD41F39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FF68FD08-39FF-4849-A5F3-D14C06324C6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5E4AD1A7-E86B-4F51-9199-4ACBE04DE27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68167966-6624-42F7-B8FA-07D290A71F9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2FEEEF2D-9754-4B15-92E5-D7C95CEDDF4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80EE20F3-3891-4797-B951-B538B427451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56805762-EEE1-41F1-84B6-ACAC15E45E1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F1DAE14F-1504-4EC8-ACB9-66463F61C4A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801B4220-3716-4ABC-A384-083F3EB5E67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393A0DDC-E344-4B3F-BF85-05AC2981234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FD9DA0-4278-911A-26F2-23E802DB3B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90406" y="2291056"/>
            <a:ext cx="6530682" cy="341031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Google Shape;2280;p60"/>
          <p:cNvSpPr/>
          <p:nvPr/>
        </p:nvSpPr>
        <p:spPr>
          <a:xfrm>
            <a:off x="1527073" y="2419815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نَعَمْ</a:t>
            </a:r>
            <a:endParaRPr sz="14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1" name="Google Shape;2281;p60"/>
          <p:cNvSpPr/>
          <p:nvPr/>
        </p:nvSpPr>
        <p:spPr>
          <a:xfrm>
            <a:off x="1472829" y="4362992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ar-MA" sz="54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لا</a:t>
            </a:r>
            <a:endParaRPr sz="14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3" name="Google Shape;2283;p60"/>
          <p:cNvSpPr txBox="1">
            <a:spLocks noGrp="1"/>
          </p:cNvSpPr>
          <p:nvPr>
            <p:ph type="title"/>
          </p:nvPr>
        </p:nvSpPr>
        <p:spPr>
          <a:xfrm>
            <a:off x="629521" y="746669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هل توقعت من خلال الصورة أن شيئا غريبا يساعد الطفل على فهم درس العلوم؟</a:t>
            </a:r>
            <a:b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اكتبوا في اللوحة: نعم أو لا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Google Shape;423;p137">
            <a:extLst>
              <a:ext uri="{FF2B5EF4-FFF2-40B4-BE49-F238E27FC236}">
                <a16:creationId xmlns:a16="http://schemas.microsoft.com/office/drawing/2014/main" id="{BD229E66-7144-4802-B49A-D742FFBF5F8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4;p137">
            <a:extLst>
              <a:ext uri="{FF2B5EF4-FFF2-40B4-BE49-F238E27FC236}">
                <a16:creationId xmlns:a16="http://schemas.microsoft.com/office/drawing/2014/main" id="{F2D2D119-9FE4-4129-8EE5-CD2A167B6EE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5;p137">
            <a:extLst>
              <a:ext uri="{FF2B5EF4-FFF2-40B4-BE49-F238E27FC236}">
                <a16:creationId xmlns:a16="http://schemas.microsoft.com/office/drawing/2014/main" id="{265A9E86-10E2-4146-98C0-C9AD28F8336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6;p137">
            <a:extLst>
              <a:ext uri="{FF2B5EF4-FFF2-40B4-BE49-F238E27FC236}">
                <a16:creationId xmlns:a16="http://schemas.microsoft.com/office/drawing/2014/main" id="{3353D36E-7C12-4613-95E3-EDECCC29853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427;p137">
            <a:extLst>
              <a:ext uri="{FF2B5EF4-FFF2-40B4-BE49-F238E27FC236}">
                <a16:creationId xmlns:a16="http://schemas.microsoft.com/office/drawing/2014/main" id="{B54AB3FC-DFBC-4B70-95B5-F71A6DF60C6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428;p137">
            <a:extLst>
              <a:ext uri="{FF2B5EF4-FFF2-40B4-BE49-F238E27FC236}">
                <a16:creationId xmlns:a16="http://schemas.microsoft.com/office/drawing/2014/main" id="{F253357D-8DD4-4CAE-8BD0-3490D0D975E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29;p137">
            <a:extLst>
              <a:ext uri="{FF2B5EF4-FFF2-40B4-BE49-F238E27FC236}">
                <a16:creationId xmlns:a16="http://schemas.microsoft.com/office/drawing/2014/main" id="{F40B0729-BE55-434E-BE1E-02B0C14E39B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0;p137">
            <a:extLst>
              <a:ext uri="{FF2B5EF4-FFF2-40B4-BE49-F238E27FC236}">
                <a16:creationId xmlns:a16="http://schemas.microsoft.com/office/drawing/2014/main" id="{50D8F1A8-FC7F-457A-B91A-E4DC7AF95A3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1;p137">
            <a:extLst>
              <a:ext uri="{FF2B5EF4-FFF2-40B4-BE49-F238E27FC236}">
                <a16:creationId xmlns:a16="http://schemas.microsoft.com/office/drawing/2014/main" id="{4E378FDD-5318-4C34-AE09-762784BA066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32;p137">
            <a:extLst>
              <a:ext uri="{FF2B5EF4-FFF2-40B4-BE49-F238E27FC236}">
                <a16:creationId xmlns:a16="http://schemas.microsoft.com/office/drawing/2014/main" id="{04B41456-F3D5-4AD4-9FF6-13247220597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63;p59">
            <a:extLst>
              <a:ext uri="{FF2B5EF4-FFF2-40B4-BE49-F238E27FC236}">
                <a16:creationId xmlns:a16="http://schemas.microsoft.com/office/drawing/2014/main" id="{F9E17210-73DD-AB31-5153-2920D2B0AF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-2273" r="-2273"/>
          <a:stretch>
            <a:fillRect/>
          </a:stretch>
        </p:blipFill>
        <p:spPr>
          <a:xfrm>
            <a:off x="7968931" y="746669"/>
            <a:ext cx="828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345EB28-BB48-E790-77E2-2802A2A063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5239" y="2179090"/>
            <a:ext cx="4654528" cy="341031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22222E-6 L 0.25 -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22222E-6 L 0.25 2.22222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4.81481E-6 L 3.61111E-6 -4.8148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0" grpId="0" animBg="1"/>
      <p:bldP spid="2281" grpId="0" animBg="1"/>
      <p:bldP spid="2281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7" name="Google Shape;2227;p57"/>
          <p:cNvSpPr txBox="1">
            <a:spLocks noGrp="1"/>
          </p:cNvSpPr>
          <p:nvPr>
            <p:ph type="title"/>
          </p:nvPr>
        </p:nvSpPr>
        <p:spPr>
          <a:xfrm>
            <a:off x="657514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سنعيد الاستماع للحكاية. أنصتوا بانتباه،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عدوا بأصابعكم كم مرة  تسمعون «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دودة القز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».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Google Shape;423;p137">
            <a:extLst>
              <a:ext uri="{FF2B5EF4-FFF2-40B4-BE49-F238E27FC236}">
                <a16:creationId xmlns:a16="http://schemas.microsoft.com/office/drawing/2014/main" id="{F6F855D9-3D31-415F-A3F3-186EA64479A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424;p137">
            <a:extLst>
              <a:ext uri="{FF2B5EF4-FFF2-40B4-BE49-F238E27FC236}">
                <a16:creationId xmlns:a16="http://schemas.microsoft.com/office/drawing/2014/main" id="{4CEE9B94-284B-45AC-B20B-04536AEF589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425;p137">
            <a:extLst>
              <a:ext uri="{FF2B5EF4-FFF2-40B4-BE49-F238E27FC236}">
                <a16:creationId xmlns:a16="http://schemas.microsoft.com/office/drawing/2014/main" id="{0B4AE3B0-C1AC-468C-B4F2-CE36E1A4F2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6;p137">
            <a:extLst>
              <a:ext uri="{FF2B5EF4-FFF2-40B4-BE49-F238E27FC236}">
                <a16:creationId xmlns:a16="http://schemas.microsoft.com/office/drawing/2014/main" id="{6E11A438-1974-4408-82BF-F46057DE989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7;p137">
            <a:extLst>
              <a:ext uri="{FF2B5EF4-FFF2-40B4-BE49-F238E27FC236}">
                <a16:creationId xmlns:a16="http://schemas.microsoft.com/office/drawing/2014/main" id="{EC4C5978-F937-4F73-82D7-E0CD13E0A8B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428;p137">
            <a:extLst>
              <a:ext uri="{FF2B5EF4-FFF2-40B4-BE49-F238E27FC236}">
                <a16:creationId xmlns:a16="http://schemas.microsoft.com/office/drawing/2014/main" id="{FBE7307F-0EE9-4514-805C-C043E6D314E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429;p137">
            <a:extLst>
              <a:ext uri="{FF2B5EF4-FFF2-40B4-BE49-F238E27FC236}">
                <a16:creationId xmlns:a16="http://schemas.microsoft.com/office/drawing/2014/main" id="{16D53320-5D18-4B8C-83BD-9E0291970EF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30;p137">
            <a:extLst>
              <a:ext uri="{FF2B5EF4-FFF2-40B4-BE49-F238E27FC236}">
                <a16:creationId xmlns:a16="http://schemas.microsoft.com/office/drawing/2014/main" id="{9B492412-0A0C-45F4-AA93-5DC5001282D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31;p137">
            <a:extLst>
              <a:ext uri="{FF2B5EF4-FFF2-40B4-BE49-F238E27FC236}">
                <a16:creationId xmlns:a16="http://schemas.microsoft.com/office/drawing/2014/main" id="{F348E452-B864-4DD6-B55B-18E1B16297C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2;p137">
            <a:extLst>
              <a:ext uri="{FF2B5EF4-FFF2-40B4-BE49-F238E27FC236}">
                <a16:creationId xmlns:a16="http://schemas.microsoft.com/office/drawing/2014/main" id="{819C82E8-D0C0-4289-BC69-1C885FE129B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4F1DDD6-FD70-4E91-95CD-6440080AAAF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89022F4-60D8-1BC6-A6FF-24595A4091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4" name="WhatsApp Video 2026-05-24 at 08.47.44 (1)">
            <a:hlinkClick r:id="" action="ppaction://media"/>
            <a:extLst>
              <a:ext uri="{FF2B5EF4-FFF2-40B4-BE49-F238E27FC236}">
                <a16:creationId xmlns:a16="http://schemas.microsoft.com/office/drawing/2014/main" id="{6EC4C0C4-A6E8-987B-CAF7-13900A8406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36981" y="2136386"/>
            <a:ext cx="6461125" cy="353536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31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2" name="Google Shape;2262;p5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تكررت «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دودة القز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»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6 مرات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63" name="Google Shape;2263;p5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1629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275" name="Google Shape;2275;p59"/>
          <p:cNvSpPr txBox="1"/>
          <p:nvPr/>
        </p:nvSpPr>
        <p:spPr>
          <a:xfrm>
            <a:off x="3504981" y="1687076"/>
            <a:ext cx="1993998" cy="3154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defPPr>
              <a:defRPr lang="en-US"/>
            </a:defPPr>
            <a:lvl1pPr marL="0" algn="ctr" defTabSz="457200" rtl="1" eaLnBrk="1" latinLnBrk="0" hangingPunct="1">
              <a:buClr>
                <a:schemeClr val="lt1"/>
              </a:buClr>
              <a:buSzPts val="13800"/>
              <a:defRPr sz="6000" b="1" kern="120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4572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19900" dirty="0">
                <a:latin typeface="Helvetica" pitchFamily="2" charset="0"/>
              </a:rPr>
              <a:t>6</a:t>
            </a:r>
            <a:endParaRPr sz="19900" dirty="0">
              <a:latin typeface="Helvetica" pitchFamily="2" charset="0"/>
            </a:endParaRPr>
          </a:p>
        </p:txBody>
      </p:sp>
      <p:pic>
        <p:nvPicPr>
          <p:cNvPr id="2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931E07-72D4-56AE-A940-F8F5E97871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84662"/>
            <a:ext cx="828000" cy="828000"/>
          </a:xfrm>
          <a:prstGeom prst="rect">
            <a:avLst/>
          </a:prstGeom>
        </p:spPr>
      </p:pic>
      <p:sp>
        <p:nvSpPr>
          <p:cNvPr id="16" name="Google Shape;423;p137">
            <a:extLst>
              <a:ext uri="{FF2B5EF4-FFF2-40B4-BE49-F238E27FC236}">
                <a16:creationId xmlns:a16="http://schemas.microsoft.com/office/drawing/2014/main" id="{49FC610C-6672-4B47-AD1E-A7D3B0C5FFB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424;p137">
            <a:extLst>
              <a:ext uri="{FF2B5EF4-FFF2-40B4-BE49-F238E27FC236}">
                <a16:creationId xmlns:a16="http://schemas.microsoft.com/office/drawing/2014/main" id="{9F5661E5-AB2B-4050-9B3A-0889045893D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5;p137">
            <a:extLst>
              <a:ext uri="{FF2B5EF4-FFF2-40B4-BE49-F238E27FC236}">
                <a16:creationId xmlns:a16="http://schemas.microsoft.com/office/drawing/2014/main" id="{98C4C535-38F9-4451-852C-5892A8CB7AD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6;p137">
            <a:extLst>
              <a:ext uri="{FF2B5EF4-FFF2-40B4-BE49-F238E27FC236}">
                <a16:creationId xmlns:a16="http://schemas.microsoft.com/office/drawing/2014/main" id="{2FC04754-2EB3-4C65-A4A1-548FF99B55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7;p137">
            <a:extLst>
              <a:ext uri="{FF2B5EF4-FFF2-40B4-BE49-F238E27FC236}">
                <a16:creationId xmlns:a16="http://schemas.microsoft.com/office/drawing/2014/main" id="{0ADA702B-794B-4342-BDB5-779F122FC91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428;p137">
            <a:extLst>
              <a:ext uri="{FF2B5EF4-FFF2-40B4-BE49-F238E27FC236}">
                <a16:creationId xmlns:a16="http://schemas.microsoft.com/office/drawing/2014/main" id="{DD17421A-251B-4261-96CB-AC1C75F44F7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29;p137">
            <a:extLst>
              <a:ext uri="{FF2B5EF4-FFF2-40B4-BE49-F238E27FC236}">
                <a16:creationId xmlns:a16="http://schemas.microsoft.com/office/drawing/2014/main" id="{8651A884-627E-44BC-BD9F-585A2BCDE4A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30;p137">
            <a:extLst>
              <a:ext uri="{FF2B5EF4-FFF2-40B4-BE49-F238E27FC236}">
                <a16:creationId xmlns:a16="http://schemas.microsoft.com/office/drawing/2014/main" id="{2CB63D69-A323-4AB5-919C-28633DFEB24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1;p137">
            <a:extLst>
              <a:ext uri="{FF2B5EF4-FFF2-40B4-BE49-F238E27FC236}">
                <a16:creationId xmlns:a16="http://schemas.microsoft.com/office/drawing/2014/main" id="{1A524C44-7FED-478B-BB02-8AD24CDB56D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2;p137">
            <a:extLst>
              <a:ext uri="{FF2B5EF4-FFF2-40B4-BE49-F238E27FC236}">
                <a16:creationId xmlns:a16="http://schemas.microsoft.com/office/drawing/2014/main" id="{D2171A04-93D2-4141-A7BB-E7C30BE58D7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D5EBE7-CE6D-5310-B718-ECFC8A13C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069" y="2929346"/>
            <a:ext cx="8234147" cy="2025768"/>
          </a:xfrm>
          <a:prstGeom prst="rect">
            <a:avLst/>
          </a:prstGeom>
        </p:spPr>
      </p:pic>
      <p:sp>
        <p:nvSpPr>
          <p:cNvPr id="2306" name="Google Shape;2306;p6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لماذا كانت دودة القز تبكي في الحكاية؟ </a:t>
            </a:r>
          </a:p>
        </p:txBody>
      </p:sp>
      <p:sp>
        <p:nvSpPr>
          <p:cNvPr id="5" name="Google Shape;2080;p49">
            <a:extLst>
              <a:ext uri="{FF2B5EF4-FFF2-40B4-BE49-F238E27FC236}">
                <a16:creationId xmlns:a16="http://schemas.microsoft.com/office/drawing/2014/main" id="{4E0E9D00-FCAF-6E81-A89C-0DA80AAA95F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  <a:endParaRPr sz="16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0CEF101C-239E-444A-BB6E-3651D1A8C01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38FB68BC-98F7-4E54-AD96-BF8341BD09C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DD6BD27F-0AB6-48E2-9CB5-4BCE18F8008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EABA3EA6-D5EA-443E-904E-96254F42C57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162F697B-19E8-4482-854D-E72A6F3127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74FC076F-201A-4C23-A3F0-52AB1ECB588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79151E9E-1CBA-43EC-8B30-1095FAFC542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D039989D-189E-404B-9D2B-7813021441E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222D4A48-BBC8-4FB0-AE4B-25F1651C5F3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B096CA66-0C40-4A8C-8404-527FEC82B11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E523ED-7950-DDD4-B81F-A6AF44FE185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4" y="684213"/>
            <a:ext cx="828000" cy="8279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D79E6311-F853-E9F0-4E76-B86CB5178488}"/>
                  </a:ext>
                </a:extLst>
              </p14:cNvPr>
              <p14:cNvContentPartPr/>
              <p14:nvPr/>
            </p14:nvContentPartPr>
            <p14:xfrm>
              <a:off x="3226912" y="3544046"/>
              <a:ext cx="2337480" cy="1335865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D79E6311-F853-E9F0-4E76-B86CB517848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190912" y="3508049"/>
                <a:ext cx="2409120" cy="14075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242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1956122" y="3158999"/>
            <a:ext cx="527629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تنمية الطلاقة: قراءة فقرات بدقة واسترسال+ القراءة المشتركة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289" y="177522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2403;p64">
            <a:extLst>
              <a:ext uri="{FF2B5EF4-FFF2-40B4-BE49-F238E27FC236}">
                <a16:creationId xmlns:a16="http://schemas.microsoft.com/office/drawing/2014/main" id="{5FA5CE26-EAA5-8D6A-BCFA-52A878B13CB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13435" y="955420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3" name="Google Shape;2533;p70"/>
          <p:cNvSpPr/>
          <p:nvPr/>
        </p:nvSpPr>
        <p:spPr>
          <a:xfrm>
            <a:off x="416897" y="2743766"/>
            <a:ext cx="782139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أَنا حَشَرَةٌ صَغيرَةٌ، أَتَغَذّى عَلى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أَوْراقِ</a:t>
            </a:r>
            <a:r>
              <a:rPr lang="ar-MA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لتّوتِ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بِشَغَفٍ لِأَصْنَعَ خُيوطاً ذَهَبِيَّةً رائِعَ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cxnSp>
        <p:nvCxnSpPr>
          <p:cNvPr id="2534" name="Google Shape;2534;p70"/>
          <p:cNvCxnSpPr>
            <a:cxnSpLocks/>
          </p:cNvCxnSpPr>
          <p:nvPr/>
        </p:nvCxnSpPr>
        <p:spPr>
          <a:xfrm flipH="1">
            <a:off x="2248678" y="4563872"/>
            <a:ext cx="5421085" cy="0"/>
          </a:xfrm>
          <a:prstGeom prst="straightConnector1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2535" name="Google Shape;2535;p70"/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5254468" y="4206148"/>
            <a:ext cx="895291" cy="956626"/>
          </a:xfrm>
          <a:prstGeom prst="rect">
            <a:avLst/>
          </a:prstGeom>
          <a:noFill/>
          <a:ln>
            <a:noFill/>
          </a:ln>
        </p:spPr>
      </p:pic>
      <p:sp>
        <p:nvSpPr>
          <p:cNvPr id="2537" name="Google Shape;2537;p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انتبهوا  كيف أقرأ باسترسال. السهم يذكرني بأن أواصل القراءة.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AE8F3-DBA6-B23C-B054-205021ACE5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5607BD54-FE4D-4FBF-87CA-E5F56A89A2F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4E2343ED-26FA-44DE-92B6-D5A9E310636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4C90ABB6-7546-43BA-9474-6A4BA26A956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F35AF95A-FFDC-4383-89D7-6F298995D53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19E31ED9-D144-46FC-83F0-4D16B4C73F6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D8D01376-B7E6-45D6-B1A0-985D1DC8D7F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03FA9902-8F52-4CF7-B540-7B7A8B27ECC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3D4AB5B8-685B-4DC0-A70C-EFECA616974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E4791B53-D818-4F28-B575-6C81260FFF3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59140E2E-6A76-4941-B162-BC1566F78396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535;p70">
            <a:extLst>
              <a:ext uri="{FF2B5EF4-FFF2-40B4-BE49-F238E27FC236}">
                <a16:creationId xmlns:a16="http://schemas.microsoft.com/office/drawing/2014/main" id="{A8072AAB-2527-B0AE-564F-7B4C1D1D1049}"/>
              </a:ext>
            </a:extLst>
          </p:cNvPr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3879948" y="4257426"/>
            <a:ext cx="895291" cy="956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-0.00185 L -0.02708 0.02917 C -0.03264 0.03634 -0.04114 0.04074 -0.05017 0.04074 C -0.06042 0.04074 -0.0684 0.03634 -0.07396 0.02917 L -0.10156 -0.00185 " pathEditMode="relative" rAng="5400000" ptsTypes="AAAAA">
                                      <p:cBhvr>
                                        <p:cTn id="6" dur="2000" fill="hold"/>
                                        <p:tgtEl>
                                          <p:spTgt spid="2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13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2000"/>
                                        <p:tgtEl>
                                          <p:spTgt spid="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8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8 -0.00208 L -0.02691 0.02893 C -0.03246 0.03611 -0.04097 0.04051 -0.05 0.04051 C -0.06024 0.04051 -0.06823 0.03611 -0.07378 0.02893 L -0.10138 -0.00208 " pathEditMode="relative" rAng="5400000" ptsTypes="AAA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سأقرأ الفقرة باسترسال. سأعين من يقرأ مثلي.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435D4D-968A-4810-A426-13A8E3B9A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4669"/>
            <a:ext cx="828000" cy="828000"/>
          </a:xfrm>
          <a:prstGeom prst="rect">
            <a:avLst/>
          </a:prstGeom>
        </p:spPr>
      </p:pic>
      <p:sp>
        <p:nvSpPr>
          <p:cNvPr id="15" name="Google Shape;563;p140">
            <a:extLst>
              <a:ext uri="{FF2B5EF4-FFF2-40B4-BE49-F238E27FC236}">
                <a16:creationId xmlns:a16="http://schemas.microsoft.com/office/drawing/2014/main" id="{C3A5500B-AEF5-49FB-8399-19E99FDC8A4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4;p140">
            <a:extLst>
              <a:ext uri="{FF2B5EF4-FFF2-40B4-BE49-F238E27FC236}">
                <a16:creationId xmlns:a16="http://schemas.microsoft.com/office/drawing/2014/main" id="{6C14B434-B42C-4A4E-B74D-B4422B781A6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B038D447-2345-43C6-9645-B7ACFECC1EB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6A70074E-A9AF-4CF2-86BD-3178780E580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575990E5-F61F-4204-917B-14388AABBCA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B4700FF8-ACC3-465D-B2F0-C9042CEA20D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96F2B505-7134-4F41-8A71-9B6819B1E86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C933ED9F-7225-43BB-9E22-BBE00B4EA95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01248378-DC99-4EFF-BEF6-9FC5CE8CE99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12186D61-A56D-4E56-9C55-B9BB2C5449D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E7F42A6-A092-1C8C-9615-C7A713AA62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529" y="2897901"/>
            <a:ext cx="8370409" cy="215547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" name="Google Shape;2591;p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نقرأ معا باسترسال.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089EE09-A051-9B21-E4B4-F801E599C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7593" y="684000"/>
            <a:ext cx="828000" cy="828000"/>
          </a:xfrm>
          <a:prstGeom prst="rect">
            <a:avLst/>
          </a:prstGeom>
        </p:spPr>
      </p:pic>
      <p:sp>
        <p:nvSpPr>
          <p:cNvPr id="15" name="Google Shape;563;p140">
            <a:extLst>
              <a:ext uri="{FF2B5EF4-FFF2-40B4-BE49-F238E27FC236}">
                <a16:creationId xmlns:a16="http://schemas.microsoft.com/office/drawing/2014/main" id="{816984BB-20E5-418A-BCC6-77730548664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4;p140">
            <a:extLst>
              <a:ext uri="{FF2B5EF4-FFF2-40B4-BE49-F238E27FC236}">
                <a16:creationId xmlns:a16="http://schemas.microsoft.com/office/drawing/2014/main" id="{FC97620F-3422-4C35-B8E4-A090A09AA1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202C3F7E-DAF6-4357-AFCA-C06503515B7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2F95429E-1C6C-4A4A-822B-8F879F19153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F3D5924F-5527-4243-B0C2-6A6FC21C657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DFFF16E5-E188-4870-B9AB-8B607AC022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B874AEFD-A08B-4560-9170-3FAAE2A2663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2113D947-14DE-4261-85CD-B7600C0620D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156AB09E-F6CA-41D6-84E7-196B266002B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73A3568F-FBFC-4AC8-A2EB-DA34D5A7ED1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99D0744-7A9D-F65E-479A-00A31C34E0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529" y="2897901"/>
            <a:ext cx="8370409" cy="215547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8" name="Google Shape;2608;p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 سيقرأ زميلكم وترددون بعده.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Google Shape;563;p140">
            <a:extLst>
              <a:ext uri="{FF2B5EF4-FFF2-40B4-BE49-F238E27FC236}">
                <a16:creationId xmlns:a16="http://schemas.microsoft.com/office/drawing/2014/main" id="{B63D3EED-7C82-42B4-8CE0-9444F85A1B4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CAE205D8-4A02-4A44-9BA2-1E5C1F8144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EC0C34CF-E66B-47F8-BFBA-0F91BC331A9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8CE12568-5981-40B1-8D14-A06E8C60B1C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7;p140">
            <a:extLst>
              <a:ext uri="{FF2B5EF4-FFF2-40B4-BE49-F238E27FC236}">
                <a16:creationId xmlns:a16="http://schemas.microsoft.com/office/drawing/2014/main" id="{32593B2B-A17C-4357-8174-BC7DCDEAA64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568;p140">
            <a:extLst>
              <a:ext uri="{FF2B5EF4-FFF2-40B4-BE49-F238E27FC236}">
                <a16:creationId xmlns:a16="http://schemas.microsoft.com/office/drawing/2014/main" id="{1AD92A8D-9E59-41EC-A952-D42DA3CC489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69;p140">
            <a:extLst>
              <a:ext uri="{FF2B5EF4-FFF2-40B4-BE49-F238E27FC236}">
                <a16:creationId xmlns:a16="http://schemas.microsoft.com/office/drawing/2014/main" id="{69FD929A-50AA-4B7A-9655-0B826725082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9AB13FCB-6B73-4887-90A1-DEACB2F29BB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8D16D416-DA23-44BE-90BC-9A7616766BD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CFDC2980-9F6B-4AC9-9F3D-915C7583506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C83E490-2DFB-67D7-FA58-FCA9FFB2A6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C8C5AD-3DC2-44F0-3272-16BA21C9FC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529" y="2897901"/>
            <a:ext cx="8370409" cy="215547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5" name="Google Shape;2625;p7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اقرؤوا جماعة.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Google Shape;563;p140">
            <a:extLst>
              <a:ext uri="{FF2B5EF4-FFF2-40B4-BE49-F238E27FC236}">
                <a16:creationId xmlns:a16="http://schemas.microsoft.com/office/drawing/2014/main" id="{96279647-1FFD-49D7-B327-2C86844580E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16311720-8CE0-461F-BC76-1A126179D9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52CE9A62-972A-4D09-8C56-6CFB15A0F83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4DBD9776-68E7-4E36-B283-DE74A88B799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7;p140">
            <a:extLst>
              <a:ext uri="{FF2B5EF4-FFF2-40B4-BE49-F238E27FC236}">
                <a16:creationId xmlns:a16="http://schemas.microsoft.com/office/drawing/2014/main" id="{C695ADF6-FD4B-42AA-8D28-3EAED9FFB41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568;p140">
            <a:extLst>
              <a:ext uri="{FF2B5EF4-FFF2-40B4-BE49-F238E27FC236}">
                <a16:creationId xmlns:a16="http://schemas.microsoft.com/office/drawing/2014/main" id="{5A2A07A3-1425-49D1-BFDA-FA4D32BEAFE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69;p140">
            <a:extLst>
              <a:ext uri="{FF2B5EF4-FFF2-40B4-BE49-F238E27FC236}">
                <a16:creationId xmlns:a16="http://schemas.microsoft.com/office/drawing/2014/main" id="{4CB608D3-F8EA-4B90-9C47-8ED698805DB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1138019A-38AB-4103-B0EE-C27CE47B854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9DAB9F7A-F311-4D63-837D-18517AAE7AB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27E5773E-230C-4004-972D-CB588145E59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DAA27A61-E2EF-4272-25CD-885E76EE81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7593" y="684000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4BCBFE-37A4-3EAE-F71B-0D1EA144A0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529" y="2897901"/>
            <a:ext cx="8370409" cy="215547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" name="Google Shape;2642;p7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كراساتكم ص 159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اقرؤوا الفقرة قراءة هامسة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سأمر لأستمع لقراءاتكم.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0ED632E4-7794-4BE0-8E42-7C72CA729EA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5BCDE4C9-9DF6-4A04-94C2-C6ED72BBC0B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9359DC05-DEBC-443C-9B45-A3748EB52C1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D6FCBE6E-66AF-4A57-BF17-F0BCDBEF1BA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EE1F3AD5-5DE2-4F1B-9E3F-EDE3B9EAF63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B50F31E9-E8FC-4442-AB0E-34403E58E96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3F44532E-F6C6-44E9-BD6A-B9B20565F23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4C479BE3-A608-4921-BF00-7B54D173A91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441AF3F7-9020-47B8-957F-614A9A10116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047FE5E8-E8A8-4587-B9CF-8469705E2E0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FC986A8-8E43-FAD6-DBA7-3190CFC5748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959600" y="666000"/>
            <a:ext cx="828000" cy="828000"/>
          </a:xfrm>
          <a:prstGeom prst="ellipse">
            <a:avLst/>
          </a:prstGeom>
        </p:spPr>
      </p:pic>
      <p:grpSp>
        <p:nvGrpSpPr>
          <p:cNvPr id="8" name="Google Shape;2778;p84">
            <a:extLst>
              <a:ext uri="{FF2B5EF4-FFF2-40B4-BE49-F238E27FC236}">
                <a16:creationId xmlns:a16="http://schemas.microsoft.com/office/drawing/2014/main" id="{9AF0D47F-7560-1720-F8E1-AE87B145E628}"/>
              </a:ext>
            </a:extLst>
          </p:cNvPr>
          <p:cNvGrpSpPr/>
          <p:nvPr/>
        </p:nvGrpSpPr>
        <p:grpSpPr>
          <a:xfrm>
            <a:off x="6220753" y="2847264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7AAACE5-D8A6-793B-62A1-2D24410A403B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2780;p84">
              <a:extLst>
                <a:ext uri="{FF2B5EF4-FFF2-40B4-BE49-F238E27FC236}">
                  <a16:creationId xmlns:a16="http://schemas.microsoft.com/office/drawing/2014/main" id="{C7E4AB99-ADA3-93BA-31AC-FD945ACB61EA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F2977D7-11A6-C6B2-3ACD-E48FEB166A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12921" y="1494000"/>
            <a:ext cx="3471090" cy="505609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6" name="Google Shape;2676;p7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A32CAC-2A64-EFA0-3127-1A0BA05A0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93331"/>
            <a:ext cx="828000" cy="828000"/>
          </a:xfrm>
          <a:prstGeom prst="rect">
            <a:avLst/>
          </a:prstGeom>
        </p:spPr>
      </p:pic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B2F430EF-92F8-46F2-9934-014073833CF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6DDF86A4-2ECC-4C90-895F-CC95F1CD904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35B9F41D-04C5-4A85-9290-5772E9E7378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155C187F-4705-46FC-8A82-BE04C46E4A1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1DB28050-363B-4943-9A5B-4F3D8ED45D4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19A93D2A-0005-4707-8574-8A746B135B6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B9B79A86-78A2-4953-BD7C-6640B6A3F5F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9EE600C2-4824-4E52-8E8A-C2FD924ED64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5DDB716C-EB50-49D5-BF32-8E7BF9A5AB2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1F25130A-A11B-433B-B7A9-C1FE8123D0E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26244FA-4400-EC33-D28E-A880FEC47E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12921" y="1494000"/>
            <a:ext cx="3471090" cy="505609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541129" y="163219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الكفايات المعنية بالاختبار – المستوى 2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2" name="Oval 22">
            <a:extLst>
              <a:ext uri="{FF2B5EF4-FFF2-40B4-BE49-F238E27FC236}">
                <a16:creationId xmlns:a16="http://schemas.microsoft.com/office/drawing/2014/main" id="{502BDDE6-BE82-FFB5-EA45-BD6D1A36E5D0}"/>
              </a:ext>
            </a:extLst>
          </p:cNvPr>
          <p:cNvSpPr/>
          <p:nvPr/>
        </p:nvSpPr>
        <p:spPr>
          <a:xfrm>
            <a:off x="6662198" y="3429000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23">
            <a:extLst>
              <a:ext uri="{FF2B5EF4-FFF2-40B4-BE49-F238E27FC236}">
                <a16:creationId xmlns:a16="http://schemas.microsoft.com/office/drawing/2014/main" id="{BD9E5E8F-288D-4971-6873-69649B1CCF80}"/>
              </a:ext>
            </a:extLst>
          </p:cNvPr>
          <p:cNvSpPr/>
          <p:nvPr/>
        </p:nvSpPr>
        <p:spPr>
          <a:xfrm rot="763887">
            <a:off x="6675722" y="406766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200F56-45AD-FCE2-73C2-02BA35A99E04}"/>
              </a:ext>
            </a:extLst>
          </p:cNvPr>
          <p:cNvSpPr txBox="1"/>
          <p:nvPr/>
        </p:nvSpPr>
        <p:spPr>
          <a:xfrm>
            <a:off x="398857" y="3039576"/>
            <a:ext cx="6154484" cy="146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LF2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lvl="0"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التحدث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(PO1, PO2)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</p:txBody>
      </p:sp>
      <p:pic>
        <p:nvPicPr>
          <p:cNvPr id="4" name="Espace réservé pour une image  25">
            <a:extLst>
              <a:ext uri="{FF2B5EF4-FFF2-40B4-BE49-F238E27FC236}">
                <a16:creationId xmlns:a16="http://schemas.microsoft.com/office/drawing/2014/main" id="{63F9617D-9C3C-2860-2A67-D9A0D519C0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98857" y="1054341"/>
            <a:ext cx="406805" cy="4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94928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7830-AE99-1AB4-31BA-665495BEC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B601AC43-CB29-C10E-B908-CC8EF48D01DF}"/>
              </a:ext>
            </a:extLst>
          </p:cNvPr>
          <p:cNvSpPr txBox="1">
            <a:spLocks/>
          </p:cNvSpPr>
          <p:nvPr/>
        </p:nvSpPr>
        <p:spPr>
          <a:xfrm>
            <a:off x="628650" y="135865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توجيهات عامة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BE9F6-A4B7-4649-7736-36D0D3EF883A}"/>
              </a:ext>
            </a:extLst>
          </p:cNvPr>
          <p:cNvSpPr txBox="1"/>
          <p:nvPr/>
        </p:nvSpPr>
        <p:spPr>
          <a:xfrm>
            <a:off x="628650" y="2275991"/>
            <a:ext cx="72771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1.يفصل الأستاذ(ة) الحاسوب عن شاشة العرض أثناء التمرير الفردي؛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2. يعرض الأستاذ(ة) نص تقويم الطلاقة للمتعلم ليقرأه ثم يدون النتائج على شبكة التفريغ؛ 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3. يعرض الأستاذ(ة) إحدى وضعيات تقويم التحدث للمتعلم ثم يدون النتائج على شبكة التفريغ. </a:t>
            </a:r>
          </a:p>
        </p:txBody>
      </p:sp>
    </p:spTree>
    <p:extLst>
      <p:ext uri="{BB962C8B-B14F-4D97-AF65-F5344CB8AC3E}">
        <p14:creationId xmlns:p14="http://schemas.microsoft.com/office/powerpoint/2010/main" val="1969575436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8912C-3531-A3A1-C2EE-6A060430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73747F-C127-6AB3-E4A9-F08978F0BC44}"/>
              </a:ext>
            </a:extLst>
          </p:cNvPr>
          <p:cNvSpPr txBox="1">
            <a:spLocks/>
          </p:cNvSpPr>
          <p:nvPr/>
        </p:nvSpPr>
        <p:spPr>
          <a:xfrm>
            <a:off x="381845" y="1779322"/>
            <a:ext cx="8142051" cy="447458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يختار الأستاذ</a:t>
            </a: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يوميا 6 تلاميذ من أجل تمرير الروائز الفردية (التحدث+ الطلاقة) خلال الأسبوع الرابع؛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إعداد جانب من الفصل الدراسي لتمرير الفردي؛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الحرص على خلق بيئة آمنة لتمرير الروائز؛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رائزي التحدث والطلاقة بالتتابع وبشكل فردي في جلسة واحدة مع كل تلميذ(ة)؛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2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تغيير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فقرات الطلاقة ووضعيات التحدث من يوم إلى آخر؛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التمرير يشتغل  باقي التلاميذ على نص: الأشجار لا تمشي(ص 171)، من خلال توجيههم إلى ما يلي: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النص قراءة صامتة؛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استخراج كلمات تتضمن تاء مربوطة وكتابتها  على دفاترهم بخط جميل</a:t>
            </a:r>
            <a:r>
              <a:rPr lang="ar-MA" sz="2600" b="1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FFC4E31-C9AC-9D8A-4E1B-C2F349B8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توجيهات عامة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2253971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47AAD-7925-B27A-331C-D45E6793A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601561A8-18DE-0226-D9E5-D10519692921}"/>
              </a:ext>
            </a:extLst>
          </p:cNvPr>
          <p:cNvSpPr txBox="1">
            <a:spLocks/>
          </p:cNvSpPr>
          <p:nvPr/>
        </p:nvSpPr>
        <p:spPr>
          <a:xfrm>
            <a:off x="457962" y="320104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lvl="0" algn="ctr" defTabSz="457200">
              <a:lnSpc>
                <a:spcPts val="2075"/>
              </a:lnSpc>
              <a:spcBef>
                <a:spcPts val="0"/>
              </a:spcBef>
              <a:buClrTx/>
              <a:defRPr/>
            </a:pPr>
            <a:r>
              <a:rPr lang="ar-MA" sz="60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تشغيل التلاميذ 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196753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(الصفحة 171)  ودفاتر المنزل . اقرؤوا النص جيدا ثم استخرجوا كلمات تتضمن تاء مربوطة.</a:t>
            </a:r>
            <a:endParaRPr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2101DF8-E1D3-1991-C2BB-847CE87D2B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956E479-C70E-3A1F-E6A3-A92CCEA3E1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5784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0FBF776-0DA7-6B44-13C7-3DF9D09C76D2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FEC1244-350E-B78F-7F61-BB2FEC67369A}"/>
              </a:ext>
            </a:extLst>
          </p:cNvPr>
          <p:cNvSpPr>
            <a:spLocks/>
          </p:cNvSpPr>
          <p:nvPr/>
        </p:nvSpPr>
        <p:spPr>
          <a:xfrm>
            <a:off x="2303925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تقويم الطلاقة والتحدث </a:t>
            </a: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CB5765-AF2A-607A-BD3C-C7CE7FD851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0EC899C-BF0E-FA04-96BD-305219AB08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61257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E5138C6-F54A-8D06-8031-EE3817C4A86D}"/>
              </a:ext>
            </a:extLst>
          </p:cNvPr>
          <p:cNvSpPr>
            <a:spLocks/>
          </p:cNvSpPr>
          <p:nvPr/>
        </p:nvSpPr>
        <p:spPr>
          <a:xfrm>
            <a:off x="603989" y="1459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1CFACA9E-8A0B-ACB7-C988-6FEFC9882E0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26536" y="155847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02A5285-81D0-0984-4499-D4BFA55CEEC7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وضعية تدريبية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46156E9-612D-D648-8C68-986B65EEC0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7858" y="1368000"/>
            <a:ext cx="3485030" cy="516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842746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30B2E-067E-473A-A334-8A554320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BC054DB-17B5-3534-9A81-6EC7496139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482821"/>
              </p:ext>
            </p:extLst>
          </p:nvPr>
        </p:nvGraphicFramePr>
        <p:xfrm>
          <a:off x="1718735" y="2162273"/>
          <a:ext cx="6291792" cy="380632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66547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01817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7204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7986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</a:tblGrid>
              <a:tr h="3450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7507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LF2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</a:t>
                      </a:r>
                    </a:p>
                  </a:txBody>
                  <a:tcPr marL="68580" marR="6858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أقل من 3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28482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بين 4 إلى 8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275075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أكثر من 9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77528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باسترسال. 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 مع التوقف على الأكثر لثلاث مرات.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2918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 قراءة متقطعة.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917492"/>
                  </a:ext>
                </a:extLst>
              </a:tr>
              <a:tr h="522503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01340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AAF660F9-FBC8-98C8-D974-73E597383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152301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18841-AE64-2B51-EB3F-503D80E20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C375C6-F160-EACA-081D-DA2E5E125329}"/>
              </a:ext>
            </a:extLst>
          </p:cNvPr>
          <p:cNvSpPr txBox="1">
            <a:spLocks/>
          </p:cNvSpPr>
          <p:nvPr/>
        </p:nvSpPr>
        <p:spPr>
          <a:xfrm>
            <a:off x="637196" y="2073583"/>
            <a:ext cx="7613780" cy="3954646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الفقرة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شاشة الحاسوب؛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يذكر  الأستاذ(ة) المتعلم(ة) أن عليه (ها) قراءة الفقرة بدقة واسترسال؛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10 ثوان لملاحظة  الفقرة قبل البدء في القراءة؛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على مذكرته الخاصة عدد الأخطاء المرتكبة برسم علامة لكل خطأ؛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قراءة الفقرة  على شبكة تفريغ النتائج.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ملاحظتان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تدارك المتعلم(ة) (دون أي مساعدة) قراءة الكلمة، لا تحتسب خطأ؛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توقف المتعلم أمام كلمة لمدة تزيد عن 5 ثواني يطلب منه مواصلة القراءة.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470B15A-50B6-C24B-32C7-F90C713B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الطلاقة 2</a:t>
            </a:r>
            <a:endParaRPr lang="fr-M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EA7E02-386E-BAAE-9DB6-6FBA36B2BE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30" t="12357" r="2871" b="7589"/>
          <a:stretch>
            <a:fillRect/>
          </a:stretch>
        </p:blipFill>
        <p:spPr>
          <a:xfrm>
            <a:off x="143933" y="1615086"/>
            <a:ext cx="8686800" cy="39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602711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D9A48-ED26-95FE-CA87-02648F1B1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622662E-92EB-0859-8B81-AD31FFFDD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EA41309-8B90-6338-4520-36839CE5E7F7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4F9856D-898C-001D-79A1-1E07F70E5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E06539D8-5F8F-7345-F271-14DFAA19BEE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قراءة فقرة بدقة واسترسال.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EF6C321-B2A6-0799-EF02-10B91EC76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8377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D7871EBA-8989-AE2D-EB67-99A2A660F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1F442780-12FB-8634-42A8-03285787C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 بدقة واسترسال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A36333-FC33-C1F8-E4D1-FB4D92138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C0F15C4-70C3-482A-EE7A-E7C062D87197}"/>
              </a:ext>
            </a:extLst>
          </p:cNvPr>
          <p:cNvSpPr txBox="1">
            <a:spLocks/>
          </p:cNvSpPr>
          <p:nvPr/>
        </p:nvSpPr>
        <p:spPr>
          <a:xfrm>
            <a:off x="319916" y="1746614"/>
            <a:ext cx="8297242" cy="47667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514337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صَباحِ يَوْمٍ رَبيعِيٍّ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00ABA3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اِنْطَلَقَتِ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ٱلْعائِلَةُ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في نُزْهَةٍ إِلى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ٱلْغابَ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00ABA3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  <a:p>
            <a:pPr marL="0" marR="0" lvl="0" indent="0" algn="r" defTabSz="514337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فَرَشوا بِساطاً فَوْقَ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ٱلْعُشْبِ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ٱلْأَخْضَرِ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00ABA3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وَجَلَسوا يَسْتَنْشِقونَ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ٱلْهَواءَ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ٱلنَّقِيَّ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00ABA3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  <a:p>
            <a:pPr marL="0" marR="0" lvl="0" indent="0" algn="r" defTabSz="514337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بَعْدَ ذَلِكَ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00ABA3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تَجَوَّلوا بَيْنَ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ٱلْأَشْجارِ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وَتَسابَقَ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ٱلْأَطْفالُ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في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ٱلْمُرو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ج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00ABA3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0" marR="0" lvl="0" indent="0" algn="r" defTabSz="514337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ثُمَّ جَلَسوا يَتَناوَلونَ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ٱلْغَداءَ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ٱللَّذيذَ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ABA3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وَيَسْمَعونَ تَغْريدَ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ٱلطُّيو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ر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00ABA3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0" marR="0" lvl="0" indent="0" algn="r" defTabSz="514337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وَعِنْدَ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ٱلْغُروبِ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00ABA3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جَمَعوا أَمْتِعَتَهُمْ وَعادوا إِلى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ٱلْمَنْزِلِ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فَرِحي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ن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00ABA3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52C3BB2-E35A-F55D-01E5-94F0557CC2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3578538-D7E4-A7D9-3C9B-929F9A84D4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6943ABF-E3D4-5245-4335-52C45CFA1E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3CE1D68-4E13-DDB0-999A-E4CDA87DD60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3398D3-8ED4-3A6A-990F-3B26CA23AEA5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158323-991D-91EB-0E9D-F597F60F3592}"/>
              </a:ext>
            </a:extLst>
          </p:cNvPr>
          <p:cNvSpPr>
            <a:spLocks/>
          </p:cNvSpPr>
          <p:nvPr/>
        </p:nvSpPr>
        <p:spPr>
          <a:xfrm>
            <a:off x="2682268" y="152072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51BE5A-CFAD-9019-1A0C-D78092008BBB}"/>
              </a:ext>
            </a:extLst>
          </p:cNvPr>
          <p:cNvSpPr>
            <a:spLocks/>
          </p:cNvSpPr>
          <p:nvPr/>
        </p:nvSpPr>
        <p:spPr>
          <a:xfrm>
            <a:off x="4607572" y="1471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657F0C5B-C27B-BF29-7D15-F7B7AD0332E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5749117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E7575-1E1E-663F-13A6-17C43845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64410F8-3F44-496A-074E-B1D1D517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69507AA-7B36-E29E-AD1A-46622A4834AF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FDD02B-43D7-1F76-DFDC-0C3F24B15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6B08569-B926-06A0-DD02-1B809717B35B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المشاركة في حوار بتوظيف الأفعال الكلامية المدرسة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2AB5BF-7FB1-3F38-7E7F-DFCC8F3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017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2C1EE-BB52-0C68-FB0E-72118B933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2A1980-871D-3862-B247-4C68B30966B2}"/>
              </a:ext>
            </a:extLst>
          </p:cNvPr>
          <p:cNvSpPr txBox="1">
            <a:spLocks/>
          </p:cNvSpPr>
          <p:nvPr/>
        </p:nvSpPr>
        <p:spPr>
          <a:xfrm>
            <a:off x="512274" y="1520890"/>
            <a:ext cx="7987914" cy="4896208"/>
          </a:xfrm>
          <a:prstGeom prst="roundRect">
            <a:avLst>
              <a:gd name="adj" fmla="val 6551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ينجز تقويم التحدث (المشاركة في حوار وأخذ الكلمة) مباشرة بعد تقويم الطلاقة؛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وضعية من بين الوضعيات المقترحة (وضعية في كل يوم)؛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يقرأ الأستاذ(ة)  الوضعية على المتعلم(ة) ويتأكد من فهمه (ها) للتعليمة؛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الأستاذ (ة) للمتعلم(ة) 30 ثانية للتفكير قبل البدء في التحدث ثم ينصت لجوابه في حدود دقيقتين.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9D07300-7580-C9B6-9A9B-6232446BE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74" y="624492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039624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A82C4-E7C5-67E9-4FAD-034041916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47CBDB-9EA4-39B8-E3BC-1EEC20F46569}"/>
              </a:ext>
            </a:extLst>
          </p:cNvPr>
          <p:cNvSpPr txBox="1">
            <a:spLocks/>
          </p:cNvSpPr>
          <p:nvPr/>
        </p:nvSpPr>
        <p:spPr>
          <a:xfrm>
            <a:off x="811762" y="1679510"/>
            <a:ext cx="7763979" cy="468160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كل مؤشر والنقطة الإجمالية  على البطاقة الخاصة بتفريغ النتائج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بناء على معايير التحكم</a:t>
            </a:r>
            <a:r>
              <a:rPr kumimoji="0" lang="ar-AE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؛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لاحقا النقطة الإجمالية على دفتر الكفايات ويعبئ النقط على منظومة مسار.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   ملاحظة : إذا كان المتعلم(ة)  مسترسلا في الإنتاج، لا بأس في تجاوز المدة        المخصصة له بقليل.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95DDF0-C071-66A9-911F-D03337118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137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التحدث(تتمة)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614590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322A-3935-739A-5F1C-12FCF004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3FCCB7-6A46-17F5-2764-961A9AD9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36DA3CE-65BD-63A5-144A-A159CA9BB5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326954"/>
              </p:ext>
            </p:extLst>
          </p:nvPr>
        </p:nvGraphicFramePr>
        <p:xfrm>
          <a:off x="376767" y="2120367"/>
          <a:ext cx="8469515" cy="418830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44726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520838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432903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229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187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4142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735127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المشاركة في حوار لوصف منظر من الطبيعة وإسداء نصائح بضرورة المحافظة عليه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: ما مكانك المفضل في الطبيعة؟( يصف مكانا مفضلا من الطبيعة). وكيف تحافظ عليه؟( يسمح ببعض الأخطاء)؛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7351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 وذكر نصيحة واحدة للمحافظة على المكان المفضل لديه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7,5ن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سؤال واحد.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حاول الإجابة عن الأسئلة لكن إجابته كانت بعيدة عن المنتظر. 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477943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8E8E7F9-9DCB-8FCD-191E-67A284463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1B0CEB-C163-C663-F125-F4071ED1D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4" name="Bulle narrative : ronde 2">
            <a:extLst>
              <a:ext uri="{FF2B5EF4-FFF2-40B4-BE49-F238E27FC236}">
                <a16:creationId xmlns:a16="http://schemas.microsoft.com/office/drawing/2014/main" id="{E2FAC2B2-AD53-45AA-85C3-FF167BCC2137}"/>
              </a:ext>
            </a:extLst>
          </p:cNvPr>
          <p:cNvSpPr/>
          <p:nvPr/>
        </p:nvSpPr>
        <p:spPr>
          <a:xfrm>
            <a:off x="5189708" y="3293500"/>
            <a:ext cx="3180048" cy="783465"/>
          </a:xfrm>
          <a:prstGeom prst="wedgeRoundRectCallout">
            <a:avLst>
              <a:gd name="adj1" fmla="val -57137"/>
              <a:gd name="adj2" fmla="val -3558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DZ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أ</a:t>
            </a:r>
            <a:r>
              <a:rPr lang="ar-MA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ُفَضِّلُ .............لِأَنَّهُ.............</a:t>
            </a:r>
            <a:r>
              <a:rPr lang="ar-DZ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  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   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pic>
        <p:nvPicPr>
          <p:cNvPr id="15" name="Image 14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872D6863-3229-E70C-AC95-3B7FE038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379" y="3429000"/>
            <a:ext cx="510540" cy="533400"/>
          </a:xfrm>
          <a:prstGeom prst="rect">
            <a:avLst/>
          </a:prstGeom>
        </p:spPr>
      </p:pic>
      <p:sp>
        <p:nvSpPr>
          <p:cNvPr id="18" name="Bulle narrative : ronde 1">
            <a:extLst>
              <a:ext uri="{FF2B5EF4-FFF2-40B4-BE49-F238E27FC236}">
                <a16:creationId xmlns:a16="http://schemas.microsoft.com/office/drawing/2014/main" id="{99837F3C-15B4-FD7B-046F-D3DB602B115C}"/>
              </a:ext>
            </a:extLst>
          </p:cNvPr>
          <p:cNvSpPr/>
          <p:nvPr/>
        </p:nvSpPr>
        <p:spPr>
          <a:xfrm>
            <a:off x="4262839" y="2388033"/>
            <a:ext cx="3540880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lvl="0" algn="r" rtl="1">
              <a:lnSpc>
                <a:spcPct val="107000"/>
              </a:lnSpc>
              <a:spcAft>
                <a:spcPts val="800"/>
              </a:spcAft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ما مَكانُكَ 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ٱ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لْمُفَضَّلُ في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لطَّبيعَةِ 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؟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لِماذا؟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F4810C26-E6E3-2158-B099-EDA9C02C1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أنا سألعب دور صديقٍ لك. سنجري حوارا – أنا أسأل وأنت تجيب. يمكنك الاستعانة بالمشهد. 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7C4F954-3381-C8C7-4ED8-3100DB4B4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1096" y="2426705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Bulle narrative : ronde 2">
            <a:extLst>
              <a:ext uri="{FF2B5EF4-FFF2-40B4-BE49-F238E27FC236}">
                <a16:creationId xmlns:a16="http://schemas.microsoft.com/office/drawing/2014/main" id="{31EF23B3-217E-5A63-FC1B-748EBCA58FA8}"/>
              </a:ext>
            </a:extLst>
          </p:cNvPr>
          <p:cNvSpPr/>
          <p:nvPr/>
        </p:nvSpPr>
        <p:spPr>
          <a:xfrm>
            <a:off x="5091629" y="5098132"/>
            <a:ext cx="3180048" cy="783465"/>
          </a:xfrm>
          <a:prstGeom prst="wedgeRoundRectCallout">
            <a:avLst>
              <a:gd name="adj1" fmla="val -54692"/>
              <a:gd name="adj2" fmla="val -3007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lvl="0" algn="r" rtl="1">
              <a:lnSpc>
                <a:spcPct val="107000"/>
              </a:lnSpc>
              <a:spcAft>
                <a:spcPts val="800"/>
              </a:spcAft>
            </a:pPr>
            <a:r>
              <a:rPr lang="ar-MA" sz="2000" b="1" kern="1200" dirty="0">
                <a:solidFill>
                  <a:srgbClr val="0070C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يَجِبُ أَنْ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...........وَ................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 </a:t>
            </a:r>
            <a:endParaRPr kumimoji="0" lang="fr-MA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pic>
        <p:nvPicPr>
          <p:cNvPr id="30" name="Image 29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95C5CBC8-DD7E-9E7B-5A0E-8B3B37023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340" y="5240785"/>
            <a:ext cx="510540" cy="533400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850D6609-74EC-C95C-EAD1-3685F517ECBF}"/>
              </a:ext>
            </a:extLst>
          </p:cNvPr>
          <p:cNvSpPr/>
          <p:nvPr/>
        </p:nvSpPr>
        <p:spPr>
          <a:xfrm>
            <a:off x="4657650" y="4191531"/>
            <a:ext cx="318004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000000"/>
                </a:solidFill>
                <a:latin typeface="Calibri" panose="020F0502020204030204"/>
                <a:cs typeface="Calibri" panose="020F0502020204030204" pitchFamily="34" charset="0"/>
              </a:rPr>
              <a:t>كَيْفَ يَجِبُ أَنْ تُحافِظَ عَلَيْهِ</a:t>
            </a:r>
            <a:r>
              <a:rPr lang="ar-DZ" sz="2000" b="1" kern="1200" dirty="0">
                <a:solidFill>
                  <a:srgbClr val="000000"/>
                </a:solidFill>
                <a:latin typeface="Calibri" panose="020F0502020204030204"/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latin typeface="Calibri" panose="020F0502020204030204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C793C6-4782-F57A-109E-4F4776B0AE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7067" y="4173243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E56FFC1-B162-DE17-2850-33DC80367D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B5D3183-C08F-626E-BA7F-AFCA5038D27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9016FF9-2991-58C5-695B-24D0FEC78FC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E56631A-9576-ABED-0770-F578B392022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364D1E-08DF-33F6-B269-F3796BDD96E3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01ED73E-0F7F-04F6-2F75-F07054005E00}"/>
              </a:ext>
            </a:extLst>
          </p:cNvPr>
          <p:cNvSpPr>
            <a:spLocks/>
          </p:cNvSpPr>
          <p:nvPr/>
        </p:nvSpPr>
        <p:spPr>
          <a:xfrm>
            <a:off x="2682268" y="152072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F3E16E8-17B9-0667-7D41-33AA84DD96A4}"/>
              </a:ext>
            </a:extLst>
          </p:cNvPr>
          <p:cNvSpPr>
            <a:spLocks/>
          </p:cNvSpPr>
          <p:nvPr/>
        </p:nvSpPr>
        <p:spPr>
          <a:xfrm>
            <a:off x="4607572" y="1471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32" name="Google Shape;1246;p5">
            <a:extLst>
              <a:ext uri="{FF2B5EF4-FFF2-40B4-BE49-F238E27FC236}">
                <a16:creationId xmlns:a16="http://schemas.microsoft.com/office/drawing/2014/main" id="{C6025288-F5F5-522E-A86B-64A91CF96CFC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8511D5-71B5-0B10-2B59-644809D4E7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6182" y="2222957"/>
            <a:ext cx="3830474" cy="355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334501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4292-DD03-D4FD-58DA-A888D3AE5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2D19EB3-912A-45DE-DE4B-7B7487BF9B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84ACB56-37F2-B5CF-0FED-F4849BC22F58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4FF40F8-857C-10CB-FED8-5CB51210BE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221E2D8-4B75-3C2E-7880-8626B365A346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أخذ الكلمة لإنتاج نص شفهي باعتماد مشاهد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96E36BE-24FC-3CBB-8A67-84797F5C8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5473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8EFC6-58A2-0C56-1DB2-B9BC5DE2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EF6E2E-CCB9-02C8-CB82-ED452FAC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FCB340-2A88-2408-0FFC-509F63DD6B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451333"/>
              </p:ext>
            </p:extLst>
          </p:nvPr>
        </p:nvGraphicFramePr>
        <p:xfrm>
          <a:off x="637195" y="2429570"/>
          <a:ext cx="7886700" cy="249733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00361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91488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29159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0052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041769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351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6905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endParaRPr lang="fr-FR" dirty="0"/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أخذ الكلمة للتحذير من أخطار تهدد الطبيعة باعتماد مشاهد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حذر من 3 أخطار على الأقل؛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حذر من أخطار تهدد الطبيعة</a:t>
                      </a:r>
                    </a:p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(حتى لو حذر من خطر واحد)؛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عبر المتعلم(ة) بلغة سليمة؛ </a:t>
                      </a:r>
                    </a:p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(يسمح ببعض الأخطاء البسيطة). 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358611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AF60217F-86EE-F192-A56C-D5D80FCC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8F4FFE-294F-5CE6-1F17-1D4691CD4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89591B56-A796-CFD0-7150-1A7ECCB2E9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244" y="833340"/>
            <a:ext cx="729220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لاحظ المشاهد –حذر من أخطار تهدد الطبيعة. على الأقل ستحذر من 3 أخطار.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يمكنك أن تتحدث عن أخطار أخرى غير موجودة في هذه المشاهد.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06D071C-E3D7-8D4F-0743-8F80A5922F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9822AC7-614A-9511-00F3-41CB331A61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3D40353-5BC4-DCDF-688E-243EC3ED39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95AC998-5497-CCEE-D110-3CE7D3760D6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18E159-A4E3-45C6-61C8-24389CD4F61F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007FE0-4443-EA17-2824-D71A09DDF450}"/>
              </a:ext>
            </a:extLst>
          </p:cNvPr>
          <p:cNvSpPr>
            <a:spLocks/>
          </p:cNvSpPr>
          <p:nvPr/>
        </p:nvSpPr>
        <p:spPr>
          <a:xfrm>
            <a:off x="2682268" y="152072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8B7BCE3-82DD-5E41-A646-52D8736F3C07}"/>
              </a:ext>
            </a:extLst>
          </p:cNvPr>
          <p:cNvSpPr>
            <a:spLocks/>
          </p:cNvSpPr>
          <p:nvPr/>
        </p:nvSpPr>
        <p:spPr>
          <a:xfrm>
            <a:off x="4607572" y="1471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92A581C5-8463-99C8-2F42-020229CC0FD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E8C0D81-D398-EED5-25EF-9C966EA09D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0829" y="2011946"/>
            <a:ext cx="7773485" cy="422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544474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اختــتام الحــصة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854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09014" y="2023580"/>
            <a:ext cx="684000" cy="688667"/>
          </a:xfrm>
          <a:prstGeom prst="rect">
            <a:avLst/>
          </a:prstGeom>
        </p:spPr>
      </p:pic>
      <p:pic>
        <p:nvPicPr>
          <p:cNvPr id="2" name="Google Shape;1680;p27">
            <a:extLst>
              <a:ext uri="{FF2B5EF4-FFF2-40B4-BE49-F238E27FC236}">
                <a16:creationId xmlns:a16="http://schemas.microsoft.com/office/drawing/2014/main" id="{785AF60F-CCC5-FB94-ECE9-3C851A8CF1E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90572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2838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1" name="Google Shape;2781;p8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تدربوا على قراءة الفقرة باسترسال ص 159.  - ارسموا علامة أمام المطلوب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7D408515-152E-D132-D5BC-9AB9CF8123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47AC22B1-8217-5170-7C27-1BA46BA09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8069" y="1411130"/>
            <a:ext cx="792000" cy="792000"/>
          </a:xfrm>
          <a:prstGeom prst="rect">
            <a:avLst/>
          </a:prstGeom>
        </p:spPr>
      </p:pic>
      <p:sp>
        <p:nvSpPr>
          <p:cNvPr id="13" name="Google Shape;1673;p27">
            <a:extLst>
              <a:ext uri="{FF2B5EF4-FFF2-40B4-BE49-F238E27FC236}">
                <a16:creationId xmlns:a16="http://schemas.microsoft.com/office/drawing/2014/main" id="{34C4821B-C779-08B5-8DC1-FDB60AA2539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Google Shape;1676;p27">
            <a:extLst>
              <a:ext uri="{FF2B5EF4-FFF2-40B4-BE49-F238E27FC236}">
                <a16:creationId xmlns:a16="http://schemas.microsoft.com/office/drawing/2014/main" id="{316FFAD1-D916-EC60-8E67-80472FA6ED9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77;p27">
            <a:extLst>
              <a:ext uri="{FF2B5EF4-FFF2-40B4-BE49-F238E27FC236}">
                <a16:creationId xmlns:a16="http://schemas.microsoft.com/office/drawing/2014/main" id="{2B47C45E-1940-F75D-D5A9-F35435B4442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8;p27">
            <a:extLst>
              <a:ext uri="{FF2B5EF4-FFF2-40B4-BE49-F238E27FC236}">
                <a16:creationId xmlns:a16="http://schemas.microsoft.com/office/drawing/2014/main" id="{3AA300F1-D5B9-1522-8B75-E99D5DFAEA3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9;p27">
            <a:extLst>
              <a:ext uri="{FF2B5EF4-FFF2-40B4-BE49-F238E27FC236}">
                <a16:creationId xmlns:a16="http://schemas.microsoft.com/office/drawing/2014/main" id="{DD63FDA3-EA8F-6CF8-5FA0-766EFC5221B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80;p27">
            <a:extLst>
              <a:ext uri="{FF2B5EF4-FFF2-40B4-BE49-F238E27FC236}">
                <a16:creationId xmlns:a16="http://schemas.microsoft.com/office/drawing/2014/main" id="{A907088F-8AB9-16DD-562E-0B2577C93E8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425;p65">
            <a:extLst>
              <a:ext uri="{FF2B5EF4-FFF2-40B4-BE49-F238E27FC236}">
                <a16:creationId xmlns:a16="http://schemas.microsoft.com/office/drawing/2014/main" id="{DFFA81EE-B439-5810-D98D-4E99D887842A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Google Shape;2395;p64">
            <a:extLst>
              <a:ext uri="{FF2B5EF4-FFF2-40B4-BE49-F238E27FC236}">
                <a16:creationId xmlns:a16="http://schemas.microsoft.com/office/drawing/2014/main" id="{5EF2305C-04C6-9E41-DC1B-E66A7E2B5DD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Google Shape;2396;p64">
            <a:extLst>
              <a:ext uri="{FF2B5EF4-FFF2-40B4-BE49-F238E27FC236}">
                <a16:creationId xmlns:a16="http://schemas.microsoft.com/office/drawing/2014/main" id="{2465599E-19E4-435C-915E-B8B397FD59D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Google Shape;2398;p64">
            <a:extLst>
              <a:ext uri="{FF2B5EF4-FFF2-40B4-BE49-F238E27FC236}">
                <a16:creationId xmlns:a16="http://schemas.microsoft.com/office/drawing/2014/main" id="{3C64F9FF-2716-769E-98F9-4FFFCED69F1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778" name="Google Shape;2778;p84"/>
          <p:cNvGrpSpPr/>
          <p:nvPr/>
        </p:nvGrpSpPr>
        <p:grpSpPr>
          <a:xfrm>
            <a:off x="6467729" y="3065471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2779" name="Google Shape;2779;p84"/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0" name="Google Shape;2780;p84"/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168A9CA-3B93-A309-154B-A18242A207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12921" y="1494000"/>
            <a:ext cx="3471090" cy="505609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7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7876</TotalTime>
  <Words>2238</Words>
  <Application>Microsoft Office PowerPoint</Application>
  <PresentationFormat>Affichage à l'écran (4:3)</PresentationFormat>
  <Paragraphs>552</Paragraphs>
  <Slides>77</Slides>
  <Notes>38</Notes>
  <HiddenSlides>0</HiddenSlides>
  <MMClips>7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77</vt:i4>
      </vt:variant>
    </vt:vector>
  </HeadingPairs>
  <TitlesOfParts>
    <vt:vector size="103" baseType="lpstr">
      <vt:lpstr>Microsoft Uighur</vt:lpstr>
      <vt:lpstr>Arial</vt:lpstr>
      <vt:lpstr>Abadi</vt:lpstr>
      <vt:lpstr>Wingdings</vt:lpstr>
      <vt:lpstr>Dosis ExtraBold</vt:lpstr>
      <vt:lpstr>Times New Roman</vt:lpstr>
      <vt:lpstr>Dosis</vt:lpstr>
      <vt:lpstr>Helvetica</vt:lpstr>
      <vt:lpstr>Dosis SemiBold</vt:lpstr>
      <vt:lpstr>Noto Sans Symbols</vt:lpstr>
      <vt:lpstr>Dosis Medium</vt:lpstr>
      <vt:lpstr>Calibri</vt:lpstr>
      <vt:lpstr>Thème Office</vt:lpstr>
      <vt:lpstr>01- نشاط اعتيادي</vt:lpstr>
      <vt:lpstr>02- معــــــــــجم</vt:lpstr>
      <vt:lpstr>03- استماع وتحدث</vt:lpstr>
      <vt:lpstr>1_03- استماع وتحدث</vt:lpstr>
      <vt:lpstr>04- قراءة/ كتابة</vt:lpstr>
      <vt:lpstr>1_04- قراءة/ كتابة</vt:lpstr>
      <vt:lpstr>1_01- نشاط اعتيادي</vt:lpstr>
      <vt:lpstr>3_Env-Enseignant</vt:lpstr>
      <vt:lpstr>1_Conception personnalisée</vt:lpstr>
      <vt:lpstr>00_Env-Enseignant</vt:lpstr>
      <vt:lpstr>1_02- معــــــــــجم</vt:lpstr>
      <vt:lpstr>7_04- قراءة/ كتابة</vt:lpstr>
      <vt:lpstr>افتتاح الحصة  nv</vt:lpstr>
      <vt:lpstr>Présentation PowerPoint</vt:lpstr>
      <vt:lpstr>Présentation PowerPoint</vt:lpstr>
      <vt:lpstr>تنظيم حصص الأسبوع التربوي</vt:lpstr>
      <vt:lpstr>هيكلة حصة اليوم</vt:lpstr>
      <vt:lpstr>عند نهاية الحصة</vt:lpstr>
      <vt:lpstr>مرحبا بكم، سننطلق في حصة اللغة العربية.</vt:lpstr>
      <vt:lpstr>قبل أن نبدأ حصة اليوم هذه  شروط الحصول على نجمة التميز.  في كل حصة سيفوز ثلاثة منكم بالنجمة.</vt:lpstr>
      <vt:lpstr>  افتتاح الحصة</vt:lpstr>
      <vt:lpstr>ضعوا اللوحة والكراسة في القمطر.</vt:lpstr>
      <vt:lpstr>استمعوا للنشيد.</vt:lpstr>
      <vt:lpstr>رددوا النشيد </vt:lpstr>
      <vt:lpstr>خذوا ألواحكم سأملي عليكم كلمات.</vt:lpstr>
      <vt:lpstr>سأقرأ الكلمات أولا.  من يقرأ ؟</vt:lpstr>
      <vt:lpstr>انظروا إلى الكلمتين جيدا. </vt:lpstr>
      <vt:lpstr>اكتبوا.  ينطق الأستاذ الكلمتين.</vt:lpstr>
      <vt:lpstr>ارفعوا الألواح ــــ صححوا.</vt:lpstr>
      <vt:lpstr>انظروا إلى الكلمتين جيدا.  </vt:lpstr>
      <vt:lpstr>اكتبوا. ينطق الأستاذ الكلمتين.</vt:lpstr>
      <vt:lpstr>ارفعوا الألواح  ــــ صححوا.</vt:lpstr>
      <vt:lpstr>معجم</vt:lpstr>
      <vt:lpstr>ستتعرفون كلماتٍ جديدةً، لتكونوا قادرين على استخدامها لإنتاج جمل  مفيدة.</vt:lpstr>
      <vt:lpstr>الكلمة الأولى هي تلسع. رددوا  تلسع.</vt:lpstr>
      <vt:lpstr>ماذا تفعل النحلة؟ اِحْذَرِ ٱلنَّحْلَةَ قَدْ تَلْسَعُكَ. رددوا  </vt:lpstr>
      <vt:lpstr> الكلمة الثانية هي  الخلية- رددوا الخلية.</vt:lpstr>
      <vt:lpstr>أين يعيش النحل؟ ماذا يسمى بيت النحل؟ يسمى الخلية. رددوا</vt:lpstr>
      <vt:lpstr>الكلمة الموالية هي دودة القز. رددوا  دودة القز.</vt:lpstr>
      <vt:lpstr> على ماذا تتغذى دودة القز؟ تتغذى دودة القز على أوراق التوت. رددوا . من يحب تربية دودة القز؟</vt:lpstr>
      <vt:lpstr>الكلمة الموالية هي تنسج ــــ  رددوا تنسج.</vt:lpstr>
      <vt:lpstr>ماذا تَفْعَلُ دودَةُ القز؟ تَنْسُجُ دودَةُ ٱلْقَزِّ خُيوطَ ٱلْحَريرِ.</vt:lpstr>
      <vt:lpstr>الكلمة الموالية هي شرنقة ـــ  رددوا : شرنقة.</vt:lpstr>
      <vt:lpstr>إلى ماذا تحولت الشرنقة؟ تَحَوَّلَتِ ٱلشَّرْنَقَةُ إلى فَراشَةٍ جَميلَةٍ! - رددوا</vt:lpstr>
      <vt:lpstr>هل تستوعب الطفلة  نور ما تقرأ؟ بمعنى هل تفهم ما تقرأ؟ الكلمة الجديدة هي – تستوعب- رددوا</vt:lpstr>
      <vt:lpstr>لَمْ تَسْتَوْعِبْ نورُ دَرْسَ ٱلْيَوْمِ.- رددوا . </vt:lpstr>
      <vt:lpstr>من يقول الكلمة الموافقة لكل صورة أشير إليها؟</vt:lpstr>
      <vt:lpstr> </vt:lpstr>
      <vt:lpstr> </vt:lpstr>
      <vt:lpstr> </vt:lpstr>
      <vt:lpstr>Présentation PowerPoint</vt:lpstr>
      <vt:lpstr> سنتعرف الآن الحكايةَ التي سندرسها هذا الأسبوع. عنوان حكايتنا هو : دودة القز</vt:lpstr>
      <vt:lpstr> قبل أن نستمع للحكاية، سنتوقع عَمَّ ستتحدث هذه الحكاية.  </vt:lpstr>
      <vt:lpstr>اقرؤوا العنوان وانظروا إلى الصورة جيدا. عم ستتحدث الحكاية؟ من يقول توقعه لنا؟ </vt:lpstr>
      <vt:lpstr>سنستمع الآن للحكاية للتحقق من توقعاتنا. أنصتوا جيدا</vt:lpstr>
      <vt:lpstr>عرض فيديو حكاية «دودة القز».</vt:lpstr>
      <vt:lpstr>من كان توقعه قريبا لمضمون الحكاية؟  </vt:lpstr>
      <vt:lpstr>هل توقعت من خلال الصورة أن شيئا غريبا يساعد الطفل على فهم درس العلوم؟  اكتبوا في اللوحة: نعم أو لا</vt:lpstr>
      <vt:lpstr>سنعيد الاستماع للحكاية. أنصتوا بانتباه،  عدوا بأصابعكم كم مرة  تسمعون «دودة القز».</vt:lpstr>
      <vt:lpstr>تكررت « دودة القز» 6 مرات.</vt:lpstr>
      <vt:lpstr>لماذا كانت دودة القز تبكي في الحكاية؟ </vt:lpstr>
      <vt:lpstr>قراءة</vt:lpstr>
      <vt:lpstr>انتبهوا  كيف أقرأ باسترسال. السهم يذكرني بأن أواصل القراءة.</vt:lpstr>
      <vt:lpstr>الآن سأقرأ الفقرة باسترسال. سأعين من يقرأ مثلي. </vt:lpstr>
      <vt:lpstr>الآن نقرأ معا باسترسال.</vt:lpstr>
      <vt:lpstr>من يقرأ؟ سيقرأ زميلكم وترددون بعده.</vt:lpstr>
      <vt:lpstr>اقرؤوا جماعة. </vt:lpstr>
      <vt:lpstr>خذوا كراساتكم ص 159 ـــ اقرؤوا الفقرة قراءة هامسة ـــ سأمر لأستمع لقراءاتكم.</vt:lpstr>
      <vt:lpstr>من يقرأ؟</vt:lpstr>
      <vt:lpstr>Présentation PowerPoint</vt:lpstr>
      <vt:lpstr>Présentation PowerPoint</vt:lpstr>
      <vt:lpstr>توجيهات عامة</vt:lpstr>
      <vt:lpstr>Présentation PowerPoint</vt:lpstr>
      <vt:lpstr>خذوا كراساتكم (الصفحة 171)  ودفاتر المنزل . اقرؤوا النص جيدا ثم استخرجوا كلمات تتضمن تاء مربوطة.</vt:lpstr>
      <vt:lpstr>معايير تصحيح رائز الطلاقة</vt:lpstr>
      <vt:lpstr>دليل تمرير رائز الطلاقة 2</vt:lpstr>
      <vt:lpstr>الطلاقة</vt:lpstr>
      <vt:lpstr>اقرأ الفقرة بدقة واسترسال</vt:lpstr>
      <vt:lpstr>التحدث</vt:lpstr>
      <vt:lpstr>دليل تمرير رائز التحدث</vt:lpstr>
      <vt:lpstr>دليل تمرير رائز التحدث(تتمة)</vt:lpstr>
      <vt:lpstr>معايير تصحيح رائز التحدث</vt:lpstr>
      <vt:lpstr>أنا سألعب دور صديقٍ لك. سنجري حوارا – أنا أسأل وأنت تجيب. يمكنك الاستعانة بالمشهد.  </vt:lpstr>
      <vt:lpstr>التحدث</vt:lpstr>
      <vt:lpstr>معايير تصحيح رائز التحدث</vt:lpstr>
      <vt:lpstr>لاحظ المشاهد –حذر من أخطار تهدد الطبيعة. على الأقل ستحذر من 3 أخطار. يمكنك أن تتحدث عن أخطار أخرى غير موجودة في هذه المشاهد. </vt:lpstr>
      <vt:lpstr>اختــتام الحــصة</vt:lpstr>
      <vt:lpstr> تدربوا على قراءة الفقرة باسترسال ص 159.  - ارسموا علامة أمام المطلوب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Fatima Ait Addi</cp:lastModifiedBy>
  <cp:revision>92</cp:revision>
  <dcterms:created xsi:type="dcterms:W3CDTF">2023-09-20T21:35:22Z</dcterms:created>
  <dcterms:modified xsi:type="dcterms:W3CDTF">2026-06-05T13:10:48Z</dcterms:modified>
</cp:coreProperties>
</file>