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8.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1.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2.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3.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14.xml" ContentType="application/vnd.openxmlformats-officedocument.theme+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5.xml" ContentType="application/vnd.openxmlformats-officedocument.theme+xml"/>
  <Override PartName="/ppt/slideLayouts/slideLayout188.xml" ContentType="application/vnd.openxmlformats-officedocument.presentationml.slideLayout+xml"/>
  <Override PartName="/ppt/theme/theme16.xml" ContentType="application/vnd.openxmlformats-officedocument.theme+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7.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18.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19.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theme/theme20.xml" ContentType="application/vnd.openxmlformats-officedocument.theme+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21.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2.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theme/theme23.xml" ContentType="application/vnd.openxmlformats-officedocument.theme+xml"/>
  <Override PartName="/ppt/theme/theme2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74" r:id="rId2"/>
    <p:sldMasterId id="2147483683" r:id="rId3"/>
    <p:sldMasterId id="2147483690" r:id="rId4"/>
    <p:sldMasterId id="2147483699" r:id="rId5"/>
    <p:sldMasterId id="2147483706" r:id="rId6"/>
    <p:sldMasterId id="2147483717" r:id="rId7"/>
    <p:sldMasterId id="2147483725" r:id="rId8"/>
    <p:sldMasterId id="2147483737" r:id="rId9"/>
    <p:sldMasterId id="2147483761" r:id="rId10"/>
    <p:sldMasterId id="2147483785" r:id="rId11"/>
    <p:sldMasterId id="2147483813" r:id="rId12"/>
    <p:sldMasterId id="2147483836" r:id="rId13"/>
    <p:sldMasterId id="2147483877" r:id="rId14"/>
    <p:sldMasterId id="2147483891" r:id="rId15"/>
    <p:sldMasterId id="2147483904" r:id="rId16"/>
    <p:sldMasterId id="2147483906" r:id="rId17"/>
    <p:sldMasterId id="2147483909" r:id="rId18"/>
    <p:sldMasterId id="2147483933" r:id="rId19"/>
    <p:sldMasterId id="2147483949" r:id="rId20"/>
    <p:sldMasterId id="2147484023" r:id="rId21"/>
    <p:sldMasterId id="2147484046" r:id="rId22"/>
    <p:sldMasterId id="2147484070" r:id="rId23"/>
  </p:sldMasterIdLst>
  <p:notesMasterIdLst>
    <p:notesMasterId r:id="rId118"/>
  </p:notesMasterIdLst>
  <p:sldIdLst>
    <p:sldId id="2147482965" r:id="rId24"/>
    <p:sldId id="2147482495" r:id="rId25"/>
    <p:sldId id="2147482472" r:id="rId26"/>
    <p:sldId id="2147482559" r:id="rId27"/>
    <p:sldId id="2147482910" r:id="rId28"/>
    <p:sldId id="2147482616" r:id="rId29"/>
    <p:sldId id="2147482691" r:id="rId30"/>
    <p:sldId id="2147482407" r:id="rId31"/>
    <p:sldId id="2134806825" r:id="rId32"/>
    <p:sldId id="2147482411" r:id="rId33"/>
    <p:sldId id="2134806335" r:id="rId34"/>
    <p:sldId id="2147482790" r:id="rId35"/>
    <p:sldId id="2147482791" r:id="rId36"/>
    <p:sldId id="2147482605" r:id="rId37"/>
    <p:sldId id="2147482719" r:id="rId38"/>
    <p:sldId id="2134806445" r:id="rId39"/>
    <p:sldId id="2147482865" r:id="rId40"/>
    <p:sldId id="2147482867" r:id="rId41"/>
    <p:sldId id="2147482866" r:id="rId42"/>
    <p:sldId id="2147482622" r:id="rId43"/>
    <p:sldId id="2147482903" r:id="rId44"/>
    <p:sldId id="2147482966" r:id="rId45"/>
    <p:sldId id="2147482967" r:id="rId46"/>
    <p:sldId id="2134806231" r:id="rId47"/>
    <p:sldId id="2147482641" r:id="rId48"/>
    <p:sldId id="2147482808" r:id="rId49"/>
    <p:sldId id="2147482425" r:id="rId50"/>
    <p:sldId id="2147482606" r:id="rId51"/>
    <p:sldId id="2147482929" r:id="rId52"/>
    <p:sldId id="2147482930" r:id="rId53"/>
    <p:sldId id="2147483019" r:id="rId54"/>
    <p:sldId id="2147483056" r:id="rId55"/>
    <p:sldId id="2147483001" r:id="rId56"/>
    <p:sldId id="2147483057" r:id="rId57"/>
    <p:sldId id="2147482846" r:id="rId58"/>
    <p:sldId id="2147483075" r:id="rId59"/>
    <p:sldId id="2147482424" r:id="rId60"/>
    <p:sldId id="2134806320" r:id="rId61"/>
    <p:sldId id="2147482695" r:id="rId62"/>
    <p:sldId id="2147483076" r:id="rId63"/>
    <p:sldId id="2147483077" r:id="rId64"/>
    <p:sldId id="2147483078" r:id="rId65"/>
    <p:sldId id="2147482969" r:id="rId66"/>
    <p:sldId id="2147482970" r:id="rId67"/>
    <p:sldId id="2147482971" r:id="rId68"/>
    <p:sldId id="2147482972" r:id="rId69"/>
    <p:sldId id="2147482973" r:id="rId70"/>
    <p:sldId id="2147482974" r:id="rId71"/>
    <p:sldId id="2147483085" r:id="rId72"/>
    <p:sldId id="2147482977" r:id="rId73"/>
    <p:sldId id="2147482978" r:id="rId74"/>
    <p:sldId id="2147482983" r:id="rId75"/>
    <p:sldId id="2147482980" r:id="rId76"/>
    <p:sldId id="2147482986" r:id="rId77"/>
    <p:sldId id="2147483080" r:id="rId78"/>
    <p:sldId id="2147483086" r:id="rId79"/>
    <p:sldId id="2147482894" r:id="rId80"/>
    <p:sldId id="2147482796" r:id="rId81"/>
    <p:sldId id="2147482797" r:id="rId82"/>
    <p:sldId id="2147483081" r:id="rId83"/>
    <p:sldId id="2147482895" r:id="rId84"/>
    <p:sldId id="2147482896" r:id="rId85"/>
    <p:sldId id="2147482897" r:id="rId86"/>
    <p:sldId id="2147482816" r:id="rId87"/>
    <p:sldId id="2147483028" r:id="rId88"/>
    <p:sldId id="2147482862" r:id="rId89"/>
    <p:sldId id="2147483029" r:id="rId90"/>
    <p:sldId id="2147482898" r:id="rId91"/>
    <p:sldId id="2147482854" r:id="rId92"/>
    <p:sldId id="2147483082" r:id="rId93"/>
    <p:sldId id="2147482855" r:id="rId94"/>
    <p:sldId id="2147482860" r:id="rId95"/>
    <p:sldId id="2147482899" r:id="rId96"/>
    <p:sldId id="2147482900" r:id="rId97"/>
    <p:sldId id="2147482901" r:id="rId98"/>
    <p:sldId id="2147482798" r:id="rId99"/>
    <p:sldId id="2147482902" r:id="rId100"/>
    <p:sldId id="2147482856" r:id="rId101"/>
    <p:sldId id="2147482857" r:id="rId102"/>
    <p:sldId id="2147483083" r:id="rId103"/>
    <p:sldId id="2147482818" r:id="rId104"/>
    <p:sldId id="2147482859" r:id="rId105"/>
    <p:sldId id="2147482861" r:id="rId106"/>
    <p:sldId id="2147483084" r:id="rId107"/>
    <p:sldId id="2147482904" r:id="rId108"/>
    <p:sldId id="2147482905" r:id="rId109"/>
    <p:sldId id="2147482906" r:id="rId110"/>
    <p:sldId id="2147482907" r:id="rId111"/>
    <p:sldId id="2147483030" r:id="rId112"/>
    <p:sldId id="2147482607" r:id="rId113"/>
    <p:sldId id="2134806317" r:id="rId114"/>
    <p:sldId id="2147482426" r:id="rId115"/>
    <p:sldId id="2134806668" r:id="rId116"/>
    <p:sldId id="2147482464" r:id="rId117"/>
  </p:sldIdLst>
  <p:sldSz cx="9144000" cy="6858000" type="screen4x3"/>
  <p:notesSz cx="6858000" cy="9144000"/>
  <p:embeddedFontLst>
    <p:embeddedFont>
      <p:font typeface="Dosis" pitchFamily="2" charset="0"/>
      <p:regular r:id="rId119"/>
      <p:bold r:id="rId120"/>
    </p:embeddedFont>
    <p:embeddedFont>
      <p:font typeface="Dosis ExtraBold" pitchFamily="2" charset="0"/>
      <p:bold r:id="rId121"/>
    </p:embeddedFont>
    <p:embeddedFont>
      <p:font typeface="Dosis Medium" pitchFamily="2" charset="0"/>
      <p:regular r:id="rId122"/>
    </p:embeddedFont>
    <p:embeddedFont>
      <p:font typeface="Dosis SemiBold" pitchFamily="2" charset="0"/>
      <p:bold r:id="rId123"/>
    </p:embeddedFont>
    <p:embeddedFont>
      <p:font typeface="Microsoft Uighur" panose="02000000000000000000" pitchFamily="2" charset="-78"/>
      <p:regular r:id="rId124"/>
      <p:bold r:id="rId125"/>
    </p:embeddedFont>
    <p:embeddedFont>
      <p:font typeface="Modern Love" panose="04090805081005020601" pitchFamily="82" charset="0"/>
      <p:regular r:id="rId126"/>
    </p:embeddedFont>
    <p:embeddedFont>
      <p:font typeface="Noto Sans Symbols" panose="020B0604020202020204" charset="0"/>
      <p:regular r:id="rId127"/>
      <p:bold r:id="rId12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6585"/>
    <a:srgbClr val="00ACA4"/>
    <a:srgbClr val="1E3F48"/>
    <a:srgbClr val="FFFFFF"/>
    <a:srgbClr val="D6E9EA"/>
    <a:srgbClr val="0097B2"/>
    <a:srgbClr val="4C5155"/>
    <a:srgbClr val="7FB9BE"/>
    <a:srgbClr val="F6F6F6"/>
    <a:srgbClr val="70B1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841" autoAdjust="0"/>
    <p:restoredTop sz="94660"/>
  </p:normalViewPr>
  <p:slideViewPr>
    <p:cSldViewPr snapToGrid="0">
      <p:cViewPr varScale="1">
        <p:scale>
          <a:sx n="103" d="100"/>
          <a:sy n="103" d="100"/>
        </p:scale>
        <p:origin x="143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94.xml"/><Relationship Id="rId21" Type="http://schemas.openxmlformats.org/officeDocument/2006/relationships/slideMaster" Target="slideMasters/slideMaster21.xml"/><Relationship Id="rId42" Type="http://schemas.openxmlformats.org/officeDocument/2006/relationships/slide" Target="slides/slide19.xml"/><Relationship Id="rId47" Type="http://schemas.openxmlformats.org/officeDocument/2006/relationships/slide" Target="slides/slide24.xml"/><Relationship Id="rId63" Type="http://schemas.openxmlformats.org/officeDocument/2006/relationships/slide" Target="slides/slide40.xml"/><Relationship Id="rId68" Type="http://schemas.openxmlformats.org/officeDocument/2006/relationships/slide" Target="slides/slide45.xml"/><Relationship Id="rId84" Type="http://schemas.openxmlformats.org/officeDocument/2006/relationships/slide" Target="slides/slide61.xml"/><Relationship Id="rId89" Type="http://schemas.openxmlformats.org/officeDocument/2006/relationships/slide" Target="slides/slide66.xml"/><Relationship Id="rId112" Type="http://schemas.openxmlformats.org/officeDocument/2006/relationships/slide" Target="slides/slide89.xml"/><Relationship Id="rId16" Type="http://schemas.openxmlformats.org/officeDocument/2006/relationships/slideMaster" Target="slideMasters/slideMaster16.xml"/><Relationship Id="rId107" Type="http://schemas.openxmlformats.org/officeDocument/2006/relationships/slide" Target="slides/slide84.xml"/><Relationship Id="rId11" Type="http://schemas.openxmlformats.org/officeDocument/2006/relationships/slideMaster" Target="slideMasters/slideMaster11.xml"/><Relationship Id="rId32" Type="http://schemas.openxmlformats.org/officeDocument/2006/relationships/slide" Target="slides/slide9.xml"/><Relationship Id="rId37" Type="http://schemas.openxmlformats.org/officeDocument/2006/relationships/slide" Target="slides/slide14.xml"/><Relationship Id="rId53" Type="http://schemas.openxmlformats.org/officeDocument/2006/relationships/slide" Target="slides/slide30.xml"/><Relationship Id="rId58" Type="http://schemas.openxmlformats.org/officeDocument/2006/relationships/slide" Target="slides/slide35.xml"/><Relationship Id="rId74" Type="http://schemas.openxmlformats.org/officeDocument/2006/relationships/slide" Target="slides/slide51.xml"/><Relationship Id="rId79" Type="http://schemas.openxmlformats.org/officeDocument/2006/relationships/slide" Target="slides/slide56.xml"/><Relationship Id="rId102" Type="http://schemas.openxmlformats.org/officeDocument/2006/relationships/slide" Target="slides/slide79.xml"/><Relationship Id="rId123" Type="http://schemas.openxmlformats.org/officeDocument/2006/relationships/font" Target="fonts/font5.fntdata"/><Relationship Id="rId128" Type="http://schemas.openxmlformats.org/officeDocument/2006/relationships/font" Target="fonts/font10.fntdata"/><Relationship Id="rId5" Type="http://schemas.openxmlformats.org/officeDocument/2006/relationships/slideMaster" Target="slideMasters/slideMaster5.xml"/><Relationship Id="rId90" Type="http://schemas.openxmlformats.org/officeDocument/2006/relationships/slide" Target="slides/slide67.xml"/><Relationship Id="rId95" Type="http://schemas.openxmlformats.org/officeDocument/2006/relationships/slide" Target="slides/slide72.xml"/><Relationship Id="rId22" Type="http://schemas.openxmlformats.org/officeDocument/2006/relationships/slideMaster" Target="slideMasters/slideMaster22.xml"/><Relationship Id="rId27" Type="http://schemas.openxmlformats.org/officeDocument/2006/relationships/slide" Target="slides/slide4.xml"/><Relationship Id="rId43" Type="http://schemas.openxmlformats.org/officeDocument/2006/relationships/slide" Target="slides/slide20.xml"/><Relationship Id="rId48" Type="http://schemas.openxmlformats.org/officeDocument/2006/relationships/slide" Target="slides/slide25.xml"/><Relationship Id="rId64" Type="http://schemas.openxmlformats.org/officeDocument/2006/relationships/slide" Target="slides/slide41.xml"/><Relationship Id="rId69" Type="http://schemas.openxmlformats.org/officeDocument/2006/relationships/slide" Target="slides/slide46.xml"/><Relationship Id="rId113" Type="http://schemas.openxmlformats.org/officeDocument/2006/relationships/slide" Target="slides/slide90.xml"/><Relationship Id="rId118" Type="http://schemas.openxmlformats.org/officeDocument/2006/relationships/notesMaster" Target="notesMasters/notesMaster1.xml"/><Relationship Id="rId80" Type="http://schemas.openxmlformats.org/officeDocument/2006/relationships/slide" Target="slides/slide57.xml"/><Relationship Id="rId85" Type="http://schemas.openxmlformats.org/officeDocument/2006/relationships/slide" Target="slides/slide62.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0.xml"/><Relationship Id="rId38" Type="http://schemas.openxmlformats.org/officeDocument/2006/relationships/slide" Target="slides/slide15.xml"/><Relationship Id="rId59" Type="http://schemas.openxmlformats.org/officeDocument/2006/relationships/slide" Target="slides/slide36.xml"/><Relationship Id="rId103" Type="http://schemas.openxmlformats.org/officeDocument/2006/relationships/slide" Target="slides/slide80.xml"/><Relationship Id="rId108" Type="http://schemas.openxmlformats.org/officeDocument/2006/relationships/slide" Target="slides/slide85.xml"/><Relationship Id="rId124" Type="http://schemas.openxmlformats.org/officeDocument/2006/relationships/font" Target="fonts/font6.fntdata"/><Relationship Id="rId129" Type="http://schemas.openxmlformats.org/officeDocument/2006/relationships/presProps" Target="presProps.xml"/><Relationship Id="rId54" Type="http://schemas.openxmlformats.org/officeDocument/2006/relationships/slide" Target="slides/slide31.xml"/><Relationship Id="rId70" Type="http://schemas.openxmlformats.org/officeDocument/2006/relationships/slide" Target="slides/slide47.xml"/><Relationship Id="rId75" Type="http://schemas.openxmlformats.org/officeDocument/2006/relationships/slide" Target="slides/slide52.xml"/><Relationship Id="rId91" Type="http://schemas.openxmlformats.org/officeDocument/2006/relationships/slide" Target="slides/slide68.xml"/><Relationship Id="rId96"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 Target="slides/slide5.xml"/><Relationship Id="rId49" Type="http://schemas.openxmlformats.org/officeDocument/2006/relationships/slide" Target="slides/slide26.xml"/><Relationship Id="rId114" Type="http://schemas.openxmlformats.org/officeDocument/2006/relationships/slide" Target="slides/slide91.xml"/><Relationship Id="rId119" Type="http://schemas.openxmlformats.org/officeDocument/2006/relationships/font" Target="fonts/font1.fntdata"/><Relationship Id="rId44" Type="http://schemas.openxmlformats.org/officeDocument/2006/relationships/slide" Target="slides/slide21.xml"/><Relationship Id="rId60" Type="http://schemas.openxmlformats.org/officeDocument/2006/relationships/slide" Target="slides/slide37.xml"/><Relationship Id="rId65" Type="http://schemas.openxmlformats.org/officeDocument/2006/relationships/slide" Target="slides/slide42.xml"/><Relationship Id="rId81" Type="http://schemas.openxmlformats.org/officeDocument/2006/relationships/slide" Target="slides/slide58.xml"/><Relationship Id="rId86" Type="http://schemas.openxmlformats.org/officeDocument/2006/relationships/slide" Target="slides/slide63.xml"/><Relationship Id="rId130" Type="http://schemas.openxmlformats.org/officeDocument/2006/relationships/viewProps" Target="viewProps.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6.xml"/><Relationship Id="rId109" Type="http://schemas.openxmlformats.org/officeDocument/2006/relationships/slide" Target="slides/slide86.xml"/><Relationship Id="rId34" Type="http://schemas.openxmlformats.org/officeDocument/2006/relationships/slide" Target="slides/slide11.xml"/><Relationship Id="rId50" Type="http://schemas.openxmlformats.org/officeDocument/2006/relationships/slide" Target="slides/slide27.xml"/><Relationship Id="rId55" Type="http://schemas.openxmlformats.org/officeDocument/2006/relationships/slide" Target="slides/slide32.xml"/><Relationship Id="rId76" Type="http://schemas.openxmlformats.org/officeDocument/2006/relationships/slide" Target="slides/slide53.xml"/><Relationship Id="rId97" Type="http://schemas.openxmlformats.org/officeDocument/2006/relationships/slide" Target="slides/slide74.xml"/><Relationship Id="rId104" Type="http://schemas.openxmlformats.org/officeDocument/2006/relationships/slide" Target="slides/slide81.xml"/><Relationship Id="rId120" Type="http://schemas.openxmlformats.org/officeDocument/2006/relationships/font" Target="fonts/font2.fntdata"/><Relationship Id="rId125" Type="http://schemas.openxmlformats.org/officeDocument/2006/relationships/font" Target="fonts/font7.fntdata"/><Relationship Id="rId7" Type="http://schemas.openxmlformats.org/officeDocument/2006/relationships/slideMaster" Target="slideMasters/slideMaster7.xml"/><Relationship Id="rId71" Type="http://schemas.openxmlformats.org/officeDocument/2006/relationships/slide" Target="slides/slide48.xml"/><Relationship Id="rId92"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6.xml"/><Relationship Id="rId24" Type="http://schemas.openxmlformats.org/officeDocument/2006/relationships/slide" Target="slides/slide1.xml"/><Relationship Id="rId40" Type="http://schemas.openxmlformats.org/officeDocument/2006/relationships/slide" Target="slides/slide17.xml"/><Relationship Id="rId45" Type="http://schemas.openxmlformats.org/officeDocument/2006/relationships/slide" Target="slides/slide22.xml"/><Relationship Id="rId66" Type="http://schemas.openxmlformats.org/officeDocument/2006/relationships/slide" Target="slides/slide43.xml"/><Relationship Id="rId87" Type="http://schemas.openxmlformats.org/officeDocument/2006/relationships/slide" Target="slides/slide64.xml"/><Relationship Id="rId110" Type="http://schemas.openxmlformats.org/officeDocument/2006/relationships/slide" Target="slides/slide87.xml"/><Relationship Id="rId115" Type="http://schemas.openxmlformats.org/officeDocument/2006/relationships/slide" Target="slides/slide92.xml"/><Relationship Id="rId131" Type="http://schemas.openxmlformats.org/officeDocument/2006/relationships/theme" Target="theme/theme1.xml"/><Relationship Id="rId61" Type="http://schemas.openxmlformats.org/officeDocument/2006/relationships/slide" Target="slides/slide38.xml"/><Relationship Id="rId82" Type="http://schemas.openxmlformats.org/officeDocument/2006/relationships/slide" Target="slides/slide59.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7.xml"/><Relationship Id="rId35" Type="http://schemas.openxmlformats.org/officeDocument/2006/relationships/slide" Target="slides/slide12.xml"/><Relationship Id="rId56" Type="http://schemas.openxmlformats.org/officeDocument/2006/relationships/slide" Target="slides/slide33.xml"/><Relationship Id="rId77" Type="http://schemas.openxmlformats.org/officeDocument/2006/relationships/slide" Target="slides/slide54.xml"/><Relationship Id="rId100" Type="http://schemas.openxmlformats.org/officeDocument/2006/relationships/slide" Target="slides/slide77.xml"/><Relationship Id="rId105" Type="http://schemas.openxmlformats.org/officeDocument/2006/relationships/slide" Target="slides/slide82.xml"/><Relationship Id="rId126" Type="http://schemas.openxmlformats.org/officeDocument/2006/relationships/font" Target="fonts/font8.fntdata"/><Relationship Id="rId8" Type="http://schemas.openxmlformats.org/officeDocument/2006/relationships/slideMaster" Target="slideMasters/slideMaster8.xml"/><Relationship Id="rId51" Type="http://schemas.openxmlformats.org/officeDocument/2006/relationships/slide" Target="slides/slide28.xml"/><Relationship Id="rId72" Type="http://schemas.openxmlformats.org/officeDocument/2006/relationships/slide" Target="slides/slide49.xml"/><Relationship Id="rId93" Type="http://schemas.openxmlformats.org/officeDocument/2006/relationships/slide" Target="slides/slide70.xml"/><Relationship Id="rId98" Type="http://schemas.openxmlformats.org/officeDocument/2006/relationships/slide" Target="slides/slide75.xml"/><Relationship Id="rId121" Type="http://schemas.openxmlformats.org/officeDocument/2006/relationships/font" Target="fonts/font3.fntdata"/><Relationship Id="rId3" Type="http://schemas.openxmlformats.org/officeDocument/2006/relationships/slideMaster" Target="slideMasters/slideMaster3.xml"/><Relationship Id="rId25" Type="http://schemas.openxmlformats.org/officeDocument/2006/relationships/slide" Target="slides/slide2.xml"/><Relationship Id="rId46" Type="http://schemas.openxmlformats.org/officeDocument/2006/relationships/slide" Target="slides/slide23.xml"/><Relationship Id="rId67" Type="http://schemas.openxmlformats.org/officeDocument/2006/relationships/slide" Target="slides/slide44.xml"/><Relationship Id="rId116" Type="http://schemas.openxmlformats.org/officeDocument/2006/relationships/slide" Target="slides/slide93.xml"/><Relationship Id="rId20" Type="http://schemas.openxmlformats.org/officeDocument/2006/relationships/slideMaster" Target="slideMasters/slideMaster20.xml"/><Relationship Id="rId41" Type="http://schemas.openxmlformats.org/officeDocument/2006/relationships/slide" Target="slides/slide18.xml"/><Relationship Id="rId62" Type="http://schemas.openxmlformats.org/officeDocument/2006/relationships/slide" Target="slides/slide39.xml"/><Relationship Id="rId83" Type="http://schemas.openxmlformats.org/officeDocument/2006/relationships/slide" Target="slides/slide60.xml"/><Relationship Id="rId88" Type="http://schemas.openxmlformats.org/officeDocument/2006/relationships/slide" Target="slides/slide65.xml"/><Relationship Id="rId111" Type="http://schemas.openxmlformats.org/officeDocument/2006/relationships/slide" Target="slides/slide88.xml"/><Relationship Id="rId132" Type="http://schemas.openxmlformats.org/officeDocument/2006/relationships/tableStyles" Target="tableStyles.xml"/><Relationship Id="rId15" Type="http://schemas.openxmlformats.org/officeDocument/2006/relationships/slideMaster" Target="slideMasters/slideMaster15.xml"/><Relationship Id="rId36" Type="http://schemas.openxmlformats.org/officeDocument/2006/relationships/slide" Target="slides/slide13.xml"/><Relationship Id="rId57" Type="http://schemas.openxmlformats.org/officeDocument/2006/relationships/slide" Target="slides/slide34.xml"/><Relationship Id="rId106" Type="http://schemas.openxmlformats.org/officeDocument/2006/relationships/slide" Target="slides/slide83.xml"/><Relationship Id="rId127" Type="http://schemas.openxmlformats.org/officeDocument/2006/relationships/font" Target="fonts/font9.fntdata"/><Relationship Id="rId10" Type="http://schemas.openxmlformats.org/officeDocument/2006/relationships/slideMaster" Target="slideMasters/slideMaster10.xml"/><Relationship Id="rId31" Type="http://schemas.openxmlformats.org/officeDocument/2006/relationships/slide" Target="slides/slide8.xml"/><Relationship Id="rId52" Type="http://schemas.openxmlformats.org/officeDocument/2006/relationships/slide" Target="slides/slide29.xml"/><Relationship Id="rId73" Type="http://schemas.openxmlformats.org/officeDocument/2006/relationships/slide" Target="slides/slide50.xml"/><Relationship Id="rId78" Type="http://schemas.openxmlformats.org/officeDocument/2006/relationships/slide" Target="slides/slide55.xml"/><Relationship Id="rId94" Type="http://schemas.openxmlformats.org/officeDocument/2006/relationships/slide" Target="slides/slide71.xml"/><Relationship Id="rId99" Type="http://schemas.openxmlformats.org/officeDocument/2006/relationships/slide" Target="slides/slide76.xml"/><Relationship Id="rId101" Type="http://schemas.openxmlformats.org/officeDocument/2006/relationships/slide" Target="slides/slide78.xml"/><Relationship Id="rId122" Type="http://schemas.openxmlformats.org/officeDocument/2006/relationships/font" Target="fonts/font4.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11/06/2026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61027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CD9DE21-818D-D35B-600F-EEF91C0A06ED}"/>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7FFFE28D-9B39-A409-0832-088F39CCDE9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F70BB8F-EBBD-AFA9-7B39-073F4AB76CC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206044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337AFD8-9C3F-B26B-F11E-A1E0BC550747}"/>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88BAAC7-4B95-B9B1-DB55-F716B3D6AD7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F22DFDC0-A4B7-FB00-32B7-57EF466A424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566832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BABA5D62-6ADD-5A0E-F535-06ECF845A6D2}"/>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3BA2CE5-E65A-558A-E50D-CF49500E0A3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A7362BE-936F-B431-062A-6E710208F68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82519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3149EB5-10C3-C598-BAC5-ED6AC74F84AD}"/>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2598576-44D9-F62D-EA43-336B726C9DB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CFE02831-8DF7-E770-98FE-F8BE673BD12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59793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5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8.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8.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8.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8.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9.xml"/><Relationship Id="rId4" Type="http://schemas.openxmlformats.org/officeDocument/2006/relationships/image" Target="../media/image13.png"/></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14.png"/><Relationship Id="rId9" Type="http://schemas.microsoft.com/office/2007/relationships/hdphoto" Target="../media/hdphoto4.wdp"/></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 Id="rId4" Type="http://schemas.openxmlformats.org/officeDocument/2006/relationships/image" Target="../media/image13.pn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0.xml"/><Relationship Id="rId6" Type="http://schemas.openxmlformats.org/officeDocument/2006/relationships/image" Target="../media/image6.png"/><Relationship Id="rId5" Type="http://schemas.openxmlformats.org/officeDocument/2006/relationships/image" Target="../media/image18.png"/><Relationship Id="rId4" Type="http://schemas.openxmlformats.org/officeDocument/2006/relationships/image" Target="../media/image4.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1.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10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1.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11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1.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11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1.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112.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1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1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15.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11.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2.xml"/><Relationship Id="rId4" Type="http://schemas.openxmlformats.org/officeDocument/2006/relationships/image" Target="../media/image13.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3.xml"/><Relationship Id="rId4" Type="http://schemas.openxmlformats.org/officeDocument/2006/relationships/image" Target="../media/image13.png"/></Relationships>
</file>

<file path=ppt/slideLayouts/_rels/slideLayout160.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3.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14.png"/><Relationship Id="rId9" Type="http://schemas.microsoft.com/office/2007/relationships/hdphoto" Target="../media/hdphoto4.wdp"/></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4.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4.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4.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4.xml"/><Relationship Id="rId5" Type="http://schemas.openxmlformats.org/officeDocument/2006/relationships/image" Target="../media/image4.png"/><Relationship Id="rId4" Type="http://schemas.openxmlformats.org/officeDocument/2006/relationships/image" Target="../media/image6.pn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8.xml"/><Relationship Id="rId4" Type="http://schemas.openxmlformats.org/officeDocument/2006/relationships/image" Target="../media/image13.png"/></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8.xml"/><Relationship Id="rId6" Type="http://schemas.openxmlformats.org/officeDocument/2006/relationships/image" Target="../media/image6.png"/><Relationship Id="rId5" Type="http://schemas.openxmlformats.org/officeDocument/2006/relationships/image" Target="../media/image18.png"/><Relationship Id="rId4" Type="http://schemas.openxmlformats.org/officeDocument/2006/relationships/image" Target="../media/image4.png"/></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2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22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Layouts/_rels/slideLayout22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9.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22.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9.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9.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24.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19.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1.xml"/><Relationship Id="rId4" Type="http://schemas.openxmlformats.org/officeDocument/2006/relationships/image" Target="../media/image13.png"/></Relationships>
</file>

<file path=ppt/slideLayouts/_rels/slideLayout25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21.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14.png"/><Relationship Id="rId9" Type="http://schemas.microsoft.com/office/2007/relationships/hdphoto" Target="../media/hdphoto4.wdp"/></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2.xml"/><Relationship Id="rId4" Type="http://schemas.openxmlformats.org/officeDocument/2006/relationships/image" Target="../media/image13.png"/></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2.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3.xml"/><Relationship Id="rId4" Type="http://schemas.openxmlformats.org/officeDocument/2006/relationships/image" Target="../media/image13.png"/></Relationships>
</file>

<file path=ppt/slideLayouts/_rels/slideLayout30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23.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14.png"/><Relationship Id="rId9" Type="http://schemas.microsoft.com/office/2007/relationships/hdphoto" Target="../media/hdphoto4.wdp"/></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3.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0073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Vide">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54919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762708937"/>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109934755"/>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Arial" panose="020B0604020202020204" pitchFamily="34" charset="0"/>
                </a:rPr>
                <a:t>الحصة</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Arial" panose="020B0604020202020204" pitchFamily="34" charset="0"/>
                </a:rPr>
                <a:t>الحصة</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Arial" panose="020B0604020202020204" pitchFamily="34" charset="0"/>
                </a:rPr>
                <a:t>الحصة</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Arial" panose="020B0604020202020204" pitchFamily="34" charset="0"/>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Arial" panose="020B0604020202020204" pitchFamily="34" charset="0"/>
                </a:rPr>
                <a:t>الحصة</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Arial" panose="020B0604020202020204" pitchFamily="34" charset="0"/>
                </a:rPr>
                <a:t>الحصة</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Arial" panose="020B0604020202020204" pitchFamily="34" charset="0"/>
                </a:rPr>
                <a:t>الحصة</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313596094"/>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842941594"/>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n-cs"/>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591291721"/>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Arial" panose="020B0604020202020204" pitchFamily="34" charset="0"/>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333350474"/>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583935440"/>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33660311"/>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4746799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9300228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0E5CC6-5844-5651-EB28-8AF4BE29BC4F}"/>
              </a:ext>
            </a:extLst>
          </p:cNvPr>
          <p:cNvSpPr>
            <a:spLocks noGrp="1"/>
          </p:cNvSpPr>
          <p:nvPr>
            <p:ph type="title"/>
          </p:nvPr>
        </p:nvSpPr>
        <p:spPr/>
        <p:txBody>
          <a:bodyPr/>
          <a:lstStyle/>
          <a:p>
            <a:r>
              <a:rPr lang="fr-FR"/>
              <a:t>Modifiez le style du titre</a:t>
            </a:r>
            <a:endParaRPr lang="fr-MA"/>
          </a:p>
        </p:txBody>
      </p:sp>
      <p:sp>
        <p:nvSpPr>
          <p:cNvPr id="5" name="Espace réservé de l'élément multimédia 3">
            <a:extLst>
              <a:ext uri="{FF2B5EF4-FFF2-40B4-BE49-F238E27FC236}">
                <a16:creationId xmlns:a16="http://schemas.microsoft.com/office/drawing/2014/main" id="{7158AF08-10F4-6C53-749F-2E0CEFA83D3E}"/>
              </a:ext>
            </a:extLst>
          </p:cNvPr>
          <p:cNvSpPr>
            <a:spLocks noGrp="1" noChangeAspect="1"/>
          </p:cNvSpPr>
          <p:nvPr>
            <p:ph type="media" sz="quarter" idx="13"/>
          </p:nvPr>
        </p:nvSpPr>
        <p:spPr>
          <a:xfrm>
            <a:off x="5108934" y="1736400"/>
            <a:ext cx="2632500" cy="4680000"/>
          </a:xfrm>
          <a:prstGeom prst="rect">
            <a:avLst/>
          </a:prstGeom>
        </p:spPr>
        <p:txBody>
          <a:bodyPr/>
          <a:lstStyle/>
          <a:p>
            <a:endParaRPr lang="fr-MA"/>
          </a:p>
        </p:txBody>
      </p:sp>
      <p:sp>
        <p:nvSpPr>
          <p:cNvPr id="6" name="Espace réservé de l'élément multimédia 3">
            <a:extLst>
              <a:ext uri="{FF2B5EF4-FFF2-40B4-BE49-F238E27FC236}">
                <a16:creationId xmlns:a16="http://schemas.microsoft.com/office/drawing/2014/main" id="{08198E61-F011-56ED-2B91-C21B57043EF7}"/>
              </a:ext>
            </a:extLst>
          </p:cNvPr>
          <p:cNvSpPr>
            <a:spLocks noGrp="1" noChangeAspect="1"/>
          </p:cNvSpPr>
          <p:nvPr>
            <p:ph type="media" sz="quarter" idx="14"/>
          </p:nvPr>
        </p:nvSpPr>
        <p:spPr>
          <a:xfrm>
            <a:off x="1402566" y="1736400"/>
            <a:ext cx="2632500" cy="468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E58089AC-9029-2347-65C8-F79B9564ACEA}"/>
              </a:ext>
            </a:extLst>
          </p:cNvPr>
          <p:cNvSpPr>
            <a:spLocks noGrp="1" noChangeAspect="1"/>
          </p:cNvSpPr>
          <p:nvPr>
            <p:ph type="pic" sz="quarter" idx="12"/>
          </p:nvPr>
        </p:nvSpPr>
        <p:spPr>
          <a:xfrm>
            <a:off x="7964634"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422987399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1_Env-Apprenant_Contents_mm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64634" y="738000"/>
            <a:ext cx="828000" cy="828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67477202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D85697A0-97CA-9A9A-3C2E-21D683A22E16}"/>
              </a:ext>
            </a:extLst>
          </p:cNvPr>
          <p:cNvSpPr>
            <a:spLocks noGrp="1" noChangeAspect="1"/>
          </p:cNvSpPr>
          <p:nvPr>
            <p:ph type="pic" sz="quarter" idx="12"/>
          </p:nvPr>
        </p:nvSpPr>
        <p:spPr>
          <a:xfrm>
            <a:off x="7964634"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607224359"/>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du texte 3">
            <a:extLst>
              <a:ext uri="{FF2B5EF4-FFF2-40B4-BE49-F238E27FC236}">
                <a16:creationId xmlns:a16="http://schemas.microsoft.com/office/drawing/2014/main" id="{42AA95B1-5491-4975-F445-F499BD3C411E}"/>
              </a:ext>
            </a:extLst>
          </p:cNvPr>
          <p:cNvSpPr>
            <a:spLocks noGrp="1"/>
          </p:cNvSpPr>
          <p:nvPr>
            <p:ph type="body" sz="quarter" idx="13"/>
          </p:nvPr>
        </p:nvSpPr>
        <p:spPr>
          <a:xfrm>
            <a:off x="611999" y="1575854"/>
            <a:ext cx="6840001" cy="612000"/>
          </a:xfrm>
          <a:prstGeom prst="rect">
            <a:avLst/>
          </a:prstGeom>
          <a:noFill/>
        </p:spPr>
        <p:txBody>
          <a:bodyPr anchor="ctr"/>
          <a:lstStyle>
            <a:lvl1pPr marL="0" indent="0" algn="ctr" rtl="1">
              <a:buNone/>
              <a:defRPr sz="36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
        <p:nvSpPr>
          <p:cNvPr id="4" name="Espace réservé pour une image  16">
            <a:extLst>
              <a:ext uri="{FF2B5EF4-FFF2-40B4-BE49-F238E27FC236}">
                <a16:creationId xmlns:a16="http://schemas.microsoft.com/office/drawing/2014/main" id="{5376F757-8962-819B-1852-3FBFB8E62CC9}"/>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2097897"/>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82FE75FF-9D91-DD6E-D6E6-687DF38DA79C}"/>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32699020"/>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27708732"/>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95252309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130816448"/>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391067966"/>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43135360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28440162"/>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6949101"/>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92145965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1155231306"/>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391629934"/>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6184400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76CE829C-B4BA-DB8F-7F0D-34BBF67199B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890506935"/>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CBC9159-68BE-D25F-16BF-F5A362C72538}"/>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548225708"/>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DD762EA-1ED2-E7C4-44BA-EC3723DDDE55}"/>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83168043"/>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
        <p:nvSpPr>
          <p:cNvPr id="3" name="Espace réservé pour une image  16">
            <a:extLst>
              <a:ext uri="{FF2B5EF4-FFF2-40B4-BE49-F238E27FC236}">
                <a16:creationId xmlns:a16="http://schemas.microsoft.com/office/drawing/2014/main" id="{8F5CEE98-E4D9-AFBE-326A-8480E1460315}"/>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6769163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
        <p:nvSpPr>
          <p:cNvPr id="5" name="Espace réservé pour une image  16">
            <a:extLst>
              <a:ext uri="{FF2B5EF4-FFF2-40B4-BE49-F238E27FC236}">
                <a16:creationId xmlns:a16="http://schemas.microsoft.com/office/drawing/2014/main" id="{95C9D7DB-3478-30AE-7D71-9C8B923C7601}"/>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444166861"/>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C2656312-9BF5-2643-F574-6232C8AFCDC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238785863"/>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1442A0CD-6DB3-0E91-EFC7-4B48244DA835}"/>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34964928"/>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BCFD62F2-E6E7-B12D-652E-9F03C197FFAD}"/>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292492653"/>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4275409C-18CD-E3C8-7086-D734F7EC5869}"/>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417776579"/>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9564A4D4-E4A7-DE3C-B447-08585F25793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870941354"/>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
        <p:nvSpPr>
          <p:cNvPr id="3" name="Espace réservé pour une image  16">
            <a:extLst>
              <a:ext uri="{FF2B5EF4-FFF2-40B4-BE49-F238E27FC236}">
                <a16:creationId xmlns:a16="http://schemas.microsoft.com/office/drawing/2014/main" id="{C4738B4C-E013-3DAD-7D30-1D058D7FEE32}"/>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158223104"/>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
        <p:nvSpPr>
          <p:cNvPr id="5" name="Espace réservé pour une image  16">
            <a:extLst>
              <a:ext uri="{FF2B5EF4-FFF2-40B4-BE49-F238E27FC236}">
                <a16:creationId xmlns:a16="http://schemas.microsoft.com/office/drawing/2014/main" id="{3BF6B7D6-D656-4F1E-384D-C50FF7DF6206}"/>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669037685"/>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568FE0D1-D352-31A9-1631-924E30FE3AF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843066677"/>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25F12C6-6D26-3D38-3006-AA7C613E6EDD}"/>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9877350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438CCFB6-BF1B-1865-9CCD-5A6C32A23E05}"/>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729293458"/>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3" name="Rectangle : coins arrondis 2">
            <a:extLst>
              <a:ext uri="{FF2B5EF4-FFF2-40B4-BE49-F238E27FC236}">
                <a16:creationId xmlns:a16="http://schemas.microsoft.com/office/drawing/2014/main" id="{B5F6E889-9779-0B58-CB08-48D8510F1CB4}"/>
              </a:ext>
            </a:extLst>
          </p:cNvPr>
          <p:cNvSpPr/>
          <p:nvPr userDrawn="1"/>
        </p:nvSpPr>
        <p:spPr>
          <a:xfrm>
            <a:off x="1006251" y="2143064"/>
            <a:ext cx="7131497" cy="2676586"/>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52599" y="2143063"/>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71592542"/>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65162793"/>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14C68C8B-1550-B926-E2E2-0BA4C132E33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787489823"/>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14C68C8B-1550-B926-E2E2-0BA4C132E33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35236491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970BBE57-F8F7-9C29-5882-4578A3364D7D}"/>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498699683"/>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756560353"/>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11462" y="3100065"/>
            <a:ext cx="91563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053003" y="5597907"/>
            <a:ext cx="137409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p>
            <a:endParaRPr lang="fr-MA"/>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802934" y="4376851"/>
            <a:ext cx="1624163"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p>
            <a:endParaRPr lang="fr-MA"/>
          </a:p>
        </p:txBody>
      </p:sp>
    </p:spTree>
    <p:extLst>
      <p:ext uri="{BB962C8B-B14F-4D97-AF65-F5344CB8AC3E}">
        <p14:creationId xmlns:p14="http://schemas.microsoft.com/office/powerpoint/2010/main" val="299006789"/>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11462" y="3100065"/>
            <a:ext cx="91563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053003" y="5597907"/>
            <a:ext cx="137409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p>
            <a:endParaRPr lang="fr-MA"/>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802934" y="4376851"/>
            <a:ext cx="1624163"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p>
            <a:endParaRPr lang="fr-MA"/>
          </a:p>
        </p:txBody>
      </p:sp>
    </p:spTree>
    <p:extLst>
      <p:ext uri="{BB962C8B-B14F-4D97-AF65-F5344CB8AC3E}">
        <p14:creationId xmlns:p14="http://schemas.microsoft.com/office/powerpoint/2010/main" val="1844325270"/>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11462" y="3100065"/>
            <a:ext cx="91563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053003" y="5597907"/>
            <a:ext cx="137409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p>
            <a:endParaRPr lang="fr-MA"/>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802934" y="4376851"/>
            <a:ext cx="1624163"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p>
            <a:endParaRPr lang="fr-MA"/>
          </a:p>
        </p:txBody>
      </p:sp>
    </p:spTree>
    <p:extLst>
      <p:ext uri="{BB962C8B-B14F-4D97-AF65-F5344CB8AC3E}">
        <p14:creationId xmlns:p14="http://schemas.microsoft.com/office/powerpoint/2010/main" val="1326028465"/>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n-cs"/>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847891309"/>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526070164"/>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480384252"/>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2678086884"/>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96235146"/>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934095317"/>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545178975"/>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581640689"/>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71298331"/>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989993"/>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7671579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631089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6617032"/>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5482912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47280646"/>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26970170"/>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4329099"/>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01953457"/>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52946013"/>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9096385"/>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30102994"/>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352837903"/>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1525620"/>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29570270"/>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174828"/>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0310876"/>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03588112"/>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
        <p:nvSpPr>
          <p:cNvPr id="785" name="Google Shape;785;p14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6" name="Google Shape;786;p145"/>
          <p:cNvSpPr>
            <a:spLocks noGrp="1"/>
          </p:cNvSpPr>
          <p:nvPr>
            <p:ph type="pic" idx="2"/>
          </p:nvPr>
        </p:nvSpPr>
        <p:spPr>
          <a:xfrm>
            <a:off x="1872000" y="2160000"/>
            <a:ext cx="5400000" cy="3600000"/>
          </a:xfrm>
          <a:prstGeom prst="rect">
            <a:avLst/>
          </a:prstGeom>
          <a:noFill/>
          <a:ln>
            <a:noFill/>
          </a:ln>
        </p:spPr>
        <p:txBody>
          <a:bodyPr/>
          <a:lstStyle/>
          <a:p>
            <a:endParaRPr lang="fr-MA"/>
          </a:p>
        </p:txBody>
      </p:sp>
      <p:sp>
        <p:nvSpPr>
          <p:cNvPr id="3" name="Google Shape;1318;p6">
            <a:extLst>
              <a:ext uri="{FF2B5EF4-FFF2-40B4-BE49-F238E27FC236}">
                <a16:creationId xmlns:a16="http://schemas.microsoft.com/office/drawing/2014/main" id="{E9B47BC0-4CDB-8E77-5315-57EB11D6A9DA}"/>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719613346"/>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10878013"/>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792"/>
        <p:cNvGrpSpPr/>
        <p:nvPr/>
      </p:nvGrpSpPr>
      <p:grpSpPr>
        <a:xfrm>
          <a:off x="0" y="0"/>
          <a:ext cx="0" cy="0"/>
          <a:chOff x="0" y="0"/>
          <a:chExt cx="0" cy="0"/>
        </a:xfrm>
      </p:grpSpPr>
      <p:sp>
        <p:nvSpPr>
          <p:cNvPr id="793" name="Google Shape;793;p22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4" name="Google Shape;794;p224"/>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5AFE5C5-D53A-06CF-C2F6-9BF5A33C3C9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63048281"/>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796"/>
        <p:cNvGrpSpPr/>
        <p:nvPr/>
      </p:nvGrpSpPr>
      <p:grpSpPr>
        <a:xfrm>
          <a:off x="0" y="0"/>
          <a:ext cx="0" cy="0"/>
          <a:chOff x="0" y="0"/>
          <a:chExt cx="0" cy="0"/>
        </a:xfrm>
      </p:grpSpPr>
      <p:sp>
        <p:nvSpPr>
          <p:cNvPr id="797" name="Google Shape;797;p22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8" name="Google Shape;798;p225"/>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99" name="Google Shape;799;p225"/>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76DB4EB9-1FD1-B89A-FBB6-40E3ADAA0F2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227467236"/>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801"/>
        <p:cNvGrpSpPr/>
        <p:nvPr/>
      </p:nvGrpSpPr>
      <p:grpSpPr>
        <a:xfrm>
          <a:off x="0" y="0"/>
          <a:ext cx="0" cy="0"/>
          <a:chOff x="0" y="0"/>
          <a:chExt cx="0" cy="0"/>
        </a:xfrm>
      </p:grpSpPr>
      <p:sp>
        <p:nvSpPr>
          <p:cNvPr id="802" name="Google Shape;802;p22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3" name="Google Shape;803;p226"/>
          <p:cNvSpPr>
            <a:spLocks noGrp="1"/>
          </p:cNvSpPr>
          <p:nvPr>
            <p:ph type="pic" idx="2"/>
          </p:nvPr>
        </p:nvSpPr>
        <p:spPr>
          <a:xfrm>
            <a:off x="1395438" y="2344003"/>
            <a:ext cx="2880000" cy="2880000"/>
          </a:xfrm>
          <a:prstGeom prst="rect">
            <a:avLst/>
          </a:prstGeom>
          <a:noFill/>
          <a:ln>
            <a:noFill/>
          </a:ln>
        </p:spPr>
        <p:txBody>
          <a:bodyPr/>
          <a:lstStyle/>
          <a:p>
            <a:endParaRPr lang="fr-MA"/>
          </a:p>
        </p:txBody>
      </p:sp>
      <p:sp>
        <p:nvSpPr>
          <p:cNvPr id="804" name="Google Shape;804;p226"/>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65F896C-AFA9-FA5C-F84C-566A06E8F0BE}"/>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162243038"/>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806"/>
        <p:cNvGrpSpPr/>
        <p:nvPr/>
      </p:nvGrpSpPr>
      <p:grpSpPr>
        <a:xfrm>
          <a:off x="0" y="0"/>
          <a:ext cx="0" cy="0"/>
          <a:chOff x="0" y="0"/>
          <a:chExt cx="0" cy="0"/>
        </a:xfrm>
      </p:grpSpPr>
      <p:sp>
        <p:nvSpPr>
          <p:cNvPr id="807" name="Google Shape;807;p22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8" name="Google Shape;808;p227"/>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9" name="Google Shape;809;p227"/>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9B5778A-ECB4-3CC1-A22C-B910899DDB6A}"/>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04648526"/>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811"/>
        <p:cNvGrpSpPr/>
        <p:nvPr/>
      </p:nvGrpSpPr>
      <p:grpSpPr>
        <a:xfrm>
          <a:off x="0" y="0"/>
          <a:ext cx="0" cy="0"/>
          <a:chOff x="0" y="0"/>
          <a:chExt cx="0" cy="0"/>
        </a:xfrm>
      </p:grpSpPr>
      <p:sp>
        <p:nvSpPr>
          <p:cNvPr id="812" name="Google Shape;812;p22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3" name="Google Shape;813;p22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14" name="Google Shape;814;p228"/>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4062DCA9-B1B3-A76C-1509-C71BA543F740}"/>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8917803"/>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1806417"/>
            <a:ext cx="1350000" cy="1620000"/>
          </a:xfrm>
          <a:prstGeom prst="rect">
            <a:avLst/>
          </a:prstGeom>
          <a:noFill/>
          <a:ln>
            <a:noFill/>
          </a:ln>
        </p:spPr>
        <p:txBody>
          <a:bodyPr/>
          <a:lstStyle/>
          <a:p>
            <a:endParaRPr lang="fr-MA"/>
          </a:p>
        </p:txBody>
      </p:sp>
      <p:sp>
        <p:nvSpPr>
          <p:cNvPr id="819" name="Google Shape;819;p229"/>
          <p:cNvSpPr>
            <a:spLocks noGrp="1"/>
          </p:cNvSpPr>
          <p:nvPr>
            <p:ph type="pic" idx="3"/>
          </p:nvPr>
        </p:nvSpPr>
        <p:spPr>
          <a:xfrm>
            <a:off x="4016173" y="3312000"/>
            <a:ext cx="1350000" cy="1620000"/>
          </a:xfrm>
          <a:prstGeom prst="rect">
            <a:avLst/>
          </a:prstGeom>
          <a:noFill/>
          <a:ln>
            <a:noFill/>
          </a:ln>
        </p:spPr>
        <p:txBody>
          <a:bodyPr/>
          <a:lstStyle/>
          <a:p>
            <a:endParaRPr lang="fr-MA"/>
          </a:p>
        </p:txBody>
      </p:sp>
      <p:sp>
        <p:nvSpPr>
          <p:cNvPr id="820" name="Google Shape;820;p229"/>
          <p:cNvSpPr>
            <a:spLocks noGrp="1"/>
          </p:cNvSpPr>
          <p:nvPr>
            <p:ph type="pic" idx="4"/>
          </p:nvPr>
        </p:nvSpPr>
        <p:spPr>
          <a:xfrm>
            <a:off x="4016173" y="4860000"/>
            <a:ext cx="1350000" cy="1620000"/>
          </a:xfrm>
          <a:prstGeom prst="rect">
            <a:avLst/>
          </a:prstGeom>
          <a:noFill/>
          <a:ln>
            <a:noFill/>
          </a:ln>
        </p:spPr>
        <p:txBody>
          <a:bodyPr/>
          <a:lstStyle/>
          <a:p>
            <a:endParaRPr lang="fr-MA"/>
          </a:p>
        </p:txBody>
      </p:sp>
      <p:sp>
        <p:nvSpPr>
          <p:cNvPr id="821" name="Google Shape;821;p229"/>
          <p:cNvSpPr>
            <a:spLocks noGrp="1"/>
          </p:cNvSpPr>
          <p:nvPr>
            <p:ph type="pic" idx="5"/>
          </p:nvPr>
        </p:nvSpPr>
        <p:spPr>
          <a:xfrm>
            <a:off x="5512359" y="1806417"/>
            <a:ext cx="1350000" cy="1620000"/>
          </a:xfrm>
          <a:prstGeom prst="rect">
            <a:avLst/>
          </a:prstGeom>
          <a:noFill/>
          <a:ln>
            <a:noFill/>
          </a:ln>
        </p:spPr>
        <p:txBody>
          <a:bodyPr/>
          <a:lstStyle/>
          <a:p>
            <a:endParaRPr lang="fr-MA"/>
          </a:p>
        </p:txBody>
      </p:sp>
      <p:sp>
        <p:nvSpPr>
          <p:cNvPr id="822" name="Google Shape;822;p229"/>
          <p:cNvSpPr>
            <a:spLocks noGrp="1"/>
          </p:cNvSpPr>
          <p:nvPr>
            <p:ph type="pic" idx="6"/>
          </p:nvPr>
        </p:nvSpPr>
        <p:spPr>
          <a:xfrm>
            <a:off x="5512359" y="3312000"/>
            <a:ext cx="1350000" cy="1620000"/>
          </a:xfrm>
          <a:prstGeom prst="rect">
            <a:avLst/>
          </a:prstGeom>
          <a:noFill/>
          <a:ln>
            <a:noFill/>
          </a:ln>
        </p:spPr>
        <p:txBody>
          <a:bodyPr/>
          <a:lstStyle/>
          <a:p>
            <a:endParaRPr lang="fr-MA"/>
          </a:p>
        </p:txBody>
      </p:sp>
      <p:sp>
        <p:nvSpPr>
          <p:cNvPr id="823" name="Google Shape;823;p229"/>
          <p:cNvSpPr>
            <a:spLocks noGrp="1"/>
          </p:cNvSpPr>
          <p:nvPr>
            <p:ph type="pic" idx="7"/>
          </p:nvPr>
        </p:nvSpPr>
        <p:spPr>
          <a:xfrm>
            <a:off x="5512359" y="4860000"/>
            <a:ext cx="1350000" cy="1620000"/>
          </a:xfrm>
          <a:prstGeom prst="rect">
            <a:avLst/>
          </a:prstGeom>
          <a:noFill/>
          <a:ln>
            <a:noFill/>
          </a:ln>
        </p:spPr>
        <p:txBody>
          <a:bodyPr/>
          <a:lstStyle/>
          <a:p>
            <a:endParaRPr lang="fr-MA"/>
          </a:p>
        </p:txBody>
      </p:sp>
      <p:sp>
        <p:nvSpPr>
          <p:cNvPr id="824" name="Google Shape;824;p229"/>
          <p:cNvSpPr>
            <a:spLocks noGrp="1"/>
          </p:cNvSpPr>
          <p:nvPr>
            <p:ph type="pic" idx="8"/>
          </p:nvPr>
        </p:nvSpPr>
        <p:spPr>
          <a:xfrm>
            <a:off x="7008545" y="1806417"/>
            <a:ext cx="1350000" cy="1620000"/>
          </a:xfrm>
          <a:prstGeom prst="rect">
            <a:avLst/>
          </a:prstGeom>
          <a:noFill/>
          <a:ln>
            <a:noFill/>
          </a:ln>
        </p:spPr>
        <p:txBody>
          <a:bodyPr/>
          <a:lstStyle/>
          <a:p>
            <a:endParaRPr lang="fr-MA"/>
          </a:p>
        </p:txBody>
      </p:sp>
      <p:sp>
        <p:nvSpPr>
          <p:cNvPr id="825" name="Google Shape;825;p229"/>
          <p:cNvSpPr>
            <a:spLocks noGrp="1"/>
          </p:cNvSpPr>
          <p:nvPr>
            <p:ph type="pic" idx="9"/>
          </p:nvPr>
        </p:nvSpPr>
        <p:spPr>
          <a:xfrm>
            <a:off x="7008545" y="3312000"/>
            <a:ext cx="1350000" cy="1620000"/>
          </a:xfrm>
          <a:prstGeom prst="rect">
            <a:avLst/>
          </a:prstGeom>
          <a:noFill/>
          <a:ln>
            <a:noFill/>
          </a:ln>
        </p:spPr>
        <p:txBody>
          <a:bodyPr/>
          <a:lstStyle/>
          <a:p>
            <a:endParaRPr lang="fr-MA"/>
          </a:p>
        </p:txBody>
      </p:sp>
      <p:sp>
        <p:nvSpPr>
          <p:cNvPr id="826" name="Google Shape;826;p229"/>
          <p:cNvSpPr>
            <a:spLocks noGrp="1"/>
          </p:cNvSpPr>
          <p:nvPr>
            <p:ph type="pic" idx="13"/>
          </p:nvPr>
        </p:nvSpPr>
        <p:spPr>
          <a:xfrm>
            <a:off x="7008545" y="4860000"/>
            <a:ext cx="1350000" cy="1620000"/>
          </a:xfrm>
          <a:prstGeom prst="rect">
            <a:avLst/>
          </a:prstGeom>
          <a:noFill/>
          <a:ln>
            <a:noFill/>
          </a:ln>
        </p:spPr>
        <p:txBody>
          <a:bodyPr/>
          <a:lstStyle/>
          <a:p>
            <a:endParaRPr lang="fr-MA"/>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979683676"/>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829"/>
        <p:cNvGrpSpPr/>
        <p:nvPr/>
      </p:nvGrpSpPr>
      <p:grpSpPr>
        <a:xfrm>
          <a:off x="0" y="0"/>
          <a:ext cx="0" cy="0"/>
          <a:chOff x="0" y="0"/>
          <a:chExt cx="0" cy="0"/>
        </a:xfrm>
      </p:grpSpPr>
      <p:sp>
        <p:nvSpPr>
          <p:cNvPr id="830" name="Google Shape;830;p2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1" name="Google Shape;831;p230"/>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2" name="Google Shape;832;p230"/>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3" name="Google Shape;833;p230"/>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4" name="Google Shape;834;p230"/>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151AD29B-3D79-D516-21C1-10575B75169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11281227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836"/>
        <p:cNvGrpSpPr/>
        <p:nvPr/>
      </p:nvGrpSpPr>
      <p:grpSpPr>
        <a:xfrm>
          <a:off x="0" y="0"/>
          <a:ext cx="0" cy="0"/>
          <a:chOff x="0" y="0"/>
          <a:chExt cx="0" cy="0"/>
        </a:xfrm>
      </p:grpSpPr>
      <p:sp>
        <p:nvSpPr>
          <p:cNvPr id="837" name="Google Shape;837;p2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8" name="Google Shape;838;p23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9" name="Google Shape;839;p23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0" name="Google Shape;840;p23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1" name="Google Shape;841;p23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2" name="Google Shape;842;p231"/>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3" name="Google Shape;843;p231"/>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4" name="Google Shape;844;p231"/>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5" name="Google Shape;845;p231"/>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07CADF6-9888-2E96-05E1-3BCC5686699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780396141"/>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847"/>
        <p:cNvGrpSpPr/>
        <p:nvPr/>
      </p:nvGrpSpPr>
      <p:grpSpPr>
        <a:xfrm>
          <a:off x="0" y="0"/>
          <a:ext cx="0" cy="0"/>
          <a:chOff x="0" y="0"/>
          <a:chExt cx="0" cy="0"/>
        </a:xfrm>
      </p:grpSpPr>
      <p:sp>
        <p:nvSpPr>
          <p:cNvPr id="848" name="Google Shape;848;p2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9" name="Google Shape;849;p232"/>
          <p:cNvSpPr>
            <a:spLocks noGrp="1"/>
          </p:cNvSpPr>
          <p:nvPr>
            <p:ph type="pic" idx="2"/>
          </p:nvPr>
        </p:nvSpPr>
        <p:spPr>
          <a:xfrm>
            <a:off x="1479323" y="2856412"/>
            <a:ext cx="1620000" cy="1607588"/>
          </a:xfrm>
          <a:prstGeom prst="rect">
            <a:avLst/>
          </a:prstGeom>
          <a:noFill/>
          <a:ln>
            <a:noFill/>
          </a:ln>
        </p:spPr>
        <p:txBody>
          <a:bodyPr/>
          <a:lstStyle/>
          <a:p>
            <a:endParaRPr lang="fr-MA"/>
          </a:p>
        </p:txBody>
      </p:sp>
      <p:sp>
        <p:nvSpPr>
          <p:cNvPr id="850" name="Google Shape;850;p232"/>
          <p:cNvSpPr>
            <a:spLocks noGrp="1"/>
          </p:cNvSpPr>
          <p:nvPr>
            <p:ph type="pic" idx="3"/>
          </p:nvPr>
        </p:nvSpPr>
        <p:spPr>
          <a:xfrm>
            <a:off x="3759312" y="2856412"/>
            <a:ext cx="1620000" cy="1607588"/>
          </a:xfrm>
          <a:prstGeom prst="rect">
            <a:avLst/>
          </a:prstGeom>
          <a:noFill/>
          <a:ln>
            <a:noFill/>
          </a:ln>
        </p:spPr>
        <p:txBody>
          <a:bodyPr/>
          <a:lstStyle/>
          <a:p>
            <a:endParaRPr lang="fr-MA"/>
          </a:p>
        </p:txBody>
      </p:sp>
      <p:sp>
        <p:nvSpPr>
          <p:cNvPr id="851" name="Google Shape;851;p232"/>
          <p:cNvSpPr>
            <a:spLocks noGrp="1"/>
          </p:cNvSpPr>
          <p:nvPr>
            <p:ph type="pic" idx="4"/>
          </p:nvPr>
        </p:nvSpPr>
        <p:spPr>
          <a:xfrm>
            <a:off x="6039301" y="2856412"/>
            <a:ext cx="1620000" cy="1607588"/>
          </a:xfrm>
          <a:prstGeom prst="rect">
            <a:avLst/>
          </a:prstGeom>
          <a:noFill/>
          <a:ln>
            <a:noFill/>
          </a:ln>
        </p:spPr>
        <p:txBody>
          <a:bodyPr/>
          <a:lstStyle/>
          <a:p>
            <a:endParaRPr lang="fr-MA"/>
          </a:p>
        </p:txBody>
      </p:sp>
      <p:sp>
        <p:nvSpPr>
          <p:cNvPr id="852" name="Google Shape;852;p232"/>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53" name="Google Shape;853;p232"/>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54" name="Google Shape;854;p232"/>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5CA8537-2A5F-9322-4CF8-035BFF12B5E4}"/>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55420345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856"/>
        <p:cNvGrpSpPr/>
        <p:nvPr/>
      </p:nvGrpSpPr>
      <p:grpSpPr>
        <a:xfrm>
          <a:off x="0" y="0"/>
          <a:ext cx="0" cy="0"/>
          <a:chOff x="0" y="0"/>
          <a:chExt cx="0" cy="0"/>
        </a:xfrm>
      </p:grpSpPr>
      <p:sp>
        <p:nvSpPr>
          <p:cNvPr id="857" name="Google Shape;857;p23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8" name="Google Shape;858;p233"/>
          <p:cNvSpPr>
            <a:spLocks noGrp="1"/>
          </p:cNvSpPr>
          <p:nvPr>
            <p:ph type="pic" idx="2"/>
          </p:nvPr>
        </p:nvSpPr>
        <p:spPr>
          <a:xfrm>
            <a:off x="1176282" y="2880000"/>
            <a:ext cx="1620000" cy="1620000"/>
          </a:xfrm>
          <a:prstGeom prst="rect">
            <a:avLst/>
          </a:prstGeom>
          <a:noFill/>
          <a:ln>
            <a:noFill/>
          </a:ln>
        </p:spPr>
        <p:txBody>
          <a:bodyPr/>
          <a:lstStyle/>
          <a:p>
            <a:endParaRPr lang="fr-MA"/>
          </a:p>
        </p:txBody>
      </p:sp>
      <p:sp>
        <p:nvSpPr>
          <p:cNvPr id="859" name="Google Shape;859;p233"/>
          <p:cNvSpPr>
            <a:spLocks noGrp="1"/>
          </p:cNvSpPr>
          <p:nvPr>
            <p:ph type="pic" idx="3"/>
          </p:nvPr>
        </p:nvSpPr>
        <p:spPr>
          <a:xfrm>
            <a:off x="2872797" y="2880000"/>
            <a:ext cx="1620000" cy="1620000"/>
          </a:xfrm>
          <a:prstGeom prst="rect">
            <a:avLst/>
          </a:prstGeom>
          <a:noFill/>
          <a:ln>
            <a:noFill/>
          </a:ln>
        </p:spPr>
        <p:txBody>
          <a:bodyPr/>
          <a:lstStyle/>
          <a:p>
            <a:endParaRPr lang="fr-MA"/>
          </a:p>
        </p:txBody>
      </p:sp>
      <p:sp>
        <p:nvSpPr>
          <p:cNvPr id="860" name="Google Shape;860;p233"/>
          <p:cNvSpPr>
            <a:spLocks noGrp="1"/>
          </p:cNvSpPr>
          <p:nvPr>
            <p:ph type="pic" idx="4"/>
          </p:nvPr>
        </p:nvSpPr>
        <p:spPr>
          <a:xfrm>
            <a:off x="4569312" y="2880000"/>
            <a:ext cx="1620000" cy="1620000"/>
          </a:xfrm>
          <a:prstGeom prst="rect">
            <a:avLst/>
          </a:prstGeom>
          <a:noFill/>
          <a:ln>
            <a:noFill/>
          </a:ln>
        </p:spPr>
        <p:txBody>
          <a:bodyPr/>
          <a:lstStyle/>
          <a:p>
            <a:endParaRPr lang="fr-MA"/>
          </a:p>
        </p:txBody>
      </p:sp>
      <p:sp>
        <p:nvSpPr>
          <p:cNvPr id="861" name="Google Shape;861;p233"/>
          <p:cNvSpPr>
            <a:spLocks noGrp="1"/>
          </p:cNvSpPr>
          <p:nvPr>
            <p:ph type="pic" idx="5"/>
          </p:nvPr>
        </p:nvSpPr>
        <p:spPr>
          <a:xfrm>
            <a:off x="6265827" y="2880000"/>
            <a:ext cx="1620000" cy="1620000"/>
          </a:xfrm>
          <a:prstGeom prst="rect">
            <a:avLst/>
          </a:prstGeom>
          <a:noFill/>
          <a:ln>
            <a:noFill/>
          </a:ln>
        </p:spPr>
        <p:txBody>
          <a:bodyPr/>
          <a:lstStyle/>
          <a:p>
            <a:endParaRPr lang="fr-MA"/>
          </a:p>
        </p:txBody>
      </p:sp>
      <p:sp>
        <p:nvSpPr>
          <p:cNvPr id="862" name="Google Shape;862;p233"/>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3" name="Google Shape;863;p233"/>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4" name="Google Shape;864;p233"/>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5" name="Google Shape;865;p233"/>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28F7120-2C56-468E-4B92-442DCBCD2C9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294959570"/>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867"/>
        <p:cNvGrpSpPr/>
        <p:nvPr/>
      </p:nvGrpSpPr>
      <p:grpSpPr>
        <a:xfrm>
          <a:off x="0" y="0"/>
          <a:ext cx="0" cy="0"/>
          <a:chOff x="0" y="0"/>
          <a:chExt cx="0" cy="0"/>
        </a:xfrm>
      </p:grpSpPr>
      <p:sp>
        <p:nvSpPr>
          <p:cNvPr id="868" name="Google Shape;868;p23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9" name="Google Shape;869;p234"/>
          <p:cNvSpPr>
            <a:spLocks noGrp="1"/>
          </p:cNvSpPr>
          <p:nvPr>
            <p:ph type="pic" idx="2"/>
          </p:nvPr>
        </p:nvSpPr>
        <p:spPr>
          <a:xfrm>
            <a:off x="358377" y="2880000"/>
            <a:ext cx="1620000" cy="1620000"/>
          </a:xfrm>
          <a:prstGeom prst="rect">
            <a:avLst/>
          </a:prstGeom>
          <a:noFill/>
          <a:ln>
            <a:noFill/>
          </a:ln>
        </p:spPr>
        <p:txBody>
          <a:bodyPr/>
          <a:lstStyle/>
          <a:p>
            <a:endParaRPr lang="fr-MA"/>
          </a:p>
        </p:txBody>
      </p:sp>
      <p:sp>
        <p:nvSpPr>
          <p:cNvPr id="870" name="Google Shape;870;p234"/>
          <p:cNvSpPr>
            <a:spLocks noGrp="1"/>
          </p:cNvSpPr>
          <p:nvPr>
            <p:ph type="pic" idx="3"/>
          </p:nvPr>
        </p:nvSpPr>
        <p:spPr>
          <a:xfrm>
            <a:off x="2054892" y="2880000"/>
            <a:ext cx="1620000" cy="1620000"/>
          </a:xfrm>
          <a:prstGeom prst="rect">
            <a:avLst/>
          </a:prstGeom>
          <a:noFill/>
          <a:ln>
            <a:noFill/>
          </a:ln>
        </p:spPr>
        <p:txBody>
          <a:bodyPr/>
          <a:lstStyle/>
          <a:p>
            <a:endParaRPr lang="fr-MA"/>
          </a:p>
        </p:txBody>
      </p:sp>
      <p:sp>
        <p:nvSpPr>
          <p:cNvPr id="871" name="Google Shape;871;p234"/>
          <p:cNvSpPr>
            <a:spLocks noGrp="1"/>
          </p:cNvSpPr>
          <p:nvPr>
            <p:ph type="pic" idx="4"/>
          </p:nvPr>
        </p:nvSpPr>
        <p:spPr>
          <a:xfrm>
            <a:off x="3751407" y="2880000"/>
            <a:ext cx="1620000" cy="1620000"/>
          </a:xfrm>
          <a:prstGeom prst="rect">
            <a:avLst/>
          </a:prstGeom>
          <a:noFill/>
          <a:ln>
            <a:noFill/>
          </a:ln>
        </p:spPr>
        <p:txBody>
          <a:bodyPr/>
          <a:lstStyle/>
          <a:p>
            <a:endParaRPr lang="fr-MA"/>
          </a:p>
        </p:txBody>
      </p:sp>
      <p:sp>
        <p:nvSpPr>
          <p:cNvPr id="872" name="Google Shape;872;p234"/>
          <p:cNvSpPr>
            <a:spLocks noGrp="1"/>
          </p:cNvSpPr>
          <p:nvPr>
            <p:ph type="pic" idx="5"/>
          </p:nvPr>
        </p:nvSpPr>
        <p:spPr>
          <a:xfrm>
            <a:off x="5447922" y="2880000"/>
            <a:ext cx="1620000" cy="1620000"/>
          </a:xfrm>
          <a:prstGeom prst="rect">
            <a:avLst/>
          </a:prstGeom>
          <a:noFill/>
          <a:ln>
            <a:noFill/>
          </a:ln>
        </p:spPr>
        <p:txBody>
          <a:bodyPr/>
          <a:lstStyle/>
          <a:p>
            <a:endParaRPr lang="fr-MA"/>
          </a:p>
        </p:txBody>
      </p:sp>
      <p:sp>
        <p:nvSpPr>
          <p:cNvPr id="873" name="Google Shape;873;p234"/>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4" name="Google Shape;874;p234"/>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5" name="Google Shape;875;p234"/>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6" name="Google Shape;876;p234"/>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7" name="Google Shape;877;p234"/>
          <p:cNvSpPr>
            <a:spLocks noGrp="1"/>
          </p:cNvSpPr>
          <p:nvPr>
            <p:ph type="pic" idx="9"/>
          </p:nvPr>
        </p:nvSpPr>
        <p:spPr>
          <a:xfrm>
            <a:off x="7144439" y="2880000"/>
            <a:ext cx="1620000" cy="1620000"/>
          </a:xfrm>
          <a:prstGeom prst="rect">
            <a:avLst/>
          </a:prstGeom>
          <a:noFill/>
          <a:ln>
            <a:noFill/>
          </a:ln>
        </p:spPr>
        <p:txBody>
          <a:bodyPr/>
          <a:lstStyle/>
          <a:p>
            <a:endParaRPr lang="fr-MA"/>
          </a:p>
        </p:txBody>
      </p:sp>
      <p:sp>
        <p:nvSpPr>
          <p:cNvPr id="878" name="Google Shape;878;p234"/>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86B8185-80E3-4107-DE61-64E8480BE4E8}"/>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511249001"/>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880"/>
        <p:cNvGrpSpPr/>
        <p:nvPr/>
      </p:nvGrpSpPr>
      <p:grpSpPr>
        <a:xfrm>
          <a:off x="0" y="0"/>
          <a:ext cx="0" cy="0"/>
          <a:chOff x="0" y="0"/>
          <a:chExt cx="0" cy="0"/>
        </a:xfrm>
      </p:grpSpPr>
      <p:sp>
        <p:nvSpPr>
          <p:cNvPr id="881" name="Google Shape;881;p23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2" name="Google Shape;882;p23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3" name="Google Shape;883;p23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4" name="Google Shape;884;p23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5" name="Google Shape;885;p23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6" name="Google Shape;886;p23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BACF8E7E-EB4A-F6C7-1B17-D951CD979DF7}"/>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4043960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888"/>
        <p:cNvGrpSpPr/>
        <p:nvPr/>
      </p:nvGrpSpPr>
      <p:grpSpPr>
        <a:xfrm>
          <a:off x="0" y="0"/>
          <a:ext cx="0" cy="0"/>
          <a:chOff x="0" y="0"/>
          <a:chExt cx="0" cy="0"/>
        </a:xfrm>
      </p:grpSpPr>
      <p:sp>
        <p:nvSpPr>
          <p:cNvPr id="889" name="Google Shape;889;p23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0" name="Google Shape;890;p23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1" name="Google Shape;891;p23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2" name="Google Shape;892;p23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3" name="Google Shape;893;p23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4" name="Google Shape;894;p23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5" name="Google Shape;895;p23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6" name="Google Shape;896;p23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7" name="Google Shape;897;p23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8" name="Google Shape;898;p23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9" name="Google Shape;899;p23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6CDFDBD-A77D-6D97-915E-05096AE3C59D}"/>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87567538"/>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901"/>
        <p:cNvGrpSpPr/>
        <p:nvPr/>
      </p:nvGrpSpPr>
      <p:grpSpPr>
        <a:xfrm>
          <a:off x="0" y="0"/>
          <a:ext cx="0" cy="0"/>
          <a:chOff x="0" y="0"/>
          <a:chExt cx="0" cy="0"/>
        </a:xfrm>
      </p:grpSpPr>
      <p:sp>
        <p:nvSpPr>
          <p:cNvPr id="902" name="Google Shape;902;p23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3" name="Google Shape;903;p237"/>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4" name="Google Shape;904;p237"/>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5" name="Google Shape;905;p237"/>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6" name="Google Shape;906;p237"/>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7" name="Google Shape;907;p237"/>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8" name="Google Shape;908;p237"/>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9" name="Google Shape;909;p237"/>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10" name="Google Shape;910;p237"/>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11" name="Google Shape;911;p237"/>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BEA1CD6A-F95F-7409-26F3-211E4FA3CAFD}"/>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5456707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913"/>
        <p:cNvGrpSpPr/>
        <p:nvPr/>
      </p:nvGrpSpPr>
      <p:grpSpPr>
        <a:xfrm>
          <a:off x="0" y="0"/>
          <a:ext cx="0" cy="0"/>
          <a:chOff x="0" y="0"/>
          <a:chExt cx="0" cy="0"/>
        </a:xfrm>
      </p:grpSpPr>
      <p:sp>
        <p:nvSpPr>
          <p:cNvPr id="914" name="Google Shape;914;p23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5" name="Google Shape;915;p238"/>
          <p:cNvSpPr>
            <a:spLocks noGrp="1"/>
          </p:cNvSpPr>
          <p:nvPr>
            <p:ph type="pic" idx="2"/>
          </p:nvPr>
        </p:nvSpPr>
        <p:spPr>
          <a:xfrm>
            <a:off x="453739" y="4130825"/>
            <a:ext cx="1490261" cy="1490261"/>
          </a:xfrm>
          <a:prstGeom prst="rect">
            <a:avLst/>
          </a:prstGeom>
          <a:noFill/>
          <a:ln>
            <a:noFill/>
          </a:ln>
        </p:spPr>
        <p:txBody>
          <a:bodyPr/>
          <a:lstStyle/>
          <a:p>
            <a:endParaRPr lang="fr-MA"/>
          </a:p>
        </p:txBody>
      </p:sp>
      <p:sp>
        <p:nvSpPr>
          <p:cNvPr id="916" name="Google Shape;916;p238"/>
          <p:cNvSpPr>
            <a:spLocks noGrp="1"/>
          </p:cNvSpPr>
          <p:nvPr>
            <p:ph type="pic" idx="3"/>
          </p:nvPr>
        </p:nvSpPr>
        <p:spPr>
          <a:xfrm>
            <a:off x="7149739" y="4130825"/>
            <a:ext cx="1490261" cy="1490261"/>
          </a:xfrm>
          <a:prstGeom prst="rect">
            <a:avLst/>
          </a:prstGeom>
          <a:noFill/>
          <a:ln>
            <a:noFill/>
          </a:ln>
        </p:spPr>
        <p:txBody>
          <a:bodyPr/>
          <a:lstStyle/>
          <a:p>
            <a:endParaRPr lang="fr-MA"/>
          </a:p>
        </p:txBody>
      </p:sp>
      <p:sp>
        <p:nvSpPr>
          <p:cNvPr id="917" name="Google Shape;917;p238"/>
          <p:cNvSpPr>
            <a:spLocks noGrp="1"/>
          </p:cNvSpPr>
          <p:nvPr>
            <p:ph type="pic" idx="4"/>
          </p:nvPr>
        </p:nvSpPr>
        <p:spPr>
          <a:xfrm>
            <a:off x="2127739" y="4130825"/>
            <a:ext cx="1490261" cy="1490261"/>
          </a:xfrm>
          <a:prstGeom prst="rect">
            <a:avLst/>
          </a:prstGeom>
          <a:noFill/>
          <a:ln>
            <a:noFill/>
          </a:ln>
        </p:spPr>
        <p:txBody>
          <a:bodyPr/>
          <a:lstStyle/>
          <a:p>
            <a:endParaRPr lang="fr-MA"/>
          </a:p>
        </p:txBody>
      </p:sp>
      <p:sp>
        <p:nvSpPr>
          <p:cNvPr id="918" name="Google Shape;918;p238"/>
          <p:cNvSpPr>
            <a:spLocks noGrp="1"/>
          </p:cNvSpPr>
          <p:nvPr>
            <p:ph type="pic" idx="5"/>
          </p:nvPr>
        </p:nvSpPr>
        <p:spPr>
          <a:xfrm>
            <a:off x="3801739" y="4130825"/>
            <a:ext cx="1490261" cy="1490261"/>
          </a:xfrm>
          <a:prstGeom prst="rect">
            <a:avLst/>
          </a:prstGeom>
          <a:noFill/>
          <a:ln>
            <a:noFill/>
          </a:ln>
        </p:spPr>
        <p:txBody>
          <a:bodyPr/>
          <a:lstStyle/>
          <a:p>
            <a:endParaRPr lang="fr-MA"/>
          </a:p>
        </p:txBody>
      </p:sp>
      <p:sp>
        <p:nvSpPr>
          <p:cNvPr id="919" name="Google Shape;919;p238"/>
          <p:cNvSpPr>
            <a:spLocks noGrp="1"/>
          </p:cNvSpPr>
          <p:nvPr>
            <p:ph type="pic" idx="6"/>
          </p:nvPr>
        </p:nvSpPr>
        <p:spPr>
          <a:xfrm>
            <a:off x="5475739" y="4130825"/>
            <a:ext cx="1490261" cy="1490261"/>
          </a:xfrm>
          <a:prstGeom prst="rect">
            <a:avLst/>
          </a:prstGeom>
          <a:noFill/>
          <a:ln>
            <a:noFill/>
          </a:ln>
        </p:spPr>
        <p:txBody>
          <a:bodyPr/>
          <a:lstStyle/>
          <a:p>
            <a:endParaRPr lang="fr-MA"/>
          </a:p>
        </p:txBody>
      </p:sp>
      <p:sp>
        <p:nvSpPr>
          <p:cNvPr id="920" name="Google Shape;920;p238"/>
          <p:cNvSpPr>
            <a:spLocks noGrp="1"/>
          </p:cNvSpPr>
          <p:nvPr>
            <p:ph type="pic" idx="7"/>
          </p:nvPr>
        </p:nvSpPr>
        <p:spPr>
          <a:xfrm>
            <a:off x="783971" y="1968822"/>
            <a:ext cx="1490261" cy="1490261"/>
          </a:xfrm>
          <a:prstGeom prst="rect">
            <a:avLst/>
          </a:prstGeom>
          <a:noFill/>
          <a:ln>
            <a:noFill/>
          </a:ln>
        </p:spPr>
        <p:txBody>
          <a:bodyPr/>
          <a:lstStyle/>
          <a:p>
            <a:endParaRPr lang="fr-MA"/>
          </a:p>
        </p:txBody>
      </p:sp>
      <p:sp>
        <p:nvSpPr>
          <p:cNvPr id="921" name="Google Shape;921;p238"/>
          <p:cNvSpPr>
            <a:spLocks noGrp="1"/>
          </p:cNvSpPr>
          <p:nvPr>
            <p:ph type="pic" idx="8"/>
          </p:nvPr>
        </p:nvSpPr>
        <p:spPr>
          <a:xfrm>
            <a:off x="2772313" y="1968822"/>
            <a:ext cx="1490261" cy="1490261"/>
          </a:xfrm>
          <a:prstGeom prst="rect">
            <a:avLst/>
          </a:prstGeom>
          <a:noFill/>
          <a:ln>
            <a:noFill/>
          </a:ln>
        </p:spPr>
        <p:txBody>
          <a:bodyPr/>
          <a:lstStyle/>
          <a:p>
            <a:endParaRPr lang="fr-MA"/>
          </a:p>
        </p:txBody>
      </p:sp>
      <p:sp>
        <p:nvSpPr>
          <p:cNvPr id="922" name="Google Shape;922;p238"/>
          <p:cNvSpPr>
            <a:spLocks noGrp="1"/>
          </p:cNvSpPr>
          <p:nvPr>
            <p:ph type="pic" idx="9"/>
          </p:nvPr>
        </p:nvSpPr>
        <p:spPr>
          <a:xfrm>
            <a:off x="4760655" y="1968822"/>
            <a:ext cx="1490261" cy="1490261"/>
          </a:xfrm>
          <a:prstGeom prst="rect">
            <a:avLst/>
          </a:prstGeom>
          <a:noFill/>
          <a:ln>
            <a:noFill/>
          </a:ln>
        </p:spPr>
        <p:txBody>
          <a:bodyPr/>
          <a:lstStyle/>
          <a:p>
            <a:endParaRPr lang="fr-MA"/>
          </a:p>
        </p:txBody>
      </p:sp>
      <p:sp>
        <p:nvSpPr>
          <p:cNvPr id="923" name="Google Shape;923;p238"/>
          <p:cNvSpPr>
            <a:spLocks noGrp="1"/>
          </p:cNvSpPr>
          <p:nvPr>
            <p:ph type="pic" idx="13"/>
          </p:nvPr>
        </p:nvSpPr>
        <p:spPr>
          <a:xfrm>
            <a:off x="6748998" y="1968822"/>
            <a:ext cx="1490261" cy="1490261"/>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55733B59-BB60-3802-A604-0CC0FA1E82B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7707126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925"/>
        <p:cNvGrpSpPr/>
        <p:nvPr/>
      </p:nvGrpSpPr>
      <p:grpSpPr>
        <a:xfrm>
          <a:off x="0" y="0"/>
          <a:ext cx="0" cy="0"/>
          <a:chOff x="0" y="0"/>
          <a:chExt cx="0" cy="0"/>
        </a:xfrm>
      </p:grpSpPr>
      <p:sp>
        <p:nvSpPr>
          <p:cNvPr id="926" name="Google Shape;926;p23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7" name="Google Shape;927;p239"/>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28" name="Google Shape;928;p239"/>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29" name="Google Shape;929;p239"/>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0" name="Google Shape;930;p239"/>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1" name="Google Shape;931;p239"/>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2" name="Google Shape;932;p239"/>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3" name="Google Shape;933;p239"/>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4" name="Google Shape;934;p239"/>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5" name="Google Shape;935;p239"/>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6" name="Google Shape;936;p239"/>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7" name="Google Shape;937;p239"/>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8" name="Google Shape;938;p239"/>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9" name="Google Shape;939;p239"/>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40" name="Google Shape;940;p239"/>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41" name="Google Shape;941;p239"/>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2" name="Google Shape;942;p239"/>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3" name="Google Shape;943;p239"/>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4" name="Google Shape;944;p239"/>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56A4269-B941-9000-E5C2-BFD9EF95B6BE}"/>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05438948"/>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946"/>
        <p:cNvGrpSpPr/>
        <p:nvPr/>
      </p:nvGrpSpPr>
      <p:grpSpPr>
        <a:xfrm>
          <a:off x="0" y="0"/>
          <a:ext cx="0" cy="0"/>
          <a:chOff x="0" y="0"/>
          <a:chExt cx="0" cy="0"/>
        </a:xfrm>
      </p:grpSpPr>
      <p:sp>
        <p:nvSpPr>
          <p:cNvPr id="947" name="Google Shape;947;p2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8" name="Google Shape;948;p240"/>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CB39824-89BD-A063-37D3-A57E6075F0AB}"/>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21572901"/>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950"/>
        <p:cNvGrpSpPr/>
        <p:nvPr/>
      </p:nvGrpSpPr>
      <p:grpSpPr>
        <a:xfrm>
          <a:off x="0" y="0"/>
          <a:ext cx="0" cy="0"/>
          <a:chOff x="0" y="0"/>
          <a:chExt cx="0" cy="0"/>
        </a:xfrm>
      </p:grpSpPr>
      <p:sp>
        <p:nvSpPr>
          <p:cNvPr id="951" name="Google Shape;951;p2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9AB39D6-9B4F-B643-71A9-5E57710BE0B7}"/>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32658440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953"/>
        <p:cNvGrpSpPr/>
        <p:nvPr/>
      </p:nvGrpSpPr>
      <p:grpSpPr>
        <a:xfrm>
          <a:off x="0" y="0"/>
          <a:ext cx="0" cy="0"/>
          <a:chOff x="0" y="0"/>
          <a:chExt cx="0" cy="0"/>
        </a:xfrm>
      </p:grpSpPr>
      <p:pic>
        <p:nvPicPr>
          <p:cNvPr id="954" name="Google Shape;954;p242"/>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955" name="Google Shape;955;p242"/>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956" name="Google Shape;956;p242"/>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957" name="Google Shape;957;p24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8" name="Google Shape;958;p242"/>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59" name="Google Shape;959;p242"/>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MA"/>
          </a:p>
        </p:txBody>
      </p:sp>
      <p:sp>
        <p:nvSpPr>
          <p:cNvPr id="960" name="Google Shape;960;p242"/>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1" name="Google Shape;961;p242"/>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MA"/>
          </a:p>
        </p:txBody>
      </p:sp>
      <p:sp>
        <p:nvSpPr>
          <p:cNvPr id="962" name="Google Shape;962;p242"/>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3" name="Google Shape;963;p242"/>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MA"/>
          </a:p>
        </p:txBody>
      </p:sp>
      <p:sp>
        <p:nvSpPr>
          <p:cNvPr id="2" name="Google Shape;1318;p6">
            <a:extLst>
              <a:ext uri="{FF2B5EF4-FFF2-40B4-BE49-F238E27FC236}">
                <a16:creationId xmlns:a16="http://schemas.microsoft.com/office/drawing/2014/main" id="{F1EB3D44-0CB0-CCF8-00FB-D7418B51BAB8}"/>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862285779"/>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15_Disposition personnalisée" preserve="1" userDrawn="1">
  <p:cSld name="15_Disposition personnalisée">
    <p:spTree>
      <p:nvGrpSpPr>
        <p:cNvPr id="1" name="Shape 965"/>
        <p:cNvGrpSpPr/>
        <p:nvPr/>
      </p:nvGrpSpPr>
      <p:grpSpPr>
        <a:xfrm>
          <a:off x="0" y="0"/>
          <a:ext cx="0" cy="0"/>
          <a:chOff x="0" y="0"/>
          <a:chExt cx="0" cy="0"/>
        </a:xfrm>
      </p:grpSpPr>
      <p:pic>
        <p:nvPicPr>
          <p:cNvPr id="966" name="Google Shape;966;p243"/>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967" name="Google Shape;967;p243"/>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968" name="Google Shape;968;p243"/>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969" name="Google Shape;969;p243"/>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970" name="Google Shape;970;p243"/>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971" name="Google Shape;971;p243"/>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1. Présentation du Vocabulaire</a:t>
            </a:r>
            <a:endParaRPr/>
          </a:p>
        </p:txBody>
      </p:sp>
      <p:pic>
        <p:nvPicPr>
          <p:cNvPr id="972" name="Google Shape;972;p243"/>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973" name="Google Shape;973;p243"/>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474F71"/>
                </a:solidFill>
                <a:latin typeface="Dosis ExtraBold"/>
                <a:ea typeface="Dosis ExtraBold"/>
                <a:cs typeface="Dosis ExtraBold"/>
                <a:sym typeface="Dosis ExtraBold"/>
              </a:rPr>
              <a:t>2. Exploitation du Vocabulaire</a:t>
            </a:r>
            <a:endParaRPr/>
          </a:p>
        </p:txBody>
      </p:sp>
      <p:pic>
        <p:nvPicPr>
          <p:cNvPr id="974" name="Google Shape;974;p243"/>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975" name="Google Shape;975;p243"/>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3. Travail sur livret</a:t>
            </a:r>
            <a:endParaRPr/>
          </a:p>
        </p:txBody>
      </p:sp>
      <p:sp>
        <p:nvSpPr>
          <p:cNvPr id="976" name="Google Shape;976;p243"/>
          <p:cNvSpPr>
            <a:spLocks noGrp="1"/>
          </p:cNvSpPr>
          <p:nvPr>
            <p:ph type="pic" idx="2"/>
          </p:nvPr>
        </p:nvSpPr>
        <p:spPr>
          <a:xfrm rot="1539327">
            <a:off x="7298796" y="2003629"/>
            <a:ext cx="540000" cy="540000"/>
          </a:xfrm>
          <a:prstGeom prst="rect">
            <a:avLst/>
          </a:prstGeom>
          <a:solidFill>
            <a:schemeClr val="lt1"/>
          </a:solidFill>
          <a:ln>
            <a:noFill/>
          </a:ln>
        </p:spPr>
        <p:txBody>
          <a:bodyPr/>
          <a:lstStyle/>
          <a:p>
            <a:endParaRPr lang="fr-MA"/>
          </a:p>
        </p:txBody>
      </p:sp>
      <p:sp>
        <p:nvSpPr>
          <p:cNvPr id="977" name="Google Shape;977;p243"/>
          <p:cNvSpPr>
            <a:spLocks noGrp="1"/>
          </p:cNvSpPr>
          <p:nvPr>
            <p:ph type="pic" idx="3"/>
          </p:nvPr>
        </p:nvSpPr>
        <p:spPr>
          <a:xfrm rot="1539327">
            <a:off x="7298796" y="3473285"/>
            <a:ext cx="540000" cy="540000"/>
          </a:xfrm>
          <a:prstGeom prst="rect">
            <a:avLst/>
          </a:prstGeom>
          <a:solidFill>
            <a:schemeClr val="lt1"/>
          </a:solidFill>
          <a:ln>
            <a:noFill/>
          </a:ln>
        </p:spPr>
        <p:txBody>
          <a:bodyPr/>
          <a:lstStyle/>
          <a:p>
            <a:endParaRPr lang="fr-MA"/>
          </a:p>
        </p:txBody>
      </p:sp>
      <p:sp>
        <p:nvSpPr>
          <p:cNvPr id="978" name="Google Shape;978;p243"/>
          <p:cNvSpPr>
            <a:spLocks noGrp="1"/>
          </p:cNvSpPr>
          <p:nvPr>
            <p:ph type="pic" idx="4"/>
          </p:nvPr>
        </p:nvSpPr>
        <p:spPr>
          <a:xfrm rot="1539327">
            <a:off x="7298796" y="4958117"/>
            <a:ext cx="540000" cy="540000"/>
          </a:xfrm>
          <a:prstGeom prst="rect">
            <a:avLst/>
          </a:prstGeom>
          <a:solidFill>
            <a:schemeClr val="lt1"/>
          </a:solidFill>
          <a:ln>
            <a:noFill/>
          </a:ln>
        </p:spPr>
        <p:txBody>
          <a:bodyPr/>
          <a:lstStyle/>
          <a:p>
            <a:endParaRPr lang="fr-MA"/>
          </a:p>
        </p:txBody>
      </p:sp>
      <p:sp>
        <p:nvSpPr>
          <p:cNvPr id="979" name="Google Shape;979;p243"/>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0" name="Google Shape;980;p243"/>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1" name="Google Shape;981;p243"/>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C336FC-8DDC-7C49-7B9A-73911A8C62CB}"/>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921735688"/>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07534999"/>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72108152"/>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4168487132"/>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102847886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251029686"/>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142123046"/>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70868412"/>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1153486"/>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82423533"/>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9086978"/>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21372451"/>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06310936"/>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6397599"/>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066687"/>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65098352"/>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28074"/>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894129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9433979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23018300"/>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6205575"/>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78392794"/>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50856153"/>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73517948"/>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78105177"/>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6632940"/>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56990860"/>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14062268"/>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618221"/>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66493326"/>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74779971"/>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83402236"/>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95612473"/>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99832261"/>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60609311"/>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9598515"/>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18692350"/>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30673901"/>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99264305"/>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18171162"/>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79533919"/>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8846136"/>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9397832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16965377"/>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51652128"/>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1237068"/>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00946510"/>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67984731"/>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50395998"/>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47645671"/>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0566550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3878209"/>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3951292"/>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1246962"/>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96264973"/>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60325052"/>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49334780"/>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74669610"/>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47983884"/>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85050554"/>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00548738"/>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443388972"/>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106995831"/>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260634223"/>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14579181"/>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44162171"/>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97405148"/>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5220752"/>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91101923"/>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41837204"/>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5341795"/>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2038491"/>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1014321"/>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658743148"/>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09697217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872812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0690947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11/06/2026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62834355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11/06/2026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8448369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11/06/2026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2353278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11/06/2026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750805168"/>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11/06/2026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4775888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11/06/2026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5837699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11/06/2026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36349099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03661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17073462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12131413"/>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77119889"/>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2396387442"/>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87789714"/>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172300713"/>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893904710"/>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580"/>
        <p:cNvGrpSpPr/>
        <p:nvPr/>
      </p:nvGrpSpPr>
      <p:grpSpPr>
        <a:xfrm>
          <a:off x="0" y="0"/>
          <a:ext cx="0" cy="0"/>
          <a:chOff x="0" y="0"/>
          <a:chExt cx="0" cy="0"/>
        </a:xfrm>
      </p:grpSpPr>
      <p:sp>
        <p:nvSpPr>
          <p:cNvPr id="581" name="Google Shape;581;p14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2" name="Google Shape;582;p143"/>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29B4DE9-01E1-A2D9-B12D-541BB9CE3D1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203606263"/>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572560630"/>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421565011"/>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453645385"/>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597"/>
        <p:cNvGrpSpPr/>
        <p:nvPr/>
      </p:nvGrpSpPr>
      <p:grpSpPr>
        <a:xfrm>
          <a:off x="0" y="0"/>
          <a:ext cx="0" cy="0"/>
          <a:chOff x="0" y="0"/>
          <a:chExt cx="0" cy="0"/>
        </a:xfrm>
      </p:grpSpPr>
      <p:sp>
        <p:nvSpPr>
          <p:cNvPr id="598" name="Google Shape;598;p20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9" name="Google Shape;599;p207"/>
          <p:cNvSpPr>
            <a:spLocks noGrp="1"/>
          </p:cNvSpPr>
          <p:nvPr>
            <p:ph type="pic" idx="2"/>
          </p:nvPr>
        </p:nvSpPr>
        <p:spPr>
          <a:xfrm>
            <a:off x="1395438" y="2344003"/>
            <a:ext cx="2880000" cy="2880000"/>
          </a:xfrm>
          <a:prstGeom prst="rect">
            <a:avLst/>
          </a:prstGeom>
          <a:noFill/>
          <a:ln>
            <a:noFill/>
          </a:ln>
        </p:spPr>
        <p:txBody>
          <a:bodyPr/>
          <a:lstStyle/>
          <a:p>
            <a:endParaRPr lang="fr-MA"/>
          </a:p>
        </p:txBody>
      </p:sp>
      <p:sp>
        <p:nvSpPr>
          <p:cNvPr id="600" name="Google Shape;600;p207"/>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CCBA2B8-18EA-F94A-A5E6-DF872523919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02175805"/>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624329764"/>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908887217"/>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p>
            <a:endParaRPr lang="fr-MA"/>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p>
            <a:endParaRPr lang="fr-MA"/>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p>
            <a:endParaRPr lang="fr-MA"/>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p>
            <a:endParaRPr lang="fr-MA"/>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p>
            <a:endParaRPr lang="fr-MA"/>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p>
            <a:endParaRPr lang="fr-MA"/>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p>
            <a:endParaRPr lang="fr-MA"/>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p>
            <a:endParaRPr lang="fr-MA"/>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p>
            <a:endParaRPr lang="fr-MA"/>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695444864"/>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12359765"/>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189554924"/>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p>
            <a:endParaRPr lang="fr-MA"/>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p>
            <a:endParaRPr lang="fr-MA"/>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p>
            <a:endParaRPr lang="fr-MA"/>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82671970"/>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p>
            <a:endParaRPr lang="fr-MA"/>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p>
            <a:endParaRPr lang="fr-MA"/>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p>
            <a:endParaRPr lang="fr-MA"/>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p>
            <a:endParaRPr lang="fr-MA"/>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318636698"/>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p>
            <a:endParaRPr lang="fr-MA"/>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p>
            <a:endParaRPr lang="fr-MA"/>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p>
            <a:endParaRPr lang="fr-MA"/>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p>
            <a:endParaRPr lang="fr-MA"/>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p>
            <a:endParaRPr lang="fr-MA"/>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404159126"/>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54153364"/>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43327027"/>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43501757"/>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p>
            <a:endParaRPr lang="fr-MA"/>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p>
            <a:endParaRPr lang="fr-MA"/>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p>
            <a:endParaRPr lang="fr-MA"/>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p>
            <a:endParaRPr lang="fr-MA"/>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p>
            <a:endParaRPr lang="fr-MA"/>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p>
            <a:endParaRPr lang="fr-MA"/>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p>
            <a:endParaRPr lang="fr-MA"/>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p>
            <a:endParaRPr lang="fr-MA"/>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511990693"/>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226508"/>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12_Disposition personnalisée" preserve="1">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MA"/>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MA"/>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MA"/>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p>
            <a:endParaRPr lang="fr-MA"/>
          </a:p>
        </p:txBody>
      </p:sp>
    </p:spTree>
    <p:extLst>
      <p:ext uri="{BB962C8B-B14F-4D97-AF65-F5344CB8AC3E}">
        <p14:creationId xmlns:p14="http://schemas.microsoft.com/office/powerpoint/2010/main" val="3659380703"/>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15_Disposition personnalisée" preserve="1"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1. Présentation du Vocabulaire</a:t>
            </a:r>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474F71"/>
                </a:solidFill>
                <a:latin typeface="Dosis ExtraBold"/>
                <a:ea typeface="Dosis ExtraBold"/>
                <a:cs typeface="Dosis ExtraBold"/>
                <a:sym typeface="Dosis ExtraBold"/>
              </a:rPr>
              <a:t>2. Exploitation du Vocabulaire</a:t>
            </a:r>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3. Travail sur livret</a:t>
            </a:r>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p>
            <a:endParaRPr lang="fr-MA"/>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p>
            <a:endParaRPr lang="fr-MA"/>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p>
            <a:endParaRPr lang="fr-MA"/>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10521572"/>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5283213"/>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759474814"/>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716566544"/>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638815207"/>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461109711"/>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83439135"/>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36393220"/>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6548078"/>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7546181"/>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4448928"/>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22000745"/>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28741310"/>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38061637"/>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740285060"/>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558002057"/>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86171130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2159831"/>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330138280"/>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682642020"/>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02752971"/>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139060862"/>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511019524"/>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600272630"/>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362273379"/>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836779124"/>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85722723"/>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35285335"/>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3427755"/>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1224699"/>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5267552"/>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9567942"/>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12479381"/>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1925120"/>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6704972"/>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91532077"/>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16770976"/>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3627163"/>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9973977"/>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92520106"/>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21984879"/>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83032250"/>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7060021"/>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01437517"/>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116297"/>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3972706"/>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12994891"/>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16675894"/>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618883178"/>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9304126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286149417"/>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470394039"/>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19358494"/>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918509119"/>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188721492"/>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547894"/>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91050611"/>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5070574"/>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624152716"/>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505229168"/>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275684718"/>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553900501"/>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71711666"/>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794361090"/>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93967368"/>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697052977"/>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57509980"/>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666041221"/>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62463485"/>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595157459"/>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13538513"/>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92243720"/>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74578390"/>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43807364"/>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45127272"/>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37445270"/>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6064727"/>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1922120"/>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3580462"/>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00148716"/>
      </p:ext>
    </p:extLst>
  </p:cSld>
  <p:clrMapOvr>
    <a:masterClrMapping/>
  </p:clrMapOvr>
  <p:transition spd="slow">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9233075"/>
      </p:ext>
    </p:extLst>
  </p:cSld>
  <p:clrMapOvr>
    <a:masterClrMapping/>
  </p:clrMapOvr>
  <p:transition spd="slow">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38210979"/>
      </p:ext>
    </p:extLst>
  </p:cSld>
  <p:clrMapOvr>
    <a:masterClrMapping/>
  </p:clrMapOvr>
  <p:transition spd="slow">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6119227"/>
      </p:ext>
    </p:extLst>
  </p:cSld>
  <p:clrMapOvr>
    <a:masterClrMapping/>
  </p:clrMapOvr>
  <p:transition spd="slow">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41940465"/>
      </p:ext>
    </p:extLst>
  </p:cSld>
  <p:clrMapOvr>
    <a:masterClrMapping/>
  </p:clrMapOvr>
  <p:transition spd="slow">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9915432"/>
      </p:ext>
    </p:extLst>
  </p:cSld>
  <p:clrMapOvr>
    <a:masterClrMapping/>
  </p:clrMapOvr>
  <p:transition spd="slow">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6751506"/>
      </p:ext>
    </p:extLst>
  </p:cSld>
  <p:clrMapOvr>
    <a:masterClrMapping/>
  </p:clrMapOvr>
  <p:transition spd="slow">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75966165"/>
      </p:ext>
    </p:extLst>
  </p:cSld>
  <p:clrMapOvr>
    <a:masterClrMapping/>
  </p:clrMapOvr>
  <p:transition spd="slow">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48274654"/>
      </p:ext>
    </p:extLst>
  </p:cSld>
  <p:clrMapOvr>
    <a:masterClrMapping/>
  </p:clrMapOvr>
  <p:transition spd="slow">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5397061"/>
      </p:ext>
    </p:extLst>
  </p:cSld>
  <p:clrMapOvr>
    <a:masterClrMapping/>
  </p:clrMapOvr>
  <p:transition spd="slow">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66342364"/>
      </p:ext>
    </p:extLst>
  </p:cSld>
  <p:clrMapOvr>
    <a:masterClrMapping/>
  </p:clrMapOvr>
  <p:transition spd="slow">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9627488"/>
      </p:ext>
    </p:extLst>
  </p:cSld>
  <p:clrMapOvr>
    <a:masterClrMapping/>
  </p:clrMapOvr>
  <p:transition spd="slow">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89828524"/>
      </p:ext>
    </p:extLst>
  </p:cSld>
  <p:clrMapOvr>
    <a:masterClrMapping/>
  </p:clrMapOvr>
  <p:transition spd="slow">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58145519"/>
      </p:ext>
    </p:extLst>
  </p:cSld>
  <p:clrMapOvr>
    <a:masterClrMapping/>
  </p:clrMapOvr>
  <p:transition spd="slow">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58065105"/>
      </p:ext>
    </p:extLst>
  </p:cSld>
  <p:clrMapOvr>
    <a:masterClrMapping/>
  </p:clrMapOvr>
  <p:transition spd="slow">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742087570"/>
      </p:ext>
    </p:extLst>
  </p:cSld>
  <p:clrMapOvr>
    <a:masterClrMapping/>
  </p:clrMapOvr>
  <p:transition spd="slow">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809647097"/>
      </p:ext>
    </p:extLst>
  </p:cSld>
  <p:clrMapOvr>
    <a:masterClrMapping/>
  </p:clrMapOvr>
  <p:transition spd="slow">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91943630"/>
      </p:ext>
    </p:extLst>
  </p:cSld>
  <p:clrMapOvr>
    <a:masterClrMapping/>
  </p:clrMapOvr>
  <p:transition spd="slow">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40464547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10" Type="http://schemas.openxmlformats.org/officeDocument/2006/relationships/image" Target="../media/image2.jpg"/><Relationship Id="rId4" Type="http://schemas.openxmlformats.org/officeDocument/2006/relationships/slideLayout" Target="../slideLayouts/slideLayout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7.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image" Target="../media/image7.jp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heme" Target="../theme/theme4.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slideLayout" Target="../slideLayouts/slideLayout31.xml"/><Relationship Id="rId7" Type="http://schemas.openxmlformats.org/officeDocument/2006/relationships/theme" Target="../theme/theme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7.jp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slideLayout" Target="../slideLayouts/slideLayout47.xml"/><Relationship Id="rId1" Type="http://schemas.openxmlformats.org/officeDocument/2006/relationships/slideLayout" Target="../slideLayouts/slideLayout46.xml"/><Relationship Id="rId5" Type="http://schemas.openxmlformats.org/officeDocument/2006/relationships/image" Target="../media/image9.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2.jpg"/><Relationship Id="rId5" Type="http://schemas.openxmlformats.org/officeDocument/2006/relationships/slideLayout" Target="../slideLayouts/slideLayout53.xml"/><Relationship Id="rId10" Type="http://schemas.openxmlformats.org/officeDocument/2006/relationships/theme" Target="../theme/theme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image" Target="../media/image10.bin"/><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theme" Target="../theme/theme9.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image" Target="../media/image7.jpg"/><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theme" Target="../theme/theme10.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2" Type="http://schemas.openxmlformats.org/officeDocument/2006/relationships/slideLayout" Target="../slideLayouts/slideLayout104.xml"/><Relationship Id="rId16" Type="http://schemas.openxmlformats.org/officeDocument/2006/relationships/image" Target="../media/image2.jpg"/><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theme" Target="../theme/theme11.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slideLayout" Target="../slideLayouts/slideLayout129.xml"/><Relationship Id="rId18" Type="http://schemas.openxmlformats.org/officeDocument/2006/relationships/slideLayout" Target="../slideLayouts/slideLayout134.xml"/><Relationship Id="rId3" Type="http://schemas.openxmlformats.org/officeDocument/2006/relationships/slideLayout" Target="../slideLayouts/slideLayout119.xml"/><Relationship Id="rId21" Type="http://schemas.openxmlformats.org/officeDocument/2006/relationships/slideLayout" Target="../slideLayouts/slideLayout137.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17" Type="http://schemas.openxmlformats.org/officeDocument/2006/relationships/slideLayout" Target="../slideLayouts/slideLayout133.xml"/><Relationship Id="rId2" Type="http://schemas.openxmlformats.org/officeDocument/2006/relationships/slideLayout" Target="../slideLayouts/slideLayout118.xml"/><Relationship Id="rId16" Type="http://schemas.openxmlformats.org/officeDocument/2006/relationships/slideLayout" Target="../slideLayouts/slideLayout132.xml"/><Relationship Id="rId20" Type="http://schemas.openxmlformats.org/officeDocument/2006/relationships/slideLayout" Target="../slideLayouts/slideLayout136.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24" Type="http://schemas.openxmlformats.org/officeDocument/2006/relationships/image" Target="../media/image10.bin"/><Relationship Id="rId5" Type="http://schemas.openxmlformats.org/officeDocument/2006/relationships/slideLayout" Target="../slideLayouts/slideLayout121.xml"/><Relationship Id="rId15" Type="http://schemas.openxmlformats.org/officeDocument/2006/relationships/slideLayout" Target="../slideLayouts/slideLayout131.xml"/><Relationship Id="rId23" Type="http://schemas.openxmlformats.org/officeDocument/2006/relationships/theme" Target="../theme/theme12.xml"/><Relationship Id="rId10" Type="http://schemas.openxmlformats.org/officeDocument/2006/relationships/slideLayout" Target="../slideLayouts/slideLayout126.xml"/><Relationship Id="rId19" Type="http://schemas.openxmlformats.org/officeDocument/2006/relationships/slideLayout" Target="../slideLayouts/slideLayout135.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slideLayout" Target="../slideLayouts/slideLayout130.xml"/><Relationship Id="rId22" Type="http://schemas.openxmlformats.org/officeDocument/2006/relationships/slideLayout" Target="../slideLayouts/slideLayout13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6.xml"/><Relationship Id="rId13" Type="http://schemas.openxmlformats.org/officeDocument/2006/relationships/slideLayout" Target="../slideLayouts/slideLayout151.xml"/><Relationship Id="rId18" Type="http://schemas.openxmlformats.org/officeDocument/2006/relationships/slideLayout" Target="../slideLayouts/slideLayout156.xml"/><Relationship Id="rId26" Type="http://schemas.openxmlformats.org/officeDocument/2006/relationships/image" Target="../media/image10.bin"/><Relationship Id="rId3" Type="http://schemas.openxmlformats.org/officeDocument/2006/relationships/slideLayout" Target="../slideLayouts/slideLayout141.xml"/><Relationship Id="rId21" Type="http://schemas.openxmlformats.org/officeDocument/2006/relationships/slideLayout" Target="../slideLayouts/slideLayout159.xml"/><Relationship Id="rId7" Type="http://schemas.openxmlformats.org/officeDocument/2006/relationships/slideLayout" Target="../slideLayouts/slideLayout145.xml"/><Relationship Id="rId12" Type="http://schemas.openxmlformats.org/officeDocument/2006/relationships/slideLayout" Target="../slideLayouts/slideLayout150.xml"/><Relationship Id="rId17" Type="http://schemas.openxmlformats.org/officeDocument/2006/relationships/slideLayout" Target="../slideLayouts/slideLayout155.xml"/><Relationship Id="rId25" Type="http://schemas.openxmlformats.org/officeDocument/2006/relationships/theme" Target="../theme/theme13.xml"/><Relationship Id="rId2" Type="http://schemas.openxmlformats.org/officeDocument/2006/relationships/slideLayout" Target="../slideLayouts/slideLayout140.xml"/><Relationship Id="rId16" Type="http://schemas.openxmlformats.org/officeDocument/2006/relationships/slideLayout" Target="../slideLayouts/slideLayout154.xml"/><Relationship Id="rId20" Type="http://schemas.openxmlformats.org/officeDocument/2006/relationships/slideLayout" Target="../slideLayouts/slideLayout158.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24" Type="http://schemas.openxmlformats.org/officeDocument/2006/relationships/slideLayout" Target="../slideLayouts/slideLayout162.xml"/><Relationship Id="rId5" Type="http://schemas.openxmlformats.org/officeDocument/2006/relationships/slideLayout" Target="../slideLayouts/slideLayout143.xml"/><Relationship Id="rId15" Type="http://schemas.openxmlformats.org/officeDocument/2006/relationships/slideLayout" Target="../slideLayouts/slideLayout153.xml"/><Relationship Id="rId23" Type="http://schemas.openxmlformats.org/officeDocument/2006/relationships/slideLayout" Target="../slideLayouts/slideLayout161.xml"/><Relationship Id="rId10" Type="http://schemas.openxmlformats.org/officeDocument/2006/relationships/slideLayout" Target="../slideLayouts/slideLayout148.xml"/><Relationship Id="rId19" Type="http://schemas.openxmlformats.org/officeDocument/2006/relationships/slideLayout" Target="../slideLayouts/slideLayout157.xml"/><Relationship Id="rId4" Type="http://schemas.openxmlformats.org/officeDocument/2006/relationships/slideLayout" Target="../slideLayouts/slideLayout142.xml"/><Relationship Id="rId9" Type="http://schemas.openxmlformats.org/officeDocument/2006/relationships/slideLayout" Target="../slideLayouts/slideLayout147.xml"/><Relationship Id="rId14" Type="http://schemas.openxmlformats.org/officeDocument/2006/relationships/slideLayout" Target="../slideLayouts/slideLayout152.xml"/><Relationship Id="rId22" Type="http://schemas.openxmlformats.org/officeDocument/2006/relationships/slideLayout" Target="../slideLayouts/slideLayout160.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0.xml"/><Relationship Id="rId13" Type="http://schemas.openxmlformats.org/officeDocument/2006/relationships/slideLayout" Target="../slideLayouts/slideLayout175.xml"/><Relationship Id="rId3" Type="http://schemas.openxmlformats.org/officeDocument/2006/relationships/slideLayout" Target="../slideLayouts/slideLayout165.xml"/><Relationship Id="rId7" Type="http://schemas.openxmlformats.org/officeDocument/2006/relationships/slideLayout" Target="../slideLayouts/slideLayout169.xml"/><Relationship Id="rId12" Type="http://schemas.openxmlformats.org/officeDocument/2006/relationships/slideLayout" Target="../slideLayouts/slideLayout174.xml"/><Relationship Id="rId2" Type="http://schemas.openxmlformats.org/officeDocument/2006/relationships/slideLayout" Target="../slideLayouts/slideLayout164.xml"/><Relationship Id="rId1" Type="http://schemas.openxmlformats.org/officeDocument/2006/relationships/slideLayout" Target="../slideLayouts/slideLayout163.xml"/><Relationship Id="rId6" Type="http://schemas.openxmlformats.org/officeDocument/2006/relationships/slideLayout" Target="../slideLayouts/slideLayout168.xml"/><Relationship Id="rId11" Type="http://schemas.openxmlformats.org/officeDocument/2006/relationships/slideLayout" Target="../slideLayouts/slideLayout173.xml"/><Relationship Id="rId5" Type="http://schemas.openxmlformats.org/officeDocument/2006/relationships/slideLayout" Target="../slideLayouts/slideLayout167.xml"/><Relationship Id="rId15" Type="http://schemas.openxmlformats.org/officeDocument/2006/relationships/image" Target="../media/image2.jpg"/><Relationship Id="rId10" Type="http://schemas.openxmlformats.org/officeDocument/2006/relationships/slideLayout" Target="../slideLayouts/slideLayout172.xml"/><Relationship Id="rId4" Type="http://schemas.openxmlformats.org/officeDocument/2006/relationships/slideLayout" Target="../slideLayouts/slideLayout166.xml"/><Relationship Id="rId9" Type="http://schemas.openxmlformats.org/officeDocument/2006/relationships/slideLayout" Target="../slideLayouts/slideLayout171.xml"/><Relationship Id="rId1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83.xml"/><Relationship Id="rId13" Type="http://schemas.openxmlformats.org/officeDocument/2006/relationships/theme" Target="../theme/theme15.xml"/><Relationship Id="rId3" Type="http://schemas.openxmlformats.org/officeDocument/2006/relationships/slideLayout" Target="../slideLayouts/slideLayout178.xml"/><Relationship Id="rId7" Type="http://schemas.openxmlformats.org/officeDocument/2006/relationships/slideLayout" Target="../slideLayouts/slideLayout182.xml"/><Relationship Id="rId12" Type="http://schemas.openxmlformats.org/officeDocument/2006/relationships/slideLayout" Target="../slideLayouts/slideLayout187.xml"/><Relationship Id="rId2" Type="http://schemas.openxmlformats.org/officeDocument/2006/relationships/slideLayout" Target="../slideLayouts/slideLayout177.xml"/><Relationship Id="rId1" Type="http://schemas.openxmlformats.org/officeDocument/2006/relationships/slideLayout" Target="../slideLayouts/slideLayout176.xml"/><Relationship Id="rId6" Type="http://schemas.openxmlformats.org/officeDocument/2006/relationships/slideLayout" Target="../slideLayouts/slideLayout181.xml"/><Relationship Id="rId11" Type="http://schemas.openxmlformats.org/officeDocument/2006/relationships/slideLayout" Target="../slideLayouts/slideLayout186.xml"/><Relationship Id="rId5" Type="http://schemas.openxmlformats.org/officeDocument/2006/relationships/slideLayout" Target="../slideLayouts/slideLayout180.xml"/><Relationship Id="rId10" Type="http://schemas.openxmlformats.org/officeDocument/2006/relationships/slideLayout" Target="../slideLayouts/slideLayout185.xml"/><Relationship Id="rId4" Type="http://schemas.openxmlformats.org/officeDocument/2006/relationships/slideLayout" Target="../slideLayouts/slideLayout179.xml"/><Relationship Id="rId9" Type="http://schemas.openxmlformats.org/officeDocument/2006/relationships/slideLayout" Target="../slideLayouts/slideLayout184.xml"/></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16.xml"/><Relationship Id="rId1" Type="http://schemas.openxmlformats.org/officeDocument/2006/relationships/slideLayout" Target="../slideLayouts/slideLayout188.xml"/></Relationships>
</file>

<file path=ppt/slideMasters/_rels/slideMaster17.xml.rels><?xml version="1.0" encoding="UTF-8" standalone="yes"?>
<Relationships xmlns="http://schemas.openxmlformats.org/package/2006/relationships"><Relationship Id="rId3" Type="http://schemas.openxmlformats.org/officeDocument/2006/relationships/theme" Target="../theme/theme17.xml"/><Relationship Id="rId2" Type="http://schemas.openxmlformats.org/officeDocument/2006/relationships/slideLayout" Target="../slideLayouts/slideLayout190.xml"/><Relationship Id="rId1" Type="http://schemas.openxmlformats.org/officeDocument/2006/relationships/slideLayout" Target="../slideLayouts/slideLayout189.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slideLayout" Target="../slideLayouts/slideLayout203.xml"/><Relationship Id="rId18" Type="http://schemas.openxmlformats.org/officeDocument/2006/relationships/slideLayout" Target="../slideLayouts/slideLayout208.xml"/><Relationship Id="rId3" Type="http://schemas.openxmlformats.org/officeDocument/2006/relationships/slideLayout" Target="../slideLayouts/slideLayout193.xml"/><Relationship Id="rId21" Type="http://schemas.openxmlformats.org/officeDocument/2006/relationships/slideLayout" Target="../slideLayouts/slideLayout211.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17" Type="http://schemas.openxmlformats.org/officeDocument/2006/relationships/slideLayout" Target="../slideLayouts/slideLayout207.xml"/><Relationship Id="rId25" Type="http://schemas.openxmlformats.org/officeDocument/2006/relationships/image" Target="../media/image7.jpg"/><Relationship Id="rId2" Type="http://schemas.openxmlformats.org/officeDocument/2006/relationships/slideLayout" Target="../slideLayouts/slideLayout192.xml"/><Relationship Id="rId16" Type="http://schemas.openxmlformats.org/officeDocument/2006/relationships/slideLayout" Target="../slideLayouts/slideLayout206.xml"/><Relationship Id="rId20" Type="http://schemas.openxmlformats.org/officeDocument/2006/relationships/slideLayout" Target="../slideLayouts/slideLayout210.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24" Type="http://schemas.openxmlformats.org/officeDocument/2006/relationships/theme" Target="../theme/theme18.xml"/><Relationship Id="rId5" Type="http://schemas.openxmlformats.org/officeDocument/2006/relationships/slideLayout" Target="../slideLayouts/slideLayout195.xml"/><Relationship Id="rId15" Type="http://schemas.openxmlformats.org/officeDocument/2006/relationships/slideLayout" Target="../slideLayouts/slideLayout205.xml"/><Relationship Id="rId23" Type="http://schemas.openxmlformats.org/officeDocument/2006/relationships/slideLayout" Target="../slideLayouts/slideLayout213.xml"/><Relationship Id="rId10" Type="http://schemas.openxmlformats.org/officeDocument/2006/relationships/slideLayout" Target="../slideLayouts/slideLayout200.xml"/><Relationship Id="rId19" Type="http://schemas.openxmlformats.org/officeDocument/2006/relationships/slideLayout" Target="../slideLayouts/slideLayout209.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slideLayout" Target="../slideLayouts/slideLayout204.xml"/><Relationship Id="rId22" Type="http://schemas.openxmlformats.org/officeDocument/2006/relationships/slideLayout" Target="../slideLayouts/slideLayout212.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slideLayout" Target="../slideLayouts/slideLayout226.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5" Type="http://schemas.openxmlformats.org/officeDocument/2006/relationships/image" Target="../media/image2.jpg"/><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34.xml"/><Relationship Id="rId13" Type="http://schemas.openxmlformats.org/officeDocument/2006/relationships/image" Target="../media/image7.jpg"/><Relationship Id="rId3" Type="http://schemas.openxmlformats.org/officeDocument/2006/relationships/slideLayout" Target="../slideLayouts/slideLayout229.xml"/><Relationship Id="rId7" Type="http://schemas.openxmlformats.org/officeDocument/2006/relationships/slideLayout" Target="../slideLayouts/slideLayout233.xml"/><Relationship Id="rId12" Type="http://schemas.openxmlformats.org/officeDocument/2006/relationships/theme" Target="../theme/theme20.xml"/><Relationship Id="rId2" Type="http://schemas.openxmlformats.org/officeDocument/2006/relationships/slideLayout" Target="../slideLayouts/slideLayout228.xml"/><Relationship Id="rId1" Type="http://schemas.openxmlformats.org/officeDocument/2006/relationships/slideLayout" Target="../slideLayouts/slideLayout227.xml"/><Relationship Id="rId6" Type="http://schemas.openxmlformats.org/officeDocument/2006/relationships/slideLayout" Target="../slideLayouts/slideLayout232.xml"/><Relationship Id="rId11" Type="http://schemas.openxmlformats.org/officeDocument/2006/relationships/slideLayout" Target="../slideLayouts/slideLayout237.xml"/><Relationship Id="rId5" Type="http://schemas.openxmlformats.org/officeDocument/2006/relationships/slideLayout" Target="../slideLayouts/slideLayout231.xml"/><Relationship Id="rId10" Type="http://schemas.openxmlformats.org/officeDocument/2006/relationships/slideLayout" Target="../slideLayouts/slideLayout236.xml"/><Relationship Id="rId4" Type="http://schemas.openxmlformats.org/officeDocument/2006/relationships/slideLayout" Target="../slideLayouts/slideLayout230.xml"/><Relationship Id="rId9" Type="http://schemas.openxmlformats.org/officeDocument/2006/relationships/slideLayout" Target="../slideLayouts/slideLayout235.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45.xml"/><Relationship Id="rId13" Type="http://schemas.openxmlformats.org/officeDocument/2006/relationships/slideLayout" Target="../slideLayouts/slideLayout250.xml"/><Relationship Id="rId18" Type="http://schemas.openxmlformats.org/officeDocument/2006/relationships/slideLayout" Target="../slideLayouts/slideLayout255.xml"/><Relationship Id="rId3" Type="http://schemas.openxmlformats.org/officeDocument/2006/relationships/slideLayout" Target="../slideLayouts/slideLayout240.xml"/><Relationship Id="rId21" Type="http://schemas.openxmlformats.org/officeDocument/2006/relationships/slideLayout" Target="../slideLayouts/slideLayout258.xml"/><Relationship Id="rId7" Type="http://schemas.openxmlformats.org/officeDocument/2006/relationships/slideLayout" Target="../slideLayouts/slideLayout244.xml"/><Relationship Id="rId12" Type="http://schemas.openxmlformats.org/officeDocument/2006/relationships/slideLayout" Target="../slideLayouts/slideLayout249.xml"/><Relationship Id="rId17" Type="http://schemas.openxmlformats.org/officeDocument/2006/relationships/slideLayout" Target="../slideLayouts/slideLayout254.xml"/><Relationship Id="rId2" Type="http://schemas.openxmlformats.org/officeDocument/2006/relationships/slideLayout" Target="../slideLayouts/slideLayout239.xml"/><Relationship Id="rId16" Type="http://schemas.openxmlformats.org/officeDocument/2006/relationships/slideLayout" Target="../slideLayouts/slideLayout253.xml"/><Relationship Id="rId20" Type="http://schemas.openxmlformats.org/officeDocument/2006/relationships/slideLayout" Target="../slideLayouts/slideLayout257.xml"/><Relationship Id="rId1" Type="http://schemas.openxmlformats.org/officeDocument/2006/relationships/slideLayout" Target="../slideLayouts/slideLayout238.xml"/><Relationship Id="rId6" Type="http://schemas.openxmlformats.org/officeDocument/2006/relationships/slideLayout" Target="../slideLayouts/slideLayout243.xml"/><Relationship Id="rId11" Type="http://schemas.openxmlformats.org/officeDocument/2006/relationships/slideLayout" Target="../slideLayouts/slideLayout248.xml"/><Relationship Id="rId24" Type="http://schemas.openxmlformats.org/officeDocument/2006/relationships/image" Target="../media/image10.bin"/><Relationship Id="rId5" Type="http://schemas.openxmlformats.org/officeDocument/2006/relationships/slideLayout" Target="../slideLayouts/slideLayout242.xml"/><Relationship Id="rId15" Type="http://schemas.openxmlformats.org/officeDocument/2006/relationships/slideLayout" Target="../slideLayouts/slideLayout252.xml"/><Relationship Id="rId23" Type="http://schemas.openxmlformats.org/officeDocument/2006/relationships/theme" Target="../theme/theme21.xml"/><Relationship Id="rId10" Type="http://schemas.openxmlformats.org/officeDocument/2006/relationships/slideLayout" Target="../slideLayouts/slideLayout247.xml"/><Relationship Id="rId19" Type="http://schemas.openxmlformats.org/officeDocument/2006/relationships/slideLayout" Target="../slideLayouts/slideLayout256.xml"/><Relationship Id="rId4" Type="http://schemas.openxmlformats.org/officeDocument/2006/relationships/slideLayout" Target="../slideLayouts/slideLayout241.xml"/><Relationship Id="rId9" Type="http://schemas.openxmlformats.org/officeDocument/2006/relationships/slideLayout" Target="../slideLayouts/slideLayout246.xml"/><Relationship Id="rId14" Type="http://schemas.openxmlformats.org/officeDocument/2006/relationships/slideLayout" Target="../slideLayouts/slideLayout251.xml"/><Relationship Id="rId22" Type="http://schemas.openxmlformats.org/officeDocument/2006/relationships/slideLayout" Target="../slideLayouts/slideLayout25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67.xml"/><Relationship Id="rId13" Type="http://schemas.openxmlformats.org/officeDocument/2006/relationships/slideLayout" Target="../slideLayouts/slideLayout272.xml"/><Relationship Id="rId18" Type="http://schemas.openxmlformats.org/officeDocument/2006/relationships/slideLayout" Target="../slideLayouts/slideLayout277.xml"/><Relationship Id="rId3" Type="http://schemas.openxmlformats.org/officeDocument/2006/relationships/slideLayout" Target="../slideLayouts/slideLayout262.xml"/><Relationship Id="rId21" Type="http://schemas.openxmlformats.org/officeDocument/2006/relationships/slideLayout" Target="../slideLayouts/slideLayout280.xml"/><Relationship Id="rId7" Type="http://schemas.openxmlformats.org/officeDocument/2006/relationships/slideLayout" Target="../slideLayouts/slideLayout266.xml"/><Relationship Id="rId12" Type="http://schemas.openxmlformats.org/officeDocument/2006/relationships/slideLayout" Target="../slideLayouts/slideLayout271.xml"/><Relationship Id="rId17" Type="http://schemas.openxmlformats.org/officeDocument/2006/relationships/slideLayout" Target="../slideLayouts/slideLayout276.xml"/><Relationship Id="rId25" Type="http://schemas.openxmlformats.org/officeDocument/2006/relationships/image" Target="../media/image10.bin"/><Relationship Id="rId2" Type="http://schemas.openxmlformats.org/officeDocument/2006/relationships/slideLayout" Target="../slideLayouts/slideLayout261.xml"/><Relationship Id="rId16" Type="http://schemas.openxmlformats.org/officeDocument/2006/relationships/slideLayout" Target="../slideLayouts/slideLayout275.xml"/><Relationship Id="rId20" Type="http://schemas.openxmlformats.org/officeDocument/2006/relationships/slideLayout" Target="../slideLayouts/slideLayout279.xml"/><Relationship Id="rId1" Type="http://schemas.openxmlformats.org/officeDocument/2006/relationships/slideLayout" Target="../slideLayouts/slideLayout260.xml"/><Relationship Id="rId6" Type="http://schemas.openxmlformats.org/officeDocument/2006/relationships/slideLayout" Target="../slideLayouts/slideLayout265.xml"/><Relationship Id="rId11" Type="http://schemas.openxmlformats.org/officeDocument/2006/relationships/slideLayout" Target="../slideLayouts/slideLayout270.xml"/><Relationship Id="rId24" Type="http://schemas.openxmlformats.org/officeDocument/2006/relationships/theme" Target="../theme/theme22.xml"/><Relationship Id="rId5" Type="http://schemas.openxmlformats.org/officeDocument/2006/relationships/slideLayout" Target="../slideLayouts/slideLayout264.xml"/><Relationship Id="rId15" Type="http://schemas.openxmlformats.org/officeDocument/2006/relationships/slideLayout" Target="../slideLayouts/slideLayout274.xml"/><Relationship Id="rId23" Type="http://schemas.openxmlformats.org/officeDocument/2006/relationships/slideLayout" Target="../slideLayouts/slideLayout282.xml"/><Relationship Id="rId10" Type="http://schemas.openxmlformats.org/officeDocument/2006/relationships/slideLayout" Target="../slideLayouts/slideLayout269.xml"/><Relationship Id="rId19" Type="http://schemas.openxmlformats.org/officeDocument/2006/relationships/slideLayout" Target="../slideLayouts/slideLayout278.xml"/><Relationship Id="rId4" Type="http://schemas.openxmlformats.org/officeDocument/2006/relationships/slideLayout" Target="../slideLayouts/slideLayout263.xml"/><Relationship Id="rId9" Type="http://schemas.openxmlformats.org/officeDocument/2006/relationships/slideLayout" Target="../slideLayouts/slideLayout268.xml"/><Relationship Id="rId14" Type="http://schemas.openxmlformats.org/officeDocument/2006/relationships/slideLayout" Target="../slideLayouts/slideLayout273.xml"/><Relationship Id="rId22" Type="http://schemas.openxmlformats.org/officeDocument/2006/relationships/slideLayout" Target="../slideLayouts/slideLayout281.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90.xml"/><Relationship Id="rId13" Type="http://schemas.openxmlformats.org/officeDocument/2006/relationships/slideLayout" Target="../slideLayouts/slideLayout295.xml"/><Relationship Id="rId18" Type="http://schemas.openxmlformats.org/officeDocument/2006/relationships/slideLayout" Target="../slideLayouts/slideLayout300.xml"/><Relationship Id="rId26" Type="http://schemas.openxmlformats.org/officeDocument/2006/relationships/slideLayout" Target="../slideLayouts/slideLayout308.xml"/><Relationship Id="rId3" Type="http://schemas.openxmlformats.org/officeDocument/2006/relationships/slideLayout" Target="../slideLayouts/slideLayout285.xml"/><Relationship Id="rId21" Type="http://schemas.openxmlformats.org/officeDocument/2006/relationships/slideLayout" Target="../slideLayouts/slideLayout303.xml"/><Relationship Id="rId7" Type="http://schemas.openxmlformats.org/officeDocument/2006/relationships/slideLayout" Target="../slideLayouts/slideLayout289.xml"/><Relationship Id="rId12" Type="http://schemas.openxmlformats.org/officeDocument/2006/relationships/slideLayout" Target="../slideLayouts/slideLayout294.xml"/><Relationship Id="rId17" Type="http://schemas.openxmlformats.org/officeDocument/2006/relationships/slideLayout" Target="../slideLayouts/slideLayout299.xml"/><Relationship Id="rId25" Type="http://schemas.openxmlformats.org/officeDocument/2006/relationships/slideLayout" Target="../slideLayouts/slideLayout307.xml"/><Relationship Id="rId2" Type="http://schemas.openxmlformats.org/officeDocument/2006/relationships/slideLayout" Target="../slideLayouts/slideLayout284.xml"/><Relationship Id="rId16" Type="http://schemas.openxmlformats.org/officeDocument/2006/relationships/slideLayout" Target="../slideLayouts/slideLayout298.xml"/><Relationship Id="rId20" Type="http://schemas.openxmlformats.org/officeDocument/2006/relationships/slideLayout" Target="../slideLayouts/slideLayout302.xml"/><Relationship Id="rId29" Type="http://schemas.openxmlformats.org/officeDocument/2006/relationships/image" Target="../media/image10.bin"/><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24" Type="http://schemas.openxmlformats.org/officeDocument/2006/relationships/slideLayout" Target="../slideLayouts/slideLayout306.xml"/><Relationship Id="rId5" Type="http://schemas.openxmlformats.org/officeDocument/2006/relationships/slideLayout" Target="../slideLayouts/slideLayout287.xml"/><Relationship Id="rId15" Type="http://schemas.openxmlformats.org/officeDocument/2006/relationships/slideLayout" Target="../slideLayouts/slideLayout297.xml"/><Relationship Id="rId23" Type="http://schemas.openxmlformats.org/officeDocument/2006/relationships/slideLayout" Target="../slideLayouts/slideLayout305.xml"/><Relationship Id="rId28" Type="http://schemas.openxmlformats.org/officeDocument/2006/relationships/theme" Target="../theme/theme23.xml"/><Relationship Id="rId10" Type="http://schemas.openxmlformats.org/officeDocument/2006/relationships/slideLayout" Target="../slideLayouts/slideLayout292.xml"/><Relationship Id="rId19" Type="http://schemas.openxmlformats.org/officeDocument/2006/relationships/slideLayout" Target="../slideLayouts/slideLayout301.xml"/><Relationship Id="rId4" Type="http://schemas.openxmlformats.org/officeDocument/2006/relationships/slideLayout" Target="../slideLayouts/slideLayout286.xml"/><Relationship Id="rId9" Type="http://schemas.openxmlformats.org/officeDocument/2006/relationships/slideLayout" Target="../slideLayouts/slideLayout291.xml"/><Relationship Id="rId14" Type="http://schemas.openxmlformats.org/officeDocument/2006/relationships/slideLayout" Target="../slideLayouts/slideLayout296.xml"/><Relationship Id="rId22" Type="http://schemas.openxmlformats.org/officeDocument/2006/relationships/slideLayout" Target="../slideLayouts/slideLayout304.xml"/><Relationship Id="rId27" Type="http://schemas.openxmlformats.org/officeDocument/2006/relationships/slideLayout" Target="../slideLayouts/slideLayout3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33428"/>
      </p:ext>
    </p:extLst>
  </p:cSld>
  <p:clrMap bg1="lt1" tx1="dk1" bg2="lt2" tx2="dk2" accent1="accent1" accent2="accent2" accent3="accent3" accent4="accent4" accent5="accent5" accent6="accent6" hlink="hlink" folHlink="folHlink"/>
  <p:sldLayoutIdLst>
    <p:sldLayoutId id="2147483673" r:id="rId1"/>
    <p:sldLayoutId id="2147483723" r:id="rId2"/>
    <p:sldLayoutId id="214748372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022282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963704217"/>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4021" r:id="rId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12971953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721" r:id="rId8"/>
    <p:sldLayoutId id="2147483698" r:id="rId9"/>
    <p:sldLayoutId id="2147484022" r:id="rId10"/>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77438693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88315550"/>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4098"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539305130"/>
      </p:ext>
    </p:extLst>
  </p:cSld>
  <p:clrMap bg1="lt1" tx1="dk1" bg2="lt2" tx2="dk2" accent1="accent1" accent2="accent2" accent3="accent3" accent4="accent4" accent5="accent5" accent6="accent6" hlink="hlink" folHlink="folHlink"/>
  <p:sldLayoutIdLst>
    <p:sldLayoutId id="2147483718" r:id="rId1"/>
    <p:sldLayoutId id="2147483722" r:id="rId2"/>
    <p:sldLayoutId id="2147483719" r:id="rId3"/>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l="-1000" t="-1000" r="-1000" b="-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8139654"/>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98062812"/>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 id="2147483755" r:id="rId18"/>
    <p:sldLayoutId id="2147483756" r:id="rId19"/>
    <p:sldLayoutId id="2147483757" r:id="rId20"/>
    <p:sldLayoutId id="2147483758" r:id="rId21"/>
    <p:sldLayoutId id="2147483759"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Shape 772"/>
        <p:cNvGrpSpPr/>
        <p:nvPr/>
      </p:nvGrpSpPr>
      <p:grpSpPr>
        <a:xfrm>
          <a:off x="0" y="0"/>
          <a:ext cx="0" cy="0"/>
          <a:chOff x="0" y="0"/>
          <a:chExt cx="0" cy="0"/>
        </a:xfrm>
      </p:grpSpPr>
      <p:sp>
        <p:nvSpPr>
          <p:cNvPr id="2" name="Google Shape;422;p137">
            <a:extLst>
              <a:ext uri="{FF2B5EF4-FFF2-40B4-BE49-F238E27FC236}">
                <a16:creationId xmlns:a16="http://schemas.microsoft.com/office/drawing/2014/main" id="{3E77C9B5-6745-AABF-7360-59F9DF457F4B}"/>
              </a:ext>
            </a:extLst>
          </p:cNvPr>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2563724200"/>
      </p:ext>
    </p:extLst>
  </p:cSld>
  <p:clrMap bg1="lt1" tx1="dk1" bg2="dk2"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 id="2147483779" r:id="rId18"/>
    <p:sldLayoutId id="2147483780" r:id="rId19"/>
    <p:sldLayoutId id="2147483781" r:id="rId20"/>
    <p:sldLayoutId id="2147483782" r:id="rId21"/>
    <p:sldLayoutId id="2147483783" r:id="rId22"/>
    <p:sldLayoutId id="2147483784" r:id="rId23"/>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6717892"/>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4181871131"/>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 id="2147483830" r:id="rId17"/>
    <p:sldLayoutId id="2147483831" r:id="rId18"/>
    <p:sldLayoutId id="2147483832" r:id="rId19"/>
    <p:sldLayoutId id="2147483833" r:id="rId20"/>
    <p:sldLayoutId id="2147483834" r:id="rId21"/>
    <p:sldLayoutId id="2147483835"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118112174"/>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 id="2147483853" r:id="rId17"/>
    <p:sldLayoutId id="2147483854" r:id="rId18"/>
    <p:sldLayoutId id="2147483855" r:id="rId19"/>
    <p:sldLayoutId id="2147483856" r:id="rId20"/>
    <p:sldLayoutId id="2147483857" r:id="rId21"/>
    <p:sldLayoutId id="2147483858" r:id="rId22"/>
    <p:sldLayoutId id="2147483859" r:id="rId23"/>
    <p:sldLayoutId id="2147483861"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1003470"/>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11/06/2026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1115108593"/>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8883162"/>
      </p:ext>
    </p:extLst>
  </p:cSld>
  <p:clrMap bg1="lt1" tx1="dk1" bg2="lt2" tx2="dk2" accent1="accent1" accent2="accent2" accent3="accent3" accent4="accent4" accent5="accent5" accent6="accent6" hlink="hlink" folHlink="folHlink"/>
  <p:sldLayoutIdLst>
    <p:sldLayoutId id="2147483905"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1748744793"/>
      </p:ext>
    </p:extLst>
  </p:cSld>
  <p:clrMap bg1="lt1" tx1="dk1" bg2="dk2" tx2="lt2" accent1="accent1" accent2="accent2" accent3="accent3" accent4="accent4" accent5="accent5" accent6="accent6" hlink="hlink" folHlink="folHlink"/>
  <p:sldLayoutIdLst>
    <p:sldLayoutId id="2147483907" r:id="rId1"/>
    <p:sldLayoutId id="2147483908"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Shape 561"/>
        <p:cNvGrpSpPr/>
        <p:nvPr/>
      </p:nvGrpSpPr>
      <p:grpSpPr>
        <a:xfrm>
          <a:off x="0" y="0"/>
          <a:ext cx="0" cy="0"/>
          <a:chOff x="0" y="0"/>
          <a:chExt cx="0" cy="0"/>
        </a:xfrm>
      </p:grpSpPr>
      <p:sp>
        <p:nvSpPr>
          <p:cNvPr id="2" name="Google Shape;422;p137">
            <a:extLst>
              <a:ext uri="{FF2B5EF4-FFF2-40B4-BE49-F238E27FC236}">
                <a16:creationId xmlns:a16="http://schemas.microsoft.com/office/drawing/2014/main" id="{F2DF7908-93A9-CBEF-7413-0CB0107E978F}"/>
              </a:ext>
            </a:extLst>
          </p:cNvPr>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3790648415"/>
      </p:ext>
    </p:extLst>
  </p:cSld>
  <p:clrMap bg1="lt1" tx1="dk1" bg2="dk2" tx2="lt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 id="2147483924" r:id="rId15"/>
    <p:sldLayoutId id="2147483925" r:id="rId16"/>
    <p:sldLayoutId id="2147483926" r:id="rId17"/>
    <p:sldLayoutId id="2147483927" r:id="rId18"/>
    <p:sldLayoutId id="2147483928" r:id="rId19"/>
    <p:sldLayoutId id="2147483929" r:id="rId20"/>
    <p:sldLayoutId id="2147483930" r:id="rId21"/>
    <p:sldLayoutId id="2147483931" r:id="rId22"/>
    <p:sldLayoutId id="2147483932" r:id="rId23"/>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456081"/>
      </p:ext>
    </p:extLst>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 id="2147483945" r:id="rId12"/>
    <p:sldLayoutId id="2147483946"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161828671"/>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556025912"/>
      </p:ext>
    </p:extLst>
  </p:cSld>
  <p:clrMap bg1="lt1" tx1="dk1" bg2="lt2" tx2="dk2" accent1="accent1" accent2="accent2" accent3="accent3" accent4="accent4" accent5="accent5" accent6="accent6" hlink="hlink" folHlink="folHlink"/>
  <p:sldLayoutIdLst>
    <p:sldLayoutId id="2147484024" r:id="rId1"/>
    <p:sldLayoutId id="2147484025" r:id="rId2"/>
    <p:sldLayoutId id="2147484026" r:id="rId3"/>
    <p:sldLayoutId id="2147484027" r:id="rId4"/>
    <p:sldLayoutId id="2147484028" r:id="rId5"/>
    <p:sldLayoutId id="2147484029" r:id="rId6"/>
    <p:sldLayoutId id="2147484030" r:id="rId7"/>
    <p:sldLayoutId id="2147484031" r:id="rId8"/>
    <p:sldLayoutId id="2147484032" r:id="rId9"/>
    <p:sldLayoutId id="2147484033" r:id="rId10"/>
    <p:sldLayoutId id="2147484034" r:id="rId11"/>
    <p:sldLayoutId id="2147484035" r:id="rId12"/>
    <p:sldLayoutId id="2147484036" r:id="rId13"/>
    <p:sldLayoutId id="2147484037" r:id="rId14"/>
    <p:sldLayoutId id="2147484038" r:id="rId15"/>
    <p:sldLayoutId id="2147484039" r:id="rId16"/>
    <p:sldLayoutId id="2147484040" r:id="rId17"/>
    <p:sldLayoutId id="2147484041" r:id="rId18"/>
    <p:sldLayoutId id="2147484042" r:id="rId19"/>
    <p:sldLayoutId id="2147484043" r:id="rId20"/>
    <p:sldLayoutId id="2147484044" r:id="rId21"/>
    <p:sldLayoutId id="2147484045"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82855066"/>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 id="2147484058" r:id="rId12"/>
    <p:sldLayoutId id="2147484059" r:id="rId13"/>
    <p:sldLayoutId id="2147484060" r:id="rId14"/>
    <p:sldLayoutId id="2147484061" r:id="rId15"/>
    <p:sldLayoutId id="2147484062" r:id="rId16"/>
    <p:sldLayoutId id="2147484063" r:id="rId17"/>
    <p:sldLayoutId id="2147484064" r:id="rId18"/>
    <p:sldLayoutId id="2147484065" r:id="rId19"/>
    <p:sldLayoutId id="2147484066" r:id="rId20"/>
    <p:sldLayoutId id="2147484067" r:id="rId21"/>
    <p:sldLayoutId id="2147484068" r:id="rId22"/>
    <p:sldLayoutId id="2147484069"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331571337"/>
      </p:ext>
    </p:extLst>
  </p:cSld>
  <p:clrMap bg1="lt1" tx1="dk1" bg2="lt2" tx2="dk2" accent1="accent1" accent2="accent2" accent3="accent3" accent4="accent4" accent5="accent5" accent6="accent6" hlink="hlink" folHlink="folHlink"/>
  <p:sldLayoutIdLst>
    <p:sldLayoutId id="2147484071" r:id="rId1"/>
    <p:sldLayoutId id="2147484072" r:id="rId2"/>
    <p:sldLayoutId id="2147484073" r:id="rId3"/>
    <p:sldLayoutId id="2147484074" r:id="rId4"/>
    <p:sldLayoutId id="2147484075" r:id="rId5"/>
    <p:sldLayoutId id="2147484076" r:id="rId6"/>
    <p:sldLayoutId id="2147484077" r:id="rId7"/>
    <p:sldLayoutId id="2147484078" r:id="rId8"/>
    <p:sldLayoutId id="2147484079" r:id="rId9"/>
    <p:sldLayoutId id="2147484080" r:id="rId10"/>
    <p:sldLayoutId id="2147484081" r:id="rId11"/>
    <p:sldLayoutId id="2147484082" r:id="rId12"/>
    <p:sldLayoutId id="2147484083" r:id="rId13"/>
    <p:sldLayoutId id="2147484084" r:id="rId14"/>
    <p:sldLayoutId id="2147484085" r:id="rId15"/>
    <p:sldLayoutId id="2147484086" r:id="rId16"/>
    <p:sldLayoutId id="2147484087" r:id="rId17"/>
    <p:sldLayoutId id="2147484088" r:id="rId18"/>
    <p:sldLayoutId id="2147484089" r:id="rId19"/>
    <p:sldLayoutId id="2147484090" r:id="rId20"/>
    <p:sldLayoutId id="2147484091" r:id="rId21"/>
    <p:sldLayoutId id="2147484092" r:id="rId22"/>
    <p:sldLayoutId id="2147484093" r:id="rId23"/>
    <p:sldLayoutId id="2147484094" r:id="rId24"/>
    <p:sldLayoutId id="2147484095" r:id="rId25"/>
    <p:sldLayoutId id="2147484096" r:id="rId26"/>
    <p:sldLayoutId id="2147484097"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104.xml"/><Relationship Id="rId6" Type="http://schemas.openxmlformats.org/officeDocument/2006/relationships/image" Target="../media/image24.gif"/><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image" Target="../media/image27.gif"/><Relationship Id="rId1" Type="http://schemas.openxmlformats.org/officeDocument/2006/relationships/slideLayout" Target="../slideLayouts/slideLayout175.xml"/><Relationship Id="rId6" Type="http://schemas.microsoft.com/office/2007/relationships/hdphoto" Target="../media/hdphoto4.wdp"/><Relationship Id="rId5" Type="http://schemas.openxmlformats.org/officeDocument/2006/relationships/image" Target="../media/image29.png"/><Relationship Id="rId10" Type="http://schemas.openxmlformats.org/officeDocument/2006/relationships/image" Target="../media/image32.png"/><Relationship Id="rId4" Type="http://schemas.microsoft.com/office/2007/relationships/hdphoto" Target="../media/hdphoto3.wdp"/><Relationship Id="rId9" Type="http://schemas.openxmlformats.org/officeDocument/2006/relationships/image" Target="../media/image3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3.xml"/></Relationships>
</file>

<file path=ppt/slides/_rels/slide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87.xml"/></Relationships>
</file>

<file path=ppt/slides/_rels/slide7.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png"/><Relationship Id="rId1" Type="http://schemas.openxmlformats.org/officeDocument/2006/relationships/slideLayout" Target="../slideLayouts/slideLayout188.xml"/><Relationship Id="rId5" Type="http://schemas.openxmlformats.org/officeDocument/2006/relationships/image" Target="../media/image36.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13.xml"/><Relationship Id="rId7" Type="http://schemas.openxmlformats.org/officeDocument/2006/relationships/image" Target="../media/image3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20.png"/><Relationship Id="rId4" Type="http://schemas.openxmlformats.org/officeDocument/2006/relationships/image" Target="../media/image34.png"/><Relationship Id="rId9"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7.png"/><Relationship Id="rId7" Type="http://schemas.openxmlformats.org/officeDocument/2006/relationships/image" Target="../media/image42.png"/><Relationship Id="rId2" Type="http://schemas.openxmlformats.org/officeDocument/2006/relationships/image" Target="../media/image34.png"/><Relationship Id="rId1" Type="http://schemas.openxmlformats.org/officeDocument/2006/relationships/slideLayout" Target="../slideLayouts/slideLayout1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14.xml"/><Relationship Id="rId7" Type="http://schemas.openxmlformats.org/officeDocument/2006/relationships/image" Target="../media/image3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20.png"/><Relationship Id="rId4" Type="http://schemas.openxmlformats.org/officeDocument/2006/relationships/image" Target="../media/image34.png"/><Relationship Id="rId9"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25.png"/><Relationship Id="rId2" Type="http://schemas.openxmlformats.org/officeDocument/2006/relationships/image" Target="../media/image34.png"/><Relationship Id="rId1" Type="http://schemas.openxmlformats.org/officeDocument/2006/relationships/slideLayout" Target="../slideLayouts/slideLayout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45.png"/><Relationship Id="rId7"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image" Target="../media/image34.png"/><Relationship Id="rId4" Type="http://schemas.openxmlformats.org/officeDocument/2006/relationships/image" Target="../media/image46.png"/><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0.png"/><Relationship Id="rId7"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4.png"/><Relationship Id="rId9"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5.gif"/><Relationship Id="rId1" Type="http://schemas.openxmlformats.org/officeDocument/2006/relationships/slideLayout" Target="../slideLayouts/slideLayout190.xml"/></Relationships>
</file>

<file path=ppt/slides/_rels/slide1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4.png"/><Relationship Id="rId7" Type="http://schemas.openxmlformats.org/officeDocument/2006/relationships/image" Target="../media/image40.png"/><Relationship Id="rId2" Type="http://schemas.openxmlformats.org/officeDocument/2006/relationships/image" Target="../media/image25.png"/><Relationship Id="rId1" Type="http://schemas.openxmlformats.org/officeDocument/2006/relationships/slideLayout" Target="../slideLayouts/slideLayout2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4.png"/><Relationship Id="rId7" Type="http://schemas.openxmlformats.org/officeDocument/2006/relationships/image" Target="../media/image40.png"/><Relationship Id="rId2" Type="http://schemas.openxmlformats.org/officeDocument/2006/relationships/image" Target="../media/image20.png"/><Relationship Id="rId1" Type="http://schemas.openxmlformats.org/officeDocument/2006/relationships/slideLayout" Target="../slideLayouts/slideLayout2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4.png"/><Relationship Id="rId7" Type="http://schemas.openxmlformats.org/officeDocument/2006/relationships/image" Target="../media/image40.png"/><Relationship Id="rId2" Type="http://schemas.openxmlformats.org/officeDocument/2006/relationships/image" Target="../media/image25.png"/><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4.png"/><Relationship Id="rId7" Type="http://schemas.openxmlformats.org/officeDocument/2006/relationships/image" Target="../media/image40.png"/><Relationship Id="rId2" Type="http://schemas.openxmlformats.org/officeDocument/2006/relationships/image" Target="../media/image25.png"/><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4.png"/><Relationship Id="rId7" Type="http://schemas.openxmlformats.org/officeDocument/2006/relationships/image" Target="../media/image40.png"/><Relationship Id="rId2" Type="http://schemas.openxmlformats.org/officeDocument/2006/relationships/image" Target="../media/image25.png"/><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4.png"/><Relationship Id="rId7" Type="http://schemas.openxmlformats.org/officeDocument/2006/relationships/image" Target="../media/image40.png"/><Relationship Id="rId2" Type="http://schemas.openxmlformats.org/officeDocument/2006/relationships/image" Target="../media/image25.png"/><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4.png"/><Relationship Id="rId7" Type="http://schemas.openxmlformats.org/officeDocument/2006/relationships/image" Target="../media/image40.png"/><Relationship Id="rId2" Type="http://schemas.openxmlformats.org/officeDocument/2006/relationships/image" Target="../media/image25.png"/><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4.png"/><Relationship Id="rId7" Type="http://schemas.openxmlformats.org/officeDocument/2006/relationships/image" Target="../media/image40.png"/><Relationship Id="rId2" Type="http://schemas.openxmlformats.org/officeDocument/2006/relationships/image" Target="../media/image25.png"/><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4.png"/><Relationship Id="rId7" Type="http://schemas.openxmlformats.org/officeDocument/2006/relationships/image" Target="../media/image40.png"/><Relationship Id="rId2" Type="http://schemas.openxmlformats.org/officeDocument/2006/relationships/image" Target="../media/image25.png"/><Relationship Id="rId1" Type="http://schemas.openxmlformats.org/officeDocument/2006/relationships/slideLayout" Target="../slideLayouts/slideLayout2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4.png"/><Relationship Id="rId7" Type="http://schemas.openxmlformats.org/officeDocument/2006/relationships/image" Target="../media/image40.png"/><Relationship Id="rId2" Type="http://schemas.openxmlformats.org/officeDocument/2006/relationships/image" Target="../media/image20.png"/><Relationship Id="rId1" Type="http://schemas.openxmlformats.org/officeDocument/2006/relationships/slideLayout" Target="../slideLayouts/slideLayout2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51.png"/></Relationships>
</file>

<file path=ppt/slides/_rels/slide2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4.png"/><Relationship Id="rId7" Type="http://schemas.openxmlformats.org/officeDocument/2006/relationships/image" Target="../media/image40.png"/><Relationship Id="rId2" Type="http://schemas.openxmlformats.org/officeDocument/2006/relationships/image" Target="../media/image25.png"/><Relationship Id="rId1" Type="http://schemas.openxmlformats.org/officeDocument/2006/relationships/slideLayout" Target="../slideLayouts/slideLayout28.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76.xml"/><Relationship Id="rId7" Type="http://schemas.openxmlformats.org/officeDocument/2006/relationships/image" Target="../media/image20.png"/><Relationship Id="rId12" Type="http://schemas.openxmlformats.org/officeDocument/2006/relationships/image" Target="../media/image40.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3.png"/><Relationship Id="rId11" Type="http://schemas.openxmlformats.org/officeDocument/2006/relationships/image" Target="../media/image39.png"/><Relationship Id="rId5" Type="http://schemas.openxmlformats.org/officeDocument/2006/relationships/image" Target="../media/image24.gif"/><Relationship Id="rId10" Type="http://schemas.openxmlformats.org/officeDocument/2006/relationships/image" Target="../media/image38.png"/><Relationship Id="rId4" Type="http://schemas.openxmlformats.org/officeDocument/2006/relationships/notesSlide" Target="../notesSlides/notesSlide3.xml"/><Relationship Id="rId9" Type="http://schemas.openxmlformats.org/officeDocument/2006/relationships/image" Target="../media/image37.png"/></Relationships>
</file>

<file path=ppt/slides/_rels/slide2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27.xml"/><Relationship Id="rId7" Type="http://schemas.openxmlformats.org/officeDocument/2006/relationships/image" Target="../media/image39.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20.png"/><Relationship Id="rId4" Type="http://schemas.openxmlformats.org/officeDocument/2006/relationships/image" Target="../media/image34.png"/><Relationship Id="rId9"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5.gif"/><Relationship Id="rId1" Type="http://schemas.openxmlformats.org/officeDocument/2006/relationships/slideLayout" Target="../slideLayouts/slideLayout190.xml"/><Relationship Id="rId4" Type="http://schemas.microsoft.com/office/2007/relationships/hdphoto" Target="../media/hdphoto4.wdp"/></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3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25.png"/><Relationship Id="rId2" Type="http://schemas.openxmlformats.org/officeDocument/2006/relationships/image" Target="../media/image34.png"/><Relationship Id="rId1" Type="http://schemas.openxmlformats.org/officeDocument/2006/relationships/slideLayout" Target="../slideLayouts/slideLayout3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37.png"/><Relationship Id="rId7" Type="http://schemas.openxmlformats.org/officeDocument/2006/relationships/image" Target="../media/image56.png"/><Relationship Id="rId2" Type="http://schemas.openxmlformats.org/officeDocument/2006/relationships/image" Target="../media/image34.png"/><Relationship Id="rId1" Type="http://schemas.openxmlformats.org/officeDocument/2006/relationships/slideLayout" Target="../slideLayouts/slideLayout25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4.png"/><Relationship Id="rId7" Type="http://schemas.openxmlformats.org/officeDocument/2006/relationships/image" Target="../media/image40.png"/><Relationship Id="rId2" Type="http://schemas.openxmlformats.org/officeDocument/2006/relationships/image" Target="../media/image57.svg"/><Relationship Id="rId1" Type="http://schemas.openxmlformats.org/officeDocument/2006/relationships/slideLayout" Target="../slideLayouts/slideLayout25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4.png"/><Relationship Id="rId7" Type="http://schemas.openxmlformats.org/officeDocument/2006/relationships/image" Target="../media/image40.png"/><Relationship Id="rId2" Type="http://schemas.openxmlformats.org/officeDocument/2006/relationships/image" Target="../media/image57.svg"/><Relationship Id="rId1" Type="http://schemas.openxmlformats.org/officeDocument/2006/relationships/slideLayout" Target="../slideLayouts/slideLayout25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37.png"/><Relationship Id="rId7" Type="http://schemas.openxmlformats.org/officeDocument/2006/relationships/image" Target="../media/image56.png"/><Relationship Id="rId2" Type="http://schemas.openxmlformats.org/officeDocument/2006/relationships/image" Target="../media/image34.png"/><Relationship Id="rId1" Type="http://schemas.openxmlformats.org/officeDocument/2006/relationships/slideLayout" Target="../slideLayouts/slideLayout25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37.png"/><Relationship Id="rId7" Type="http://schemas.openxmlformats.org/officeDocument/2006/relationships/image" Target="../media/image56.png"/><Relationship Id="rId2" Type="http://schemas.openxmlformats.org/officeDocument/2006/relationships/image" Target="../media/image34.png"/><Relationship Id="rId1" Type="http://schemas.openxmlformats.org/officeDocument/2006/relationships/slideLayout" Target="../slideLayouts/slideLayout25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37.png"/><Relationship Id="rId7" Type="http://schemas.openxmlformats.org/officeDocument/2006/relationships/image" Target="../media/image56.png"/><Relationship Id="rId2" Type="http://schemas.openxmlformats.org/officeDocument/2006/relationships/image" Target="../media/image34.png"/><Relationship Id="rId1" Type="http://schemas.openxmlformats.org/officeDocument/2006/relationships/slideLayout" Target="../slideLayouts/slideLayout25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34.xml"/><Relationship Id="rId7" Type="http://schemas.openxmlformats.org/officeDocument/2006/relationships/image" Target="../media/image39.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20.png"/><Relationship Id="rId4" Type="http://schemas.openxmlformats.org/officeDocument/2006/relationships/image" Target="../media/image34.png"/><Relationship Id="rId9" Type="http://schemas.openxmlformats.org/officeDocument/2006/relationships/image" Target="../media/image54.png"/></Relationships>
</file>

<file path=ppt/slides/_rels/slide3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30.xml"/><Relationship Id="rId7" Type="http://schemas.openxmlformats.org/officeDocument/2006/relationships/image" Target="../media/image38.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7.png"/><Relationship Id="rId11" Type="http://schemas.openxmlformats.org/officeDocument/2006/relationships/image" Target="../media/image58.png"/><Relationship Id="rId5" Type="http://schemas.openxmlformats.org/officeDocument/2006/relationships/image" Target="../media/image34.png"/><Relationship Id="rId10" Type="http://schemas.openxmlformats.org/officeDocument/2006/relationships/image" Target="../media/image24.gif"/><Relationship Id="rId4" Type="http://schemas.openxmlformats.org/officeDocument/2006/relationships/image" Target="../media/image23.png"/><Relationship Id="rId9"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5.gif"/><Relationship Id="rId1" Type="http://schemas.openxmlformats.org/officeDocument/2006/relationships/slideLayout" Target="../slideLayouts/slideLayout190.xml"/><Relationship Id="rId4" Type="http://schemas.microsoft.com/office/2007/relationships/hdphoto" Target="../media/hdphoto4.wdp"/></Relationships>
</file>

<file path=ppt/slides/_rels/slide4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7.png"/><Relationship Id="rId7"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7.png"/><Relationship Id="rId7"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7.png"/><Relationship Id="rId7"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7.png"/><Relationship Id="rId7"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7.png"/><Relationship Id="rId7"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7.png"/><Relationship Id="rId7"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7.png"/><Relationship Id="rId7"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7.png"/><Relationship Id="rId7"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7.png"/><Relationship Id="rId7"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7.png"/><Relationship Id="rId7"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0.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7.png"/><Relationship Id="rId7"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1.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7.png"/><Relationship Id="rId7"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7.png"/><Relationship Id="rId7" Type="http://schemas.openxmlformats.org/officeDocument/2006/relationships/image" Target="../media/image61.png"/><Relationship Id="rId2" Type="http://schemas.openxmlformats.org/officeDocument/2006/relationships/image" Target="../media/image34.png"/><Relationship Id="rId1" Type="http://schemas.openxmlformats.org/officeDocument/2006/relationships/slideLayout" Target="../slideLayouts/slideLayout4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7.png"/><Relationship Id="rId7"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4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63.png"/></Relationships>
</file>

<file path=ppt/slides/_rels/slide5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7.png"/><Relationship Id="rId7"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43.xml"/><Relationship Id="rId7" Type="http://schemas.openxmlformats.org/officeDocument/2006/relationships/image" Target="../media/image39.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20.png"/><Relationship Id="rId4" Type="http://schemas.openxmlformats.org/officeDocument/2006/relationships/image" Target="../media/image34.png"/><Relationship Id="rId9" Type="http://schemas.openxmlformats.org/officeDocument/2006/relationships/image" Target="../media/image54.png"/></Relationships>
</file>

<file path=ppt/slides/_rels/slide5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0.png"/><Relationship Id="rId7" Type="http://schemas.openxmlformats.org/officeDocument/2006/relationships/image" Target="../media/image39.png"/><Relationship Id="rId2" Type="http://schemas.openxmlformats.org/officeDocument/2006/relationships/image" Target="../media/image62.png"/><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4.png"/></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5.gif"/><Relationship Id="rId1" Type="http://schemas.openxmlformats.org/officeDocument/2006/relationships/slideLayout" Target="../slideLayouts/slideLayout282.xml"/><Relationship Id="rId4" Type="http://schemas.microsoft.com/office/2007/relationships/hdphoto" Target="../media/hdphoto4.wdp"/></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6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xml"/><Relationship Id="rId1" Type="http://schemas.openxmlformats.org/officeDocument/2006/relationships/slideLayout" Target="../slideLayouts/slideLayout293.xml"/><Relationship Id="rId4" Type="http://schemas.openxmlformats.org/officeDocument/2006/relationships/image" Target="../media/image6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6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xml"/><Relationship Id="rId1" Type="http://schemas.openxmlformats.org/officeDocument/2006/relationships/slideLayout" Target="../slideLayouts/slideLayout293.xml"/><Relationship Id="rId4" Type="http://schemas.openxmlformats.org/officeDocument/2006/relationships/image" Target="../media/image66.png"/></Relationships>
</file>

<file path=ppt/slides/_rels/slide65.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70.png"/><Relationship Id="rId2" Type="http://schemas.openxmlformats.org/officeDocument/2006/relationships/notesSlide" Target="../notesSlides/notesSlide6.xml"/><Relationship Id="rId1" Type="http://schemas.openxmlformats.org/officeDocument/2006/relationships/slideLayout" Target="../slideLayouts/slideLayout29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6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293.xml"/><Relationship Id="rId4" Type="http://schemas.openxmlformats.org/officeDocument/2006/relationships/image" Target="../media/image7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7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xml"/><Relationship Id="rId1" Type="http://schemas.openxmlformats.org/officeDocument/2006/relationships/slideLayout" Target="../slideLayouts/slideLayout293.xml"/><Relationship Id="rId4" Type="http://schemas.openxmlformats.org/officeDocument/2006/relationships/image" Target="../media/image72.png"/></Relationships>
</file>

<file path=ppt/slides/_rels/slide7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xml"/><Relationship Id="rId1" Type="http://schemas.openxmlformats.org/officeDocument/2006/relationships/slideLayout" Target="../slideLayouts/slideLayout293.xml"/><Relationship Id="rId4" Type="http://schemas.openxmlformats.org/officeDocument/2006/relationships/image" Target="../media/image7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0.xml"/><Relationship Id="rId1" Type="http://schemas.openxmlformats.org/officeDocument/2006/relationships/slideLayout" Target="../slideLayouts/slideLayout293.xml"/><Relationship Id="rId4" Type="http://schemas.openxmlformats.org/officeDocument/2006/relationships/image" Target="../media/image7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76.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64.png"/><Relationship Id="rId7" Type="http://schemas.openxmlformats.org/officeDocument/2006/relationships/image" Target="../media/image78.png"/><Relationship Id="rId2" Type="http://schemas.openxmlformats.org/officeDocument/2006/relationships/notesSlide" Target="../notesSlides/notesSlide11.xml"/><Relationship Id="rId1" Type="http://schemas.openxmlformats.org/officeDocument/2006/relationships/slideLayout" Target="../slideLayouts/slideLayout293.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 Id="rId9" Type="http://schemas.openxmlformats.org/officeDocument/2006/relationships/image" Target="../media/image8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7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293.xml"/><Relationship Id="rId4" Type="http://schemas.openxmlformats.org/officeDocument/2006/relationships/image" Target="../media/image81.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8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306.xml"/></Relationships>
</file>

<file path=ppt/slides/_rels/slide8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3.xml"/><Relationship Id="rId1" Type="http://schemas.openxmlformats.org/officeDocument/2006/relationships/slideLayout" Target="../slideLayouts/slideLayout293.xml"/></Relationships>
</file>

<file path=ppt/slides/_rels/slide8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293.xml"/><Relationship Id="rId4" Type="http://schemas.openxmlformats.org/officeDocument/2006/relationships/image" Target="../media/image57.sv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8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5.xml"/><Relationship Id="rId1" Type="http://schemas.openxmlformats.org/officeDocument/2006/relationships/slideLayout" Target="../slideLayouts/slideLayout293.xml"/><Relationship Id="rId4" Type="http://schemas.openxmlformats.org/officeDocument/2006/relationships/image" Target="../media/image83.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8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6.xml"/><Relationship Id="rId1" Type="http://schemas.openxmlformats.org/officeDocument/2006/relationships/slideLayout" Target="../slideLayouts/slideLayout293.xml"/><Relationship Id="rId4" Type="http://schemas.openxmlformats.org/officeDocument/2006/relationships/image" Target="../media/image57.sv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8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86.xml"/></Relationships>
</file>

<file path=ppt/slides/_rels/slide9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5.gif"/><Relationship Id="rId1" Type="http://schemas.openxmlformats.org/officeDocument/2006/relationships/slideLayout" Target="../slideLayouts/slideLayout226.xml"/><Relationship Id="rId4" Type="http://schemas.openxmlformats.org/officeDocument/2006/relationships/image" Target="../media/image85.png"/></Relationships>
</file>

<file path=ppt/slides/_rels/slide9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47.xml"/><Relationship Id="rId7" Type="http://schemas.openxmlformats.org/officeDocument/2006/relationships/image" Target="../media/image39.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38.png"/><Relationship Id="rId11" Type="http://schemas.openxmlformats.org/officeDocument/2006/relationships/image" Target="../media/image57.svg"/><Relationship Id="rId5" Type="http://schemas.openxmlformats.org/officeDocument/2006/relationships/image" Target="../media/image37.png"/><Relationship Id="rId10" Type="http://schemas.openxmlformats.org/officeDocument/2006/relationships/image" Target="../media/image25.png"/><Relationship Id="rId4" Type="http://schemas.openxmlformats.org/officeDocument/2006/relationships/image" Target="../media/image34.png"/><Relationship Id="rId9" Type="http://schemas.openxmlformats.org/officeDocument/2006/relationships/image" Target="../media/image86.png"/></Relationships>
</file>

<file path=ppt/slides/_rels/slide9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47.xml"/><Relationship Id="rId7" Type="http://schemas.openxmlformats.org/officeDocument/2006/relationships/image" Target="../media/image39.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38.png"/><Relationship Id="rId11" Type="http://schemas.openxmlformats.org/officeDocument/2006/relationships/image" Target="../media/image59.png"/><Relationship Id="rId5" Type="http://schemas.openxmlformats.org/officeDocument/2006/relationships/image" Target="../media/image37.png"/><Relationship Id="rId10" Type="http://schemas.openxmlformats.org/officeDocument/2006/relationships/image" Target="../media/image25.png"/><Relationship Id="rId4" Type="http://schemas.openxmlformats.org/officeDocument/2006/relationships/image" Target="../media/image34.png"/><Relationship Id="rId9" Type="http://schemas.openxmlformats.org/officeDocument/2006/relationships/image" Target="../media/image87.png"/></Relationships>
</file>

<file path=ppt/slides/_rels/slide93.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34.png"/><Relationship Id="rId7" Type="http://schemas.openxmlformats.org/officeDocument/2006/relationships/image" Target="../media/image40.png"/><Relationship Id="rId2" Type="http://schemas.openxmlformats.org/officeDocument/2006/relationships/image" Target="../media/image62.png"/><Relationship Id="rId1" Type="http://schemas.openxmlformats.org/officeDocument/2006/relationships/slideLayout" Target="../slideLayouts/slideLayout4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20.png"/></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102.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90.png"/><Relationship Id="rId4" Type="http://schemas.openxmlformats.org/officeDocument/2006/relationships/image" Target="../media/image8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CF7300B3-39E9-299E-8BD7-2120722E8D84}"/>
              </a:ext>
            </a:extLst>
          </p:cNvPr>
          <p:cNvPicPr>
            <a:picLocks noChangeAspect="1"/>
          </p:cNvPicPr>
          <p:nvPr/>
        </p:nvPicPr>
        <p:blipFill>
          <a:blip r:embed="rId2"/>
          <a:srcRect b="351"/>
          <a:stretch>
            <a:fillRect/>
          </a:stretch>
        </p:blipFill>
        <p:spPr>
          <a:xfrm>
            <a:off x="20" y="1282"/>
            <a:ext cx="9143980" cy="6856718"/>
          </a:xfrm>
          <a:prstGeom prst="rect">
            <a:avLst/>
          </a:prstGeom>
        </p:spPr>
      </p:pic>
    </p:spTree>
    <p:extLst>
      <p:ext uri="{BB962C8B-B14F-4D97-AF65-F5344CB8AC3E}">
        <p14:creationId xmlns:p14="http://schemas.microsoft.com/office/powerpoint/2010/main" val="249788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pic>
        <p:nvPicPr>
          <p:cNvPr id="29" name="Espace réservé pour une image  28">
            <a:extLst>
              <a:ext uri="{FF2B5EF4-FFF2-40B4-BE49-F238E27FC236}">
                <a16:creationId xmlns:a16="http://schemas.microsoft.com/office/drawing/2014/main" id="{2FD76727-6130-3748-5971-3DAC777E387A}"/>
              </a:ext>
            </a:extLst>
          </p:cNvPr>
          <p:cNvPicPr>
            <a:picLocks noGrp="1" noChangeAspect="1"/>
          </p:cNvPicPr>
          <p:nvPr>
            <p:ph type="pic" sz="quarter" idx="11"/>
          </p:nvPr>
        </p:nvPicPr>
        <p:blipFill>
          <a:blip r:embed="rId2"/>
          <a:srcRect/>
          <a:stretch/>
        </p:blipFill>
        <p:spPr/>
      </p:pic>
      <p:pic>
        <p:nvPicPr>
          <p:cNvPr id="35" name="Espace réservé pour une image  34">
            <a:extLst>
              <a:ext uri="{FF2B5EF4-FFF2-40B4-BE49-F238E27FC236}">
                <a16:creationId xmlns:a16="http://schemas.microsoft.com/office/drawing/2014/main" id="{A1417986-9D2F-28C7-6DE4-81EE328D4DAD}"/>
              </a:ext>
            </a:extLst>
          </p:cNvPr>
          <p:cNvPicPr>
            <a:picLocks noGrp="1" noChangeAspect="1"/>
          </p:cNvPicPr>
          <p:nvPr>
            <p:ph type="pic" sz="quarter" idx="12"/>
          </p:nvPr>
        </p:nvPicPr>
        <p:blipFill>
          <a:blip r:embed="rId3"/>
          <a:src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332F0A3C-F92C-B9E1-448E-DEB1A9D7808F}"/>
              </a:ext>
            </a:extLst>
          </p:cNvPr>
          <p:cNvPicPr>
            <a:picLocks noGrp="1" noChangeAspect="1"/>
          </p:cNvPicPr>
          <p:nvPr>
            <p:ph type="pic" sz="quarter" idx="13"/>
          </p:nvPr>
        </p:nvPicPr>
        <p:blipFill>
          <a:blip r:embed="rId4"/>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2FEB9-9C3F-84D9-4E9D-06AB7BCE3577}"/>
              </a:ext>
            </a:extLst>
          </p:cNvPr>
          <p:cNvPicPr>
            <a:picLocks noGrp="1" noChangeAspect="1"/>
          </p:cNvPicPr>
          <p:nvPr>
            <p:ph type="pic" sz="quarter" idx="14"/>
          </p:nvPr>
        </p:nvPicPr>
        <p:blipFill>
          <a:blip r:embed="rId5"/>
          <a:srcRect/>
          <a:stretch/>
        </p:blipFill>
        <p:spPr/>
      </p:pic>
      <p:sp>
        <p:nvSpPr>
          <p:cNvPr id="21" name="Espace réservé pour une image  20">
            <a:extLst>
              <a:ext uri="{FF2B5EF4-FFF2-40B4-BE49-F238E27FC236}">
                <a16:creationId xmlns:a16="http://schemas.microsoft.com/office/drawing/2014/main" id="{0870F399-1D1E-0905-7657-EEA2820C0BAF}"/>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pic>
        <p:nvPicPr>
          <p:cNvPr id="4" name="Espace réservé pour une image  21" descr="Une image contenant habits, illustration, Animation, sourire&#10;&#10;Le contenu généré par l’IA peut être incorrect.">
            <a:extLst>
              <a:ext uri="{FF2B5EF4-FFF2-40B4-BE49-F238E27FC236}">
                <a16:creationId xmlns:a16="http://schemas.microsoft.com/office/drawing/2014/main" id="{65A977AA-A6B3-8371-B44C-4100E510954A}"/>
              </a:ext>
            </a:extLst>
          </p:cNvPr>
          <p:cNvPicPr>
            <a:picLocks noChangeAspect="1"/>
          </p:cNvPicPr>
          <p:nvPr/>
        </p:nvPicPr>
        <p:blipFill>
          <a:blip r:embed="rId7"/>
          <a:srcRect/>
          <a:stretch>
            <a:fillRect/>
          </a:stretch>
        </p:blipFill>
        <p:spPr>
          <a:xfrm>
            <a:off x="1195465" y="1543580"/>
            <a:ext cx="1440000" cy="1440000"/>
          </a:xfrm>
          <a:prstGeom prst="ellipse">
            <a:avLst/>
          </a:prstGeom>
          <a:ln w="76200">
            <a:solidFill>
              <a:srgbClr val="A1A6BC"/>
            </a:solidFill>
          </a:ln>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4CE41-FEEC-9491-0DA5-71307BCDD65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457611A-7320-684C-F81A-1AE5EA58895B}"/>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1" name="Groupe 10">
            <a:extLst>
              <a:ext uri="{FF2B5EF4-FFF2-40B4-BE49-F238E27FC236}">
                <a16:creationId xmlns:a16="http://schemas.microsoft.com/office/drawing/2014/main" id="{57CE2658-CA21-E83E-5252-F002239D073E}"/>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03BB743F-C8AB-23D6-06EE-344CFF115A5F}"/>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Organigramme : Terminateur 12">
              <a:extLst>
                <a:ext uri="{FF2B5EF4-FFF2-40B4-BE49-F238E27FC236}">
                  <a16:creationId xmlns:a16="http://schemas.microsoft.com/office/drawing/2014/main" id="{552710A4-5C08-F139-B434-DCB40E406389}"/>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3 - </a:t>
              </a:r>
            </a:p>
          </p:txBody>
        </p:sp>
      </p:grpSp>
      <p:grpSp>
        <p:nvGrpSpPr>
          <p:cNvPr id="17" name="Groupe 16">
            <a:extLst>
              <a:ext uri="{FF2B5EF4-FFF2-40B4-BE49-F238E27FC236}">
                <a16:creationId xmlns:a16="http://schemas.microsoft.com/office/drawing/2014/main" id="{591666A1-FD43-165C-4D4D-2AB1E5289646}"/>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B9037693-DB46-89FF-2955-B70DAC6A1724}"/>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Organigramme : Terminateur 18">
              <a:extLst>
                <a:ext uri="{FF2B5EF4-FFF2-40B4-BE49-F238E27FC236}">
                  <a16:creationId xmlns:a16="http://schemas.microsoft.com/office/drawing/2014/main" id="{39FEDF2F-9A91-9E1F-CE58-3A773D210A9A}"/>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20" name="Groupe 19">
            <a:extLst>
              <a:ext uri="{FF2B5EF4-FFF2-40B4-BE49-F238E27FC236}">
                <a16:creationId xmlns:a16="http://schemas.microsoft.com/office/drawing/2014/main" id="{0B9A4D98-C7AB-CFDC-8C5F-3CF6D60447B2}"/>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FB9D134F-B08A-AD59-ADF8-20CF6643F522}"/>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Organigramme : Terminateur 21">
              <a:extLst>
                <a:ext uri="{FF2B5EF4-FFF2-40B4-BE49-F238E27FC236}">
                  <a16:creationId xmlns:a16="http://schemas.microsoft.com/office/drawing/2014/main" id="{A3E44CB0-0E44-3BF9-6CAD-42FB6CCC82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5 -</a:t>
              </a:r>
            </a:p>
          </p:txBody>
        </p:sp>
      </p:grpSp>
      <p:grpSp>
        <p:nvGrpSpPr>
          <p:cNvPr id="23" name="Groupe 22">
            <a:extLst>
              <a:ext uri="{FF2B5EF4-FFF2-40B4-BE49-F238E27FC236}">
                <a16:creationId xmlns:a16="http://schemas.microsoft.com/office/drawing/2014/main" id="{9E3A479A-EEFB-F915-EA6D-0DD2483EFFC9}"/>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88207185-0779-F740-8062-E613F545AF84}"/>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Organigramme : Terminateur 24">
              <a:extLst>
                <a:ext uri="{FF2B5EF4-FFF2-40B4-BE49-F238E27FC236}">
                  <a16:creationId xmlns:a16="http://schemas.microsoft.com/office/drawing/2014/main" id="{D1A78702-1C85-B8FA-B6E7-487DC548638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1 - </a:t>
              </a:r>
            </a:p>
          </p:txBody>
        </p:sp>
      </p:grpSp>
      <p:grpSp>
        <p:nvGrpSpPr>
          <p:cNvPr id="27" name="Groupe 26">
            <a:extLst>
              <a:ext uri="{FF2B5EF4-FFF2-40B4-BE49-F238E27FC236}">
                <a16:creationId xmlns:a16="http://schemas.microsoft.com/office/drawing/2014/main" id="{EF2217A3-3DCE-8FA8-DC5D-88309677DB8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C6B37890-08DD-96EB-59EC-CFAE5575D3E5}"/>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 name="Organigramme : Terminateur 28">
              <a:extLst>
                <a:ext uri="{FF2B5EF4-FFF2-40B4-BE49-F238E27FC236}">
                  <a16:creationId xmlns:a16="http://schemas.microsoft.com/office/drawing/2014/main" id="{B87D9F6C-1632-01E4-480B-407F5A63DD4A}"/>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4 - </a:t>
              </a:r>
            </a:p>
          </p:txBody>
        </p:sp>
      </p:grpSp>
      <p:sp>
        <p:nvSpPr>
          <p:cNvPr id="30" name="Espace réservé du texte 25">
            <a:extLst>
              <a:ext uri="{FF2B5EF4-FFF2-40B4-BE49-F238E27FC236}">
                <a16:creationId xmlns:a16="http://schemas.microsoft.com/office/drawing/2014/main" id="{ECA8D43B-AB0F-7528-D9B6-BC3E1FED1511}"/>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dirty="0">
                <a:cs typeface="Microsoft Uighur" panose="02000000000000000000" pitchFamily="2" charset="-78"/>
              </a:rPr>
              <a:t>استماع وتحدث</a:t>
            </a:r>
            <a:r>
              <a:rPr lang="fr-FR" dirty="0">
                <a:cs typeface="Microsoft Uighur" panose="02000000000000000000" pitchFamily="2" charset="-78"/>
              </a:rPr>
              <a:t> .</a:t>
            </a:r>
            <a:endParaRPr lang="ar-MA"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dirty="0">
                <a:cs typeface="Microsoft Uighur" panose="02000000000000000000" pitchFamily="2" charset="-78"/>
              </a:rPr>
              <a:t>قراءة : تصفية الصعوبات + الطلاقة</a:t>
            </a:r>
          </a:p>
          <a:p>
            <a:pPr>
              <a:lnSpc>
                <a:spcPct val="100000"/>
              </a:lnSpc>
              <a:spcBef>
                <a:spcPts val="0"/>
              </a:spcBef>
              <a:buFont typeface="Wingdings" panose="05000000000000000000" pitchFamily="2" charset="2"/>
              <a:buChar char="m"/>
            </a:pPr>
            <a:r>
              <a:rPr lang="ar-MA" dirty="0">
                <a:cs typeface="Microsoft Uighur" panose="02000000000000000000" pitchFamily="2" charset="-78"/>
              </a:rPr>
              <a:t>ظواهر لغوية ـــــ  نقل</a:t>
            </a:r>
            <a:r>
              <a:rPr lang="fr-FR" dirty="0">
                <a:cs typeface="Microsoft Uighur" panose="02000000000000000000" pitchFamily="2" charset="-78"/>
              </a:rPr>
              <a:t> .</a:t>
            </a:r>
            <a:endParaRPr lang="ar-MA"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dirty="0">
                <a:cs typeface="Microsoft Uighur" panose="02000000000000000000" pitchFamily="2" charset="-78"/>
              </a:rPr>
              <a:t>التقويم الفردي للمجموعة الرابعة</a:t>
            </a:r>
            <a:endParaRPr lang="tzm-Arab-MA" dirty="0">
              <a:sym typeface="Arial"/>
            </a:endParaRPr>
          </a:p>
        </p:txBody>
      </p:sp>
      <p:sp>
        <p:nvSpPr>
          <p:cNvPr id="31" name="Espace réservé du texte 25">
            <a:extLst>
              <a:ext uri="{FF2B5EF4-FFF2-40B4-BE49-F238E27FC236}">
                <a16:creationId xmlns:a16="http://schemas.microsoft.com/office/drawing/2014/main" id="{2A11E91D-DD7F-4D68-6766-CCE041A224AC}"/>
              </a:ext>
            </a:extLst>
          </p:cNvPr>
          <p:cNvSpPr txBox="1">
            <a:spLocks/>
          </p:cNvSpPr>
          <p:nvPr/>
        </p:nvSpPr>
        <p:spPr>
          <a:xfrm>
            <a:off x="4800526" y="2331644"/>
            <a:ext cx="3610947"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dirty="0"/>
              <a:t>معجم.</a:t>
            </a:r>
          </a:p>
          <a:p>
            <a:pPr marL="266700" indent="-266700">
              <a:lnSpc>
                <a:spcPct val="100000"/>
              </a:lnSpc>
              <a:spcBef>
                <a:spcPts val="0"/>
              </a:spcBef>
              <a:buClrTx/>
              <a:buFont typeface="Wingdings" panose="05000000000000000000" pitchFamily="2" charset="2"/>
              <a:buChar char="m"/>
            </a:pPr>
            <a:r>
              <a:rPr lang="tzm-Arab-MA" dirty="0"/>
              <a:t>استماع وتحدث.</a:t>
            </a:r>
          </a:p>
          <a:p>
            <a:pPr marL="266700" indent="-266700">
              <a:lnSpc>
                <a:spcPct val="100000"/>
              </a:lnSpc>
              <a:spcBef>
                <a:spcPts val="0"/>
              </a:spcBef>
              <a:buClrTx/>
              <a:buFont typeface="Wingdings" panose="05000000000000000000" pitchFamily="2" charset="2"/>
              <a:buChar char="m"/>
            </a:pPr>
            <a:r>
              <a:rPr lang="tzm-Arab-MA" dirty="0"/>
              <a:t>قراءة تصفية الصعوبات / كتابة : إكمال كلمات</a:t>
            </a:r>
          </a:p>
          <a:p>
            <a:pPr marL="266700" indent="-266700">
              <a:lnSpc>
                <a:spcPct val="100000"/>
              </a:lnSpc>
              <a:spcBef>
                <a:spcPts val="0"/>
              </a:spcBef>
              <a:buClrTx/>
              <a:buFont typeface="Wingdings" panose="05000000000000000000" pitchFamily="2" charset="2"/>
              <a:buChar char="m"/>
            </a:pPr>
            <a:r>
              <a:rPr lang="tzm-Arab-MA" dirty="0"/>
              <a:t>التقويم الفردي للمجموعة الأولى</a:t>
            </a:r>
          </a:p>
        </p:txBody>
      </p:sp>
      <p:sp>
        <p:nvSpPr>
          <p:cNvPr id="32" name="Espace réservé du texte 25">
            <a:extLst>
              <a:ext uri="{FF2B5EF4-FFF2-40B4-BE49-F238E27FC236}">
                <a16:creationId xmlns:a16="http://schemas.microsoft.com/office/drawing/2014/main" id="{AAFE7851-E2D3-68F1-0F59-D7AEBD4371E4}"/>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 .</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 + الفهم القرائي</a:t>
            </a:r>
          </a:p>
          <a:p>
            <a:pPr marL="266700" indent="-266700">
              <a:lnSpc>
                <a:spcPct val="100000"/>
              </a:lnSpc>
              <a:spcBef>
                <a:spcPts val="300"/>
              </a:spcBef>
              <a:buClrTx/>
              <a:buFont typeface="Wingdings" panose="05000000000000000000" pitchFamily="2" charset="2"/>
              <a:buChar char="m"/>
            </a:pPr>
            <a:r>
              <a:rPr lang="tzm-Arab-MA" dirty="0"/>
              <a:t> إملاء </a:t>
            </a:r>
          </a:p>
          <a:p>
            <a:pPr marL="266700" indent="-266700">
              <a:lnSpc>
                <a:spcPct val="100000"/>
              </a:lnSpc>
              <a:spcBef>
                <a:spcPts val="300"/>
              </a:spcBef>
              <a:buClrTx/>
              <a:buFont typeface="Wingdings" panose="05000000000000000000" pitchFamily="2" charset="2"/>
              <a:buChar char="m"/>
            </a:pPr>
            <a:r>
              <a:rPr lang="tzm-Arab-MA" dirty="0"/>
              <a:t>التقويم الفردي للمجموعة الخامسة</a:t>
            </a:r>
          </a:p>
        </p:txBody>
      </p:sp>
      <p:sp>
        <p:nvSpPr>
          <p:cNvPr id="33" name="Espace réservé du texte 25">
            <a:extLst>
              <a:ext uri="{FF2B5EF4-FFF2-40B4-BE49-F238E27FC236}">
                <a16:creationId xmlns:a16="http://schemas.microsoft.com/office/drawing/2014/main" id="{F995977D-D080-F8DC-1765-C92BA2C1448F}"/>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a:t>
            </a:r>
          </a:p>
          <a:p>
            <a:pPr marL="266700" indent="-266700">
              <a:lnSpc>
                <a:spcPct val="100000"/>
              </a:lnSpc>
              <a:spcBef>
                <a:spcPts val="300"/>
              </a:spcBef>
              <a:buClrTx/>
              <a:buFont typeface="Wingdings" panose="05000000000000000000" pitchFamily="2" charset="2"/>
              <a:buChar char="m"/>
            </a:pPr>
            <a:r>
              <a:rPr lang="tzm-Arab-MA" dirty="0"/>
              <a:t> ظواهر لغوية</a:t>
            </a:r>
          </a:p>
          <a:p>
            <a:pPr marL="266700" indent="-266700">
              <a:lnSpc>
                <a:spcPct val="100000"/>
              </a:lnSpc>
              <a:spcBef>
                <a:spcPts val="300"/>
              </a:spcBef>
              <a:buClrTx/>
              <a:buFont typeface="Wingdings" panose="05000000000000000000" pitchFamily="2" charset="2"/>
              <a:buChar char="m"/>
            </a:pPr>
            <a:r>
              <a:rPr lang="tzm-Arab-MA" dirty="0"/>
              <a:t>التقويم الفردي للمجموعة الثانية</a:t>
            </a:r>
          </a:p>
        </p:txBody>
      </p:sp>
      <p:sp>
        <p:nvSpPr>
          <p:cNvPr id="35" name="Espace réservé du texte 25">
            <a:extLst>
              <a:ext uri="{FF2B5EF4-FFF2-40B4-BE49-F238E27FC236}">
                <a16:creationId xmlns:a16="http://schemas.microsoft.com/office/drawing/2014/main" id="{3EF57EB2-92EA-D577-5182-804203EE8AEF}"/>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a:t>
            </a:r>
          </a:p>
          <a:p>
            <a:pPr marL="266700" indent="-266700">
              <a:lnSpc>
                <a:spcPct val="100000"/>
              </a:lnSpc>
              <a:spcBef>
                <a:spcPts val="300"/>
              </a:spcBef>
              <a:buClrTx/>
              <a:buFont typeface="Wingdings" panose="05000000000000000000" pitchFamily="2" charset="2"/>
              <a:buChar char="m"/>
            </a:pPr>
            <a:r>
              <a:rPr lang="tzm-Arab-MA" dirty="0"/>
              <a:t>ظواهر لغوية</a:t>
            </a:r>
          </a:p>
          <a:p>
            <a:pPr marL="266700" indent="-266700">
              <a:lnSpc>
                <a:spcPct val="100000"/>
              </a:lnSpc>
              <a:spcBef>
                <a:spcPts val="300"/>
              </a:spcBef>
              <a:buClrTx/>
              <a:buFont typeface="Wingdings" panose="05000000000000000000" pitchFamily="2" charset="2"/>
              <a:buChar char="m"/>
            </a:pPr>
            <a:r>
              <a:rPr lang="tzm-Arab-MA" dirty="0"/>
              <a:t>التقويم الفردي للمجموعة الثالثة</a:t>
            </a:r>
          </a:p>
        </p:txBody>
      </p:sp>
      <p:pic>
        <p:nvPicPr>
          <p:cNvPr id="2" name="Image 1" descr="Une image contenant Rectangle, conception&#10;&#10;Le contenu généré par l’IA peut être incorrect.">
            <a:extLst>
              <a:ext uri="{FF2B5EF4-FFF2-40B4-BE49-F238E27FC236}">
                <a16:creationId xmlns:a16="http://schemas.microsoft.com/office/drawing/2014/main" id="{B394A7D7-EDA0-D582-42DC-F0D1DB6E2F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4993276"/>
            <a:ext cx="3831420" cy="1362012"/>
          </a:xfrm>
          <a:prstGeom prst="rect">
            <a:avLst/>
          </a:prstGeom>
        </p:spPr>
      </p:pic>
      <p:sp>
        <p:nvSpPr>
          <p:cNvPr id="3" name="Espace réservé du texte 5">
            <a:extLst>
              <a:ext uri="{FF2B5EF4-FFF2-40B4-BE49-F238E27FC236}">
                <a16:creationId xmlns:a16="http://schemas.microsoft.com/office/drawing/2014/main" id="{BA90E6FB-8CC9-826B-0174-4723655A6D27}"/>
              </a:ext>
            </a:extLst>
          </p:cNvPr>
          <p:cNvSpPr txBox="1">
            <a:spLocks/>
          </p:cNvSpPr>
          <p:nvPr/>
        </p:nvSpPr>
        <p:spPr>
          <a:xfrm>
            <a:off x="757652" y="54624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dirty="0">
                <a:solidFill>
                  <a:srgbClr val="424D7B"/>
                </a:solidFill>
              </a:rPr>
              <a:t>استماع وتحدث .</a:t>
            </a:r>
          </a:p>
          <a:p>
            <a:pPr algn="r" rtl="1">
              <a:spcBef>
                <a:spcPts val="0"/>
              </a:spcBef>
              <a:buClr>
                <a:srgbClr val="424D7B"/>
              </a:buClr>
            </a:pPr>
            <a:r>
              <a:rPr lang="ar-MA" dirty="0">
                <a:solidFill>
                  <a:srgbClr val="424D7B"/>
                </a:solidFill>
              </a:rPr>
              <a:t>قراءة : أراجع ما تعلمته.</a:t>
            </a:r>
          </a:p>
          <a:p>
            <a:pPr algn="r" rtl="1">
              <a:spcBef>
                <a:spcPts val="0"/>
              </a:spcBef>
              <a:buClr>
                <a:srgbClr val="424D7B"/>
              </a:buClr>
            </a:pPr>
            <a:r>
              <a:rPr lang="ar-MA" dirty="0">
                <a:solidFill>
                  <a:srgbClr val="424D7B"/>
                </a:solidFill>
              </a:rPr>
              <a:t>إنتاج كتابي .</a:t>
            </a:r>
          </a:p>
          <a:p>
            <a:pPr algn="r" rtl="1">
              <a:spcBef>
                <a:spcPts val="0"/>
              </a:spcBef>
              <a:buClr>
                <a:srgbClr val="424D7B"/>
              </a:buClr>
            </a:pPr>
            <a:r>
              <a:rPr lang="ar-MA" dirty="0">
                <a:solidFill>
                  <a:srgbClr val="424D7B"/>
                </a:solidFill>
              </a:rPr>
              <a:t>التقويم الفردي للمجموعة السادسة</a:t>
            </a:r>
          </a:p>
        </p:txBody>
      </p:sp>
      <p:sp>
        <p:nvSpPr>
          <p:cNvPr id="4" name="Organigramme : Terminateur 3">
            <a:extLst>
              <a:ext uri="{FF2B5EF4-FFF2-40B4-BE49-F238E27FC236}">
                <a16:creationId xmlns:a16="http://schemas.microsoft.com/office/drawing/2014/main" id="{427005E6-B6B9-7A50-B0EB-9D0ED6690F1B}"/>
              </a:ext>
            </a:extLst>
          </p:cNvPr>
          <p:cNvSpPr/>
          <p:nvPr/>
        </p:nvSpPr>
        <p:spPr>
          <a:xfrm>
            <a:off x="2917910" y="499327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1600" b="1" dirty="0">
                <a:solidFill>
                  <a:srgbClr val="474F71"/>
                </a:solidFill>
                <a:latin typeface="Dosis ExtraBold" pitchFamily="2" charset="0"/>
              </a:rPr>
              <a:t>اليوم</a:t>
            </a:r>
            <a:r>
              <a:rPr lang="fr-MA" sz="1600" b="1" dirty="0">
                <a:solidFill>
                  <a:srgbClr val="474F71"/>
                </a:solidFill>
                <a:latin typeface="Arial" panose="020B0604020202020204" pitchFamily="34" charset="0"/>
                <a:cs typeface="Arial" panose="020B0604020202020204" pitchFamily="34" charset="0"/>
              </a:rPr>
              <a:t> 6 - </a:t>
            </a:r>
            <a:endParaRPr lang="ar-MA" sz="1600" b="1" dirty="0">
              <a:solidFill>
                <a:srgbClr val="474F7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53150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7842" y="1357863"/>
            <a:ext cx="5488778" cy="1866601"/>
          </a:xfrm>
          <a:prstGeom prst="rect">
            <a:avLst/>
          </a:prstGeom>
        </p:spPr>
      </p:pic>
      <p:pic>
        <p:nvPicPr>
          <p:cNvPr id="8" name="Image 7" descr="Une image contenant noir, obscurité&#10;&#10;Le contenu généré par l’IA peut être incorrect.">
            <a:extLst>
              <a:ext uri="{FF2B5EF4-FFF2-40B4-BE49-F238E27FC236}">
                <a16:creationId xmlns:a16="http://schemas.microsoft.com/office/drawing/2014/main" id="{5B00F091-AA6C-F05D-526D-C0FEF0E7BB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4" y="2901158"/>
            <a:ext cx="5472000" cy="1405870"/>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4146616"/>
            <a:ext cx="5525521" cy="140587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5" name="Espace réservé du texte 4">
            <a:extLst>
              <a:ext uri="{FF2B5EF4-FFF2-40B4-BE49-F238E27FC236}">
                <a16:creationId xmlns:a16="http://schemas.microsoft.com/office/drawing/2014/main" id="{0E0E8333-939B-361D-3F27-3CFF2D91FB9D}"/>
              </a:ext>
            </a:extLst>
          </p:cNvPr>
          <p:cNvSpPr>
            <a:spLocks noGrp="1"/>
          </p:cNvSpPr>
          <p:nvPr>
            <p:ph type="body" sz="quarter" idx="4294967295"/>
          </p:nvPr>
        </p:nvSpPr>
        <p:spPr>
          <a:xfrm>
            <a:off x="1911700" y="3414713"/>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أراجع ما تعلمته</a:t>
            </a: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1911700" y="4654997"/>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تصفية الصعوبات</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 كلمات وفقرة بطلاقة.</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549425" y="2088198"/>
            <a:ext cx="5057344"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a:t>
            </a:r>
            <a:endParaRPr lang="ar-MA" sz="2200" dirty="0">
              <a:cs typeface="Microsoft Uighur" panose="02000000000000000000" pitchFamily="2" charset="-78"/>
              <a:sym typeface="Arial"/>
            </a:endParaRPr>
          </a:p>
          <a:p>
            <a:pPr marL="0" lvl="0" indent="0" algn="r" rtl="1">
              <a:buClr>
                <a:srgbClr val="424D7B"/>
              </a:buClr>
              <a:buSzPct val="50000"/>
              <a:buNone/>
              <a:defRPr/>
            </a:pPr>
            <a:r>
              <a:rPr kumimoji="0" lang="ar-MA" sz="2200" b="0" i="0" u="none" strike="noStrike" kern="1200" cap="none" spc="0" normalizeH="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fr-FR" sz="2200" b="0" i="0" u="none" strike="noStrike" kern="1200" cap="none" spc="0" normalizeH="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2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 + قراءة مشتركة</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8275" y="4336629"/>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lang="ar-MA" sz="2400" b="1" dirty="0">
                <a:solidFill>
                  <a:srgbClr val="424D7B"/>
                </a:solidFill>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endParaRPr>
          </a:p>
        </p:txBody>
      </p:sp>
      <p:sp>
        <p:nvSpPr>
          <p:cNvPr id="4" name="Espace réservé du texte 5">
            <a:extLst>
              <a:ext uri="{FF2B5EF4-FFF2-40B4-BE49-F238E27FC236}">
                <a16:creationId xmlns:a16="http://schemas.microsoft.com/office/drawing/2014/main" id="{381744AC-3F03-11AE-6E87-209BD0D0F8A7}"/>
              </a:ext>
            </a:extLst>
          </p:cNvPr>
          <p:cNvSpPr txBox="1">
            <a:spLocks/>
          </p:cNvSpPr>
          <p:nvPr/>
        </p:nvSpPr>
        <p:spPr>
          <a:xfrm>
            <a:off x="4840224" y="3086479"/>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lang="ar-MA" sz="2400" b="1" dirty="0">
                <a:solidFill>
                  <a:srgbClr val="424D7B"/>
                </a:solidFill>
                <a:latin typeface="Microsoft Uighur" panose="02000000000000000000" pitchFamily="2" charset="-78"/>
                <a:ea typeface="Microsoft GothicNeo" panose="020B0500000101010101" pitchFamily="34" charset="-127"/>
                <a:cs typeface="Microsoft Uighur" panose="02000000000000000000" pitchFamily="2" charset="-78"/>
                <a:sym typeface="Arial"/>
              </a:rPr>
              <a:t>استماع وتحدث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endParaRP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353515" y="1560064"/>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5394849"/>
            <a:ext cx="5525521" cy="1405870"/>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911700" y="5894763"/>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وصف صورة من خلال كتابة جملة مفيدة.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38275" y="55730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04-إنتاج كتابي</a:t>
            </a:r>
          </a:p>
        </p:txBody>
      </p:sp>
      <p:pic>
        <p:nvPicPr>
          <p:cNvPr id="23" name="Image 22">
            <a:extLst>
              <a:ext uri="{FF2B5EF4-FFF2-40B4-BE49-F238E27FC236}">
                <a16:creationId xmlns:a16="http://schemas.microsoft.com/office/drawing/2014/main" id="{8DF55AC8-4FDC-C323-A9E1-33753B677F2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p:blipFill>
        <p:spPr>
          <a:xfrm>
            <a:off x="6623167" y="3159000"/>
            <a:ext cx="536340" cy="540000"/>
          </a:xfrm>
          <a:prstGeom prst="rect">
            <a:avLst/>
          </a:prstGeom>
        </p:spPr>
      </p:pic>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p:blipFill>
        <p:spPr>
          <a:xfrm>
            <a:off x="6619507" y="5677786"/>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7">
            <a:extLst>
              <a:ext uri="{BEBA8EAE-BF5A-486C-A8C5-ECC9F3942E4B}">
                <a14:imgProps xmlns:a14="http://schemas.microsoft.com/office/drawing/2010/main">
                  <a14:imgLayer r:embed="rId8">
                    <a14:imgEffect>
                      <a14:saturation sat="400000"/>
                    </a14:imgEffect>
                  </a14:imgLayer>
                </a14:imgProps>
              </a:ext>
            </a:extLst>
          </a:blip>
          <a:srcRect/>
          <a:stretch/>
        </p:blipFill>
        <p:spPr>
          <a:xfrm>
            <a:off x="6678963" y="4435786"/>
            <a:ext cx="424748" cy="540000"/>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606769" y="1595571"/>
            <a:ext cx="544953" cy="540000"/>
          </a:xfrm>
          <a:prstGeom prst="rect">
            <a:avLst/>
          </a:prstGeom>
        </p:spPr>
      </p:pic>
      <p:pic>
        <p:nvPicPr>
          <p:cNvPr id="27" name="Espace réservé pour une image  20">
            <a:extLst>
              <a:ext uri="{FF2B5EF4-FFF2-40B4-BE49-F238E27FC236}">
                <a16:creationId xmlns:a16="http://schemas.microsoft.com/office/drawing/2014/main" id="{45204CDA-94E8-69A1-D9AD-A3FA63D90DAA}"/>
              </a:ext>
            </a:extLst>
          </p:cNvPr>
          <p:cNvPicPr>
            <a:picLocks noChangeAspect="1"/>
          </p:cNvPicPr>
          <p:nvPr/>
        </p:nvPicPr>
        <p:blipFill rotWithShape="1">
          <a:blip r:embed="rId10">
            <a:extLst>
              <a:ext uri="{28A0092B-C50C-407E-A947-70E740481C1C}">
                <a14:useLocalDpi xmlns:a14="http://schemas.microsoft.com/office/drawing/2010/main" val="0"/>
              </a:ext>
            </a:extLst>
          </a:blip>
          <a:srcRect l="-7560" r="-7560"/>
          <a:stretch>
            <a:fillRect/>
          </a:stretch>
        </p:blipFill>
        <p:spPr>
          <a:xfrm>
            <a:off x="1604787" y="1388117"/>
            <a:ext cx="468000" cy="468000"/>
          </a:xfrm>
          <a:prstGeom prst="rect">
            <a:avLst/>
          </a:prstGeom>
        </p:spPr>
      </p:pic>
      <p:sp>
        <p:nvSpPr>
          <p:cNvPr id="15" name="Organigramme : Connecteur 14">
            <a:extLst>
              <a:ext uri="{FF2B5EF4-FFF2-40B4-BE49-F238E27FC236}">
                <a16:creationId xmlns:a16="http://schemas.microsoft.com/office/drawing/2014/main" id="{B3CCD894-8CE7-F96F-27BD-372832D93D72}"/>
              </a:ext>
            </a:extLst>
          </p:cNvPr>
          <p:cNvSpPr/>
          <p:nvPr/>
        </p:nvSpPr>
        <p:spPr>
          <a:xfrm>
            <a:off x="1619336" y="2970055"/>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15</a:t>
            </a:r>
            <a:endParaRPr lang="fr-MA" sz="900" b="1" dirty="0">
              <a:solidFill>
                <a:schemeClr val="tx1"/>
              </a:solidFill>
            </a:endParaRPr>
          </a:p>
        </p:txBody>
      </p:sp>
      <p:sp>
        <p:nvSpPr>
          <p:cNvPr id="17" name="Organigramme : Connecteur 16">
            <a:extLst>
              <a:ext uri="{FF2B5EF4-FFF2-40B4-BE49-F238E27FC236}">
                <a16:creationId xmlns:a16="http://schemas.microsoft.com/office/drawing/2014/main" id="{C89A7F65-B303-B9AD-6231-D2BEE81595B9}"/>
              </a:ext>
            </a:extLst>
          </p:cNvPr>
          <p:cNvSpPr/>
          <p:nvPr/>
        </p:nvSpPr>
        <p:spPr>
          <a:xfrm>
            <a:off x="1619336" y="5418518"/>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15</a:t>
            </a:r>
            <a:endParaRPr lang="fr-MA" sz="900" b="1" dirty="0">
              <a:solidFill>
                <a:schemeClr val="tx1"/>
              </a:solidFill>
            </a:endParaRPr>
          </a:p>
        </p:txBody>
      </p:sp>
      <p:sp>
        <p:nvSpPr>
          <p:cNvPr id="19" name="Organigramme : Connecteur 18">
            <a:extLst>
              <a:ext uri="{FF2B5EF4-FFF2-40B4-BE49-F238E27FC236}">
                <a16:creationId xmlns:a16="http://schemas.microsoft.com/office/drawing/2014/main" id="{6BFCF23B-DB8B-92F1-E42E-01FC7E9D514E}"/>
              </a:ext>
            </a:extLst>
          </p:cNvPr>
          <p:cNvSpPr/>
          <p:nvPr/>
        </p:nvSpPr>
        <p:spPr>
          <a:xfrm>
            <a:off x="1619336" y="4199038"/>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30</a:t>
            </a:r>
            <a:endParaRPr lang="fr-MA" sz="900" b="1" dirty="0">
              <a:solidFill>
                <a:schemeClr val="tx1"/>
              </a:solidFill>
            </a:endParaRPr>
          </a:p>
        </p:txBody>
      </p:sp>
    </p:spTree>
    <p:extLst>
      <p:ext uri="{BB962C8B-B14F-4D97-AF65-F5344CB8AC3E}">
        <p14:creationId xmlns:p14="http://schemas.microsoft.com/office/powerpoint/2010/main" val="42932989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par>
                                <p:cTn id="10" presetID="10" presetClass="entr" presetSubtype="0" fill="hold" nodeType="withEffect">
                                  <p:stCondLst>
                                    <p:cond delay="120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779687"/>
            <a:ext cx="7564664" cy="5078313"/>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طيلة أيام الأسبوع الرابع من المرحلة الخامسة.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3200" b="1" kern="1200" dirty="0">
                <a:solidFill>
                  <a:srgbClr val="424D7B"/>
                </a:solidFill>
                <a:latin typeface="Microsoft Uighur" panose="02000000000000000000" pitchFamily="2" charset="-78"/>
                <a:ea typeface="+mn-ea"/>
                <a:cs typeface="Microsoft Uighur" panose="02000000000000000000" pitchFamily="2" charset="-78"/>
              </a:rPr>
              <a:t>تخصص</a:t>
            </a:r>
            <a:r>
              <a:rPr lang="ar-MA" sz="3200" b="1" kern="1200" dirty="0">
                <a:solidFill>
                  <a:srgbClr val="C00000"/>
                </a:solidFill>
                <a:latin typeface="Microsoft Uighur" panose="02000000000000000000" pitchFamily="2" charset="-78"/>
                <a:ea typeface="+mn-ea"/>
                <a:cs typeface="Microsoft Uighur" panose="02000000000000000000" pitchFamily="2" charset="-78"/>
              </a:rPr>
              <a:t>30 دقيقة الأخيرة </a:t>
            </a:r>
            <a:r>
              <a:rPr lang="ar-MA" sz="3200" b="1" kern="1200" dirty="0">
                <a:solidFill>
                  <a:srgbClr val="424D7B"/>
                </a:solidFill>
                <a:latin typeface="Microsoft Uighur" panose="02000000000000000000" pitchFamily="2" charset="-78"/>
                <a:ea typeface="+mn-ea"/>
                <a:cs typeface="Microsoft Uighur" panose="02000000000000000000" pitchFamily="2" charset="-78"/>
              </a:rPr>
              <a:t>من كل حصة للروائز الفردية. </a:t>
            </a:r>
            <a:endPar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لعدد محدود من المتعلمين كل يوم على أساس تغطية مجموع القسم نهاية الأسبوع الرابع.</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تمرر الروائز للمتعلمين المتحكمين في الأيام الأولى، ويؤجل التمرير لمتعلمي الفئتين ج و د إلى الأيام الأخيرة من الأسبوع حتى يستفيدوا أكثر من حصص الدعم الخاصة بالقراءة.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01947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normAutofit fontScale="90000"/>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088136" y="2948767"/>
            <a:ext cx="6785143" cy="890781"/>
            <a:chOff x="1242402" y="2851205"/>
            <a:chExt cx="6785143"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242402" y="3174280"/>
              <a:ext cx="5023927" cy="461665"/>
            </a:xfrm>
            <a:prstGeom prst="rect">
              <a:avLst/>
            </a:prstGeom>
          </p:spPr>
          <p:txBody>
            <a:bodyPr wrap="square">
              <a:spAutoFit/>
            </a:bodyPr>
            <a:lstStyle/>
            <a:p>
              <a:pPr lvl="0" algn="r" rtl="1">
                <a:defRPr/>
              </a:pPr>
              <a:r>
                <a:rPr lang="ar-MA" sz="2400" b="1" dirty="0">
                  <a:solidFill>
                    <a:srgbClr val="424D7B"/>
                  </a:solidFill>
                  <a:latin typeface="Microsoft Uighur" panose="02000000000000000000" pitchFamily="2" charset="-78"/>
                  <a:cs typeface="Microsoft Uighur" panose="02000000000000000000" pitchFamily="2" charset="-78"/>
                </a:rPr>
                <a:t>وصف مشاهد / التحدث عن فصلهم المفضلة؛ </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088136" y="3839548"/>
            <a:ext cx="6785143" cy="890781"/>
            <a:chOff x="1242402" y="2851205"/>
            <a:chExt cx="6785143"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242402" y="3134373"/>
              <a:ext cx="5023927"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تسمية الحروف وقراءة فقرة بطلاقة؛</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177279" y="4730329"/>
            <a:ext cx="6696000" cy="890781"/>
            <a:chOff x="1331545"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331546" y="3134373"/>
              <a:ext cx="493478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كتابة جملة مفيدة</a:t>
              </a:r>
              <a:r>
                <a:rPr lang="fr-FR" sz="2400" b="1" dirty="0">
                  <a:solidFill>
                    <a:srgbClr val="424D7B"/>
                  </a:solidFill>
                  <a:latin typeface="Microsoft Uighur" panose="02000000000000000000" pitchFamily="2" charset="-78"/>
                  <a:cs typeface="Microsoft Uighur" panose="02000000000000000000" pitchFamily="2" charset="-78"/>
                </a:rPr>
                <a:t> </a:t>
              </a:r>
              <a:r>
                <a:rPr lang="ar-MA" sz="2400" b="1" dirty="0">
                  <a:solidFill>
                    <a:srgbClr val="424D7B"/>
                  </a:solidFill>
                  <a:latin typeface="Microsoft Uighur" panose="02000000000000000000" pitchFamily="2" charset="-78"/>
                  <a:cs typeface="Microsoft Uighur" panose="02000000000000000000" pitchFamily="2" charset="-78"/>
                </a:rPr>
                <a:t> لوصف مضمون صورة</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054359" y="3535373"/>
            <a:ext cx="6112564"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a:t>
            </a:r>
          </a:p>
          <a:p>
            <a:pPr marL="0" lvl="0" indent="0" algn="r" rtl="1">
              <a:buClr>
                <a:srgbClr val="424D7B"/>
              </a:buClr>
              <a:buSzPct val="50000"/>
              <a:buNone/>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800" dirty="0">
                <a:cs typeface="Microsoft Uighur" panose="02000000000000000000" pitchFamily="2" charset="-78"/>
              </a:rPr>
              <a:t>هناك – هؤلاء – تلك – ذلك– تكون – انتقلوا</a:t>
            </a:r>
            <a:endParaRPr lang="ar-MA" sz="2800" dirty="0">
              <a:cs typeface="Microsoft Uighur" panose="02000000000000000000" pitchFamily="2" charset="-78"/>
              <a:sym typeface="Arial"/>
            </a:endParaRPr>
          </a:p>
          <a:p>
            <a:pPr marL="0" lvl="0" indent="0" algn="r" rtl="1">
              <a:buClr>
                <a:srgbClr val="424D7B"/>
              </a:buClr>
              <a:buSzPct val="50000"/>
              <a:buNone/>
              <a:defRPr/>
            </a:pPr>
            <a:r>
              <a:rPr lang="ar-MA" sz="2800" dirty="0">
                <a:cs typeface="Microsoft Uighur" panose="02000000000000000000" pitchFamily="2" charset="-78"/>
                <a:sym typeface="Arial"/>
              </a:rPr>
              <a:t>    </a:t>
            </a:r>
            <a:r>
              <a:rPr lang="ar-MA" sz="2800" b="1" dirty="0">
                <a:cs typeface="Microsoft Uighur" panose="02000000000000000000" pitchFamily="2" charset="-78"/>
                <a:sym typeface="Arial"/>
              </a:rPr>
              <a:t>قراءة مشتركة</a:t>
            </a:r>
            <a:endParaRPr kumimoji="0" lang="ar-MA" sz="2800" b="1" i="0" u="none" strike="noStrike" kern="1200" cap="none" spc="0" normalizeH="0" baseline="0" noProof="0" dirty="0">
              <a:ln>
                <a:noFill/>
              </a:ln>
              <a:solidFill>
                <a:srgbClr val="424D7B"/>
              </a:solidFill>
              <a:effectLst/>
              <a:uLnTx/>
              <a:uFillTx/>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1781573"/>
            <a:ext cx="540000" cy="54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7F3CE2AE-214C-1DF6-4950-E3413471F942}"/>
              </a:ext>
            </a:extLst>
          </p:cNvPr>
          <p:cNvSpPr txBox="1"/>
          <p:nvPr/>
        </p:nvSpPr>
        <p:spPr>
          <a:xfrm>
            <a:off x="1287624" y="781782"/>
            <a:ext cx="6116937" cy="461665"/>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مرحبا بكم ، سننطلق في حصة اللغة العربية.</a:t>
            </a:r>
          </a:p>
        </p:txBody>
      </p:sp>
      <p:sp>
        <p:nvSpPr>
          <p:cNvPr id="28" name="Espace réservé de l'élément multimédia 27">
            <a:extLst>
              <a:ext uri="{FF2B5EF4-FFF2-40B4-BE49-F238E27FC236}">
                <a16:creationId xmlns:a16="http://schemas.microsoft.com/office/drawing/2014/main" id="{93FE7C05-2263-4C1B-E2EA-CF8336FF2A92}"/>
              </a:ext>
            </a:extLst>
          </p:cNvPr>
          <p:cNvSpPr>
            <a:spLocks noGrp="1"/>
          </p:cNvSpPr>
          <p:nvPr>
            <p:ph type="media" sz="quarter" idx="13"/>
          </p:nvPr>
        </p:nvSpPr>
        <p:spPr>
          <a:xfrm>
            <a:off x="3069614" y="1566000"/>
            <a:ext cx="2632500" cy="4680000"/>
          </a:xfrm>
        </p:spPr>
        <p:txBody>
          <a:bodyPr/>
          <a:lstStyle/>
          <a:p>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9"/>
            <a:ext cx="278069" cy="278069"/>
          </a:xfrm>
          <a:prstGeom prst="rect">
            <a:avLst/>
          </a:prstGeom>
          <a:ln>
            <a:noFill/>
          </a:ln>
        </p:spPr>
      </p:pic>
      <p:pic>
        <p:nvPicPr>
          <p:cNvPr id="2" name="Image 1">
            <a:extLst>
              <a:ext uri="{FF2B5EF4-FFF2-40B4-BE49-F238E27FC236}">
                <a16:creationId xmlns:a16="http://schemas.microsoft.com/office/drawing/2014/main" id="{B3380EAA-A167-43BE-CBF6-1752ED62916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9"/>
            <a:ext cx="278069" cy="278069"/>
          </a:xfrm>
          <a:prstGeom prst="rect">
            <a:avLst/>
          </a:prstGeom>
          <a:ln>
            <a:noFill/>
          </a:ln>
        </p:spPr>
      </p:pic>
      <p:pic>
        <p:nvPicPr>
          <p:cNvPr id="3" name="Image 2">
            <a:extLst>
              <a:ext uri="{FF2B5EF4-FFF2-40B4-BE49-F238E27FC236}">
                <a16:creationId xmlns:a16="http://schemas.microsoft.com/office/drawing/2014/main" id="{740D5CED-F3A3-CFAD-BC4E-3393F7FF3C8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9"/>
            <a:ext cx="278069" cy="278069"/>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9"/>
            <a:ext cx="278069" cy="278069"/>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9"/>
            <a:ext cx="278069" cy="278069"/>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21" name="Rectangle 20">
            <a:extLst>
              <a:ext uri="{FF2B5EF4-FFF2-40B4-BE49-F238E27FC236}">
                <a16:creationId xmlns:a16="http://schemas.microsoft.com/office/drawing/2014/main" id="{2466B7C1-ABBF-EAF0-B393-3CC3A124258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4" name="Rectangle 3">
            <a:extLst>
              <a:ext uri="{FF2B5EF4-FFF2-40B4-BE49-F238E27FC236}">
                <a16:creationId xmlns:a16="http://schemas.microsoft.com/office/drawing/2014/main" id="{B543B792-822D-6A5E-406E-C47FFF9CB6D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5" name="Rectangle 4">
            <a:extLst>
              <a:ext uri="{FF2B5EF4-FFF2-40B4-BE49-F238E27FC236}">
                <a16:creationId xmlns:a16="http://schemas.microsoft.com/office/drawing/2014/main" id="{3EA53154-5584-E46F-3449-AD472F294C3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6" name="Rectangle 5">
            <a:extLst>
              <a:ext uri="{FF2B5EF4-FFF2-40B4-BE49-F238E27FC236}">
                <a16:creationId xmlns:a16="http://schemas.microsoft.com/office/drawing/2014/main" id="{B0D2190B-C03A-2396-72E5-CFC0E023DFBC}"/>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7" name="Slide-05_Silent walk Greet">
            <a:hlinkClick r:id="" action="ppaction://media"/>
            <a:extLst>
              <a:ext uri="{FF2B5EF4-FFF2-40B4-BE49-F238E27FC236}">
                <a16:creationId xmlns:a16="http://schemas.microsoft.com/office/drawing/2014/main" id="{3DB5D2EB-BC85-5618-02E1-3E0876F74069}"/>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3070039" y="1566050"/>
            <a:ext cx="2632075" cy="4679950"/>
          </a:xfrm>
          <a:prstGeom prst="rect">
            <a:avLst/>
          </a:prstGeom>
        </p:spPr>
      </p:pic>
      <p:pic>
        <p:nvPicPr>
          <p:cNvPr id="13" name="Espace réservé pour une image  12" descr="Une image contenant illustration, Dessin animé, clipart, dessin humoristique&#10;&#10;Le contenu généré par l’IA peut être incorrect.">
            <a:extLst>
              <a:ext uri="{FF2B5EF4-FFF2-40B4-BE49-F238E27FC236}">
                <a16:creationId xmlns:a16="http://schemas.microsoft.com/office/drawing/2014/main" id="{89E601B9-E0C5-4249-B168-5F17B120B8E1}"/>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t="96" b="96"/>
          <a:stretch>
            <a:fillRect/>
          </a:stretch>
        </p:blipFill>
        <p:spPr/>
      </p:pic>
    </p:spTree>
    <p:extLst>
      <p:ext uri="{BB962C8B-B14F-4D97-AF65-F5344CB8AC3E}">
        <p14:creationId xmlns:p14="http://schemas.microsoft.com/office/powerpoint/2010/main" val="13199493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48EE8-5242-E8CE-9DA9-CD651FF6330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0C1C3C7B-CDDE-E35C-866C-94DE70B6411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25D12224-8192-AEAB-D14A-99215061A5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itre 35">
            <a:extLst>
              <a:ext uri="{FF2B5EF4-FFF2-40B4-BE49-F238E27FC236}">
                <a16:creationId xmlns:a16="http://schemas.microsoft.com/office/drawing/2014/main" id="{0B8B2891-3ADA-7743-8570-8A512C88F293}"/>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قبل أن نبدأ الحصة نتذكر شروط الحصول على نجمة التميز. </a:t>
            </a:r>
            <a:endParaRPr lang="fr-FR" dirty="0">
              <a:solidFill>
                <a:schemeClr val="bg1">
                  <a:lumMod val="50000"/>
                </a:schemeClr>
              </a:solidFill>
            </a:endParaRPr>
          </a:p>
        </p:txBody>
      </p:sp>
      <p:pic>
        <p:nvPicPr>
          <p:cNvPr id="2" name="Image 1">
            <a:extLst>
              <a:ext uri="{FF2B5EF4-FFF2-40B4-BE49-F238E27FC236}">
                <a16:creationId xmlns:a16="http://schemas.microsoft.com/office/drawing/2014/main" id="{D6F696D0-9C4A-EEDF-D737-68EBA4CA1CB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9"/>
            <a:ext cx="278069" cy="278069"/>
          </a:xfrm>
          <a:prstGeom prst="rect">
            <a:avLst/>
          </a:prstGeom>
          <a:ln>
            <a:noFill/>
          </a:ln>
        </p:spPr>
      </p:pic>
      <p:pic>
        <p:nvPicPr>
          <p:cNvPr id="4" name="Image 3">
            <a:extLst>
              <a:ext uri="{FF2B5EF4-FFF2-40B4-BE49-F238E27FC236}">
                <a16:creationId xmlns:a16="http://schemas.microsoft.com/office/drawing/2014/main" id="{56F3A7ED-7FFB-20CC-9F07-645D830C6D9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9"/>
            <a:ext cx="278069" cy="278069"/>
          </a:xfrm>
          <a:prstGeom prst="rect">
            <a:avLst/>
          </a:prstGeom>
          <a:ln>
            <a:noFill/>
          </a:ln>
        </p:spPr>
      </p:pic>
      <p:pic>
        <p:nvPicPr>
          <p:cNvPr id="5" name="Image 4">
            <a:extLst>
              <a:ext uri="{FF2B5EF4-FFF2-40B4-BE49-F238E27FC236}">
                <a16:creationId xmlns:a16="http://schemas.microsoft.com/office/drawing/2014/main" id="{04967F62-8EE8-48B3-0C9B-001740783F9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9"/>
            <a:ext cx="278069" cy="278069"/>
          </a:xfrm>
          <a:prstGeom prst="rect">
            <a:avLst/>
          </a:prstGeom>
          <a:ln>
            <a:noFill/>
          </a:ln>
        </p:spPr>
      </p:pic>
      <p:pic>
        <p:nvPicPr>
          <p:cNvPr id="6" name="Image 5">
            <a:extLst>
              <a:ext uri="{FF2B5EF4-FFF2-40B4-BE49-F238E27FC236}">
                <a16:creationId xmlns:a16="http://schemas.microsoft.com/office/drawing/2014/main" id="{997E7797-CD4D-0EA5-0678-9442A55A52C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9"/>
            <a:ext cx="278069" cy="278069"/>
          </a:xfrm>
          <a:prstGeom prst="rect">
            <a:avLst/>
          </a:prstGeom>
          <a:ln>
            <a:noFill/>
          </a:ln>
        </p:spPr>
      </p:pic>
      <p:pic>
        <p:nvPicPr>
          <p:cNvPr id="7" name="Image 6">
            <a:extLst>
              <a:ext uri="{FF2B5EF4-FFF2-40B4-BE49-F238E27FC236}">
                <a16:creationId xmlns:a16="http://schemas.microsoft.com/office/drawing/2014/main" id="{F8B6CA96-9F3F-F2C1-5784-87391D01CA7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9"/>
            <a:ext cx="278069" cy="278069"/>
          </a:xfrm>
          <a:prstGeom prst="rect">
            <a:avLst/>
          </a:prstGeom>
          <a:ln>
            <a:noFill/>
          </a:ln>
        </p:spPr>
      </p:pic>
      <p:sp>
        <p:nvSpPr>
          <p:cNvPr id="8" name="Rectangle 7">
            <a:extLst>
              <a:ext uri="{FF2B5EF4-FFF2-40B4-BE49-F238E27FC236}">
                <a16:creationId xmlns:a16="http://schemas.microsoft.com/office/drawing/2014/main" id="{0B544415-519A-3BF8-3A4C-22A3468FAFF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7750967E-505A-6E03-5D9C-408AED46486B}"/>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0" name="Rectangle 9">
            <a:extLst>
              <a:ext uri="{FF2B5EF4-FFF2-40B4-BE49-F238E27FC236}">
                <a16:creationId xmlns:a16="http://schemas.microsoft.com/office/drawing/2014/main" id="{709B833E-4F7E-AA8A-8E77-7B3483BCA24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CC187E13-268A-67CC-DABA-52E01C1D1E89}"/>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43542A9E-F087-2F86-5703-C5DC9665BDCD}"/>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sp>
        <p:nvSpPr>
          <p:cNvPr id="17" name="Google Shape;1333;p8">
            <a:extLst>
              <a:ext uri="{FF2B5EF4-FFF2-40B4-BE49-F238E27FC236}">
                <a16:creationId xmlns:a16="http://schemas.microsoft.com/office/drawing/2014/main" id="{1343067D-2E9E-94D8-B3EA-DF950FA76E61}"/>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457200" rtl="1" eaLnBrk="1" fontAlgn="auto" latinLnBrk="0" hangingPunct="1">
              <a:lnSpc>
                <a:spcPct val="100000"/>
              </a:lnSpc>
              <a:spcBef>
                <a:spcPts val="0"/>
              </a:spcBef>
              <a:spcAft>
                <a:spcPts val="0"/>
              </a:spcAft>
              <a:buClr>
                <a:srgbClr val="0C0C0C"/>
              </a:buClr>
              <a:buSzPts val="2800"/>
              <a:buFontTx/>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دونَ أَنْ أَقِفَ، أَرْفَعُ أُصْبُعي لِلْإجابَةِ. </a:t>
            </a:r>
          </a:p>
        </p:txBody>
      </p:sp>
      <p:sp>
        <p:nvSpPr>
          <p:cNvPr id="18" name="Espace réservé du texte 2">
            <a:extLst>
              <a:ext uri="{FF2B5EF4-FFF2-40B4-BE49-F238E27FC236}">
                <a16:creationId xmlns:a16="http://schemas.microsoft.com/office/drawing/2014/main" id="{82B5B26B-5B2F-7A17-892F-BF5EDCDA39B9}"/>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457200" rtl="1"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2800" b="0" i="0" u="none" strike="noStrike" kern="1200" cap="none" spc="0" normalizeH="0" baseline="0" noProof="0" dirty="0">
                <a:ln>
                  <a:noFill/>
                </a:ln>
                <a:solidFill>
                  <a:srgbClr val="424D7B"/>
                </a:solidFill>
                <a:effectLst/>
                <a:uLnTx/>
                <a:uFillTx/>
                <a:latin typeface="Arial"/>
                <a:cs typeface="Arial"/>
                <a:sym typeface="Arial"/>
              </a:rPr>
              <a:t>. </a:t>
            </a:r>
          </a:p>
        </p:txBody>
      </p:sp>
      <p:sp>
        <p:nvSpPr>
          <p:cNvPr id="19" name="Ellipse 18">
            <a:extLst>
              <a:ext uri="{FF2B5EF4-FFF2-40B4-BE49-F238E27FC236}">
                <a16:creationId xmlns:a16="http://schemas.microsoft.com/office/drawing/2014/main" id="{24769854-76EF-824E-207F-51998806808C}"/>
              </a:ext>
            </a:extLst>
          </p:cNvPr>
          <p:cNvSpPr/>
          <p:nvPr/>
        </p:nvSpPr>
        <p:spPr>
          <a:xfrm>
            <a:off x="6070183" y="1920227"/>
            <a:ext cx="1800000" cy="1800000"/>
          </a:xfrm>
          <a:prstGeom prst="ellipse">
            <a:avLst/>
          </a:prstGeom>
          <a:blipFill>
            <a:blip r:embed="rId7"/>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Ellipse 19">
            <a:extLst>
              <a:ext uri="{FF2B5EF4-FFF2-40B4-BE49-F238E27FC236}">
                <a16:creationId xmlns:a16="http://schemas.microsoft.com/office/drawing/2014/main" id="{43FB5729-F08C-2EAA-EB70-BA687216BB2B}"/>
              </a:ext>
            </a:extLst>
          </p:cNvPr>
          <p:cNvSpPr/>
          <p:nvPr/>
        </p:nvSpPr>
        <p:spPr>
          <a:xfrm>
            <a:off x="5063566" y="4200580"/>
            <a:ext cx="1800000" cy="1800000"/>
          </a:xfrm>
          <a:prstGeom prst="ellipse">
            <a:avLst/>
          </a:prstGeom>
          <a:blipFill>
            <a:blip r:embed="rId8"/>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5CD7084B-FE57-2BA9-689E-7D7115D028EA}"/>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t="96" b="96"/>
          <a:stretch>
            <a:fillRect/>
          </a:stretch>
        </p:blipFill>
        <p:spPr/>
      </p:pic>
    </p:spTree>
    <p:extLst>
      <p:ext uri="{BB962C8B-B14F-4D97-AF65-F5344CB8AC3E}">
        <p14:creationId xmlns:p14="http://schemas.microsoft.com/office/powerpoint/2010/main" val="642718398"/>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1FC0-99E7-167D-9FE4-06B2C3773C7F}"/>
            </a:ext>
          </a:extLst>
        </p:cNvPr>
        <p:cNvGrpSpPr/>
        <p:nvPr/>
      </p:nvGrpSpPr>
      <p:grpSpPr>
        <a:xfrm>
          <a:off x="0" y="0"/>
          <a:ext cx="0" cy="0"/>
          <a:chOff x="0" y="0"/>
          <a:chExt cx="0" cy="0"/>
        </a:xfrm>
      </p:grpSpPr>
      <p:sp>
        <p:nvSpPr>
          <p:cNvPr id="17" name="Titre 16">
            <a:extLst>
              <a:ext uri="{FF2B5EF4-FFF2-40B4-BE49-F238E27FC236}">
                <a16:creationId xmlns:a16="http://schemas.microsoft.com/office/drawing/2014/main" id="{246A1AAE-6AD7-9EEF-91A8-6E9BCB2B45C3}"/>
              </a:ext>
            </a:extLst>
          </p:cNvPr>
          <p:cNvSpPr>
            <a:spLocks noGrp="1"/>
          </p:cNvSpPr>
          <p:nvPr>
            <p:ph type="title"/>
          </p:nvPr>
        </p:nvSpPr>
        <p:spPr/>
        <p:txBody>
          <a:bodyPr/>
          <a:lstStyle/>
          <a:p>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r>
              <a:rPr lang="tzm-Arab-MA" dirty="0">
                <a:solidFill>
                  <a:schemeClr val="bg1">
                    <a:lumMod val="50000"/>
                  </a:schemeClr>
                </a:solidFill>
              </a:rPr>
              <a:t>.</a:t>
            </a:r>
            <a:endParaRPr lang="fr-FR" dirty="0">
              <a:solidFill>
                <a:schemeClr val="bg1">
                  <a:lumMod val="50000"/>
                </a:schemeClr>
              </a:solidFill>
            </a:endParaRPr>
          </a:p>
        </p:txBody>
      </p:sp>
      <p:sp>
        <p:nvSpPr>
          <p:cNvPr id="18" name="Espace réservé de l'élément multimédia 17">
            <a:extLst>
              <a:ext uri="{FF2B5EF4-FFF2-40B4-BE49-F238E27FC236}">
                <a16:creationId xmlns:a16="http://schemas.microsoft.com/office/drawing/2014/main" id="{ACF5CA4A-6667-5C8D-3F4A-B93D415A29DC}"/>
              </a:ext>
            </a:extLst>
          </p:cNvPr>
          <p:cNvSpPr>
            <a:spLocks noGrp="1"/>
          </p:cNvSpPr>
          <p:nvPr>
            <p:ph type="media" sz="quarter" idx="10"/>
          </p:nvPr>
        </p:nvSpPr>
        <p:spPr/>
        <p:txBody>
          <a:bodyPr/>
          <a:lstStyle/>
          <a:p>
            <a:endParaRPr lang="fr-MA"/>
          </a:p>
        </p:txBody>
      </p:sp>
      <p:pic>
        <p:nvPicPr>
          <p:cNvPr id="2" name="Image 1">
            <a:extLst>
              <a:ext uri="{FF2B5EF4-FFF2-40B4-BE49-F238E27FC236}">
                <a16:creationId xmlns:a16="http://schemas.microsoft.com/office/drawing/2014/main" id="{DDC28C19-1F11-F43E-981B-5188A9D351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9"/>
            <a:ext cx="278069" cy="278069"/>
          </a:xfrm>
          <a:prstGeom prst="rect">
            <a:avLst/>
          </a:prstGeom>
          <a:ln>
            <a:noFill/>
          </a:ln>
        </p:spPr>
      </p:pic>
      <p:pic>
        <p:nvPicPr>
          <p:cNvPr id="4" name="Image 3">
            <a:extLst>
              <a:ext uri="{FF2B5EF4-FFF2-40B4-BE49-F238E27FC236}">
                <a16:creationId xmlns:a16="http://schemas.microsoft.com/office/drawing/2014/main" id="{C73B4C74-DE94-9150-0FF1-A5BD1119A42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9"/>
            <a:ext cx="278069" cy="278069"/>
          </a:xfrm>
          <a:prstGeom prst="rect">
            <a:avLst/>
          </a:prstGeom>
          <a:ln>
            <a:noFill/>
          </a:ln>
        </p:spPr>
      </p:pic>
      <p:pic>
        <p:nvPicPr>
          <p:cNvPr id="5" name="Image 4">
            <a:extLst>
              <a:ext uri="{FF2B5EF4-FFF2-40B4-BE49-F238E27FC236}">
                <a16:creationId xmlns:a16="http://schemas.microsoft.com/office/drawing/2014/main" id="{369CB198-F982-92CB-613B-6912D1DE704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9"/>
            <a:ext cx="278069" cy="278069"/>
          </a:xfrm>
          <a:prstGeom prst="rect">
            <a:avLst/>
          </a:prstGeom>
          <a:ln>
            <a:noFill/>
          </a:ln>
        </p:spPr>
      </p:pic>
      <p:pic>
        <p:nvPicPr>
          <p:cNvPr id="6" name="Image 5">
            <a:extLst>
              <a:ext uri="{FF2B5EF4-FFF2-40B4-BE49-F238E27FC236}">
                <a16:creationId xmlns:a16="http://schemas.microsoft.com/office/drawing/2014/main" id="{F3F15A76-F4D0-E6AC-7084-E5222A59B0F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9"/>
            <a:ext cx="278069" cy="278069"/>
          </a:xfrm>
          <a:prstGeom prst="rect">
            <a:avLst/>
          </a:prstGeom>
          <a:ln>
            <a:noFill/>
          </a:ln>
        </p:spPr>
      </p:pic>
      <p:pic>
        <p:nvPicPr>
          <p:cNvPr id="7" name="Image 6">
            <a:extLst>
              <a:ext uri="{FF2B5EF4-FFF2-40B4-BE49-F238E27FC236}">
                <a16:creationId xmlns:a16="http://schemas.microsoft.com/office/drawing/2014/main" id="{9322DD71-6704-337C-A13D-BA64E02FF993}"/>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9"/>
            <a:ext cx="278069" cy="278069"/>
          </a:xfrm>
          <a:prstGeom prst="rect">
            <a:avLst/>
          </a:prstGeom>
          <a:ln>
            <a:noFill/>
          </a:ln>
        </p:spPr>
      </p:pic>
      <p:sp>
        <p:nvSpPr>
          <p:cNvPr id="8" name="Rectangle 7">
            <a:extLst>
              <a:ext uri="{FF2B5EF4-FFF2-40B4-BE49-F238E27FC236}">
                <a16:creationId xmlns:a16="http://schemas.microsoft.com/office/drawing/2014/main" id="{2CDE1E06-9559-F9DB-301D-7C66DC08F88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F3998C2C-A8B8-6239-43D4-0898A6E86EE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0" name="Rectangle 9">
            <a:extLst>
              <a:ext uri="{FF2B5EF4-FFF2-40B4-BE49-F238E27FC236}">
                <a16:creationId xmlns:a16="http://schemas.microsoft.com/office/drawing/2014/main" id="{BDDE2CF1-6DA0-88F7-FB71-1308239FD8B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96DC25C7-4143-8A91-31F6-8624898BC81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E05072F8-936D-B3F9-5C2E-327148178314}"/>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3" name="rangement">
            <a:hlinkClick r:id="" action="ppaction://media"/>
            <a:extLst>
              <a:ext uri="{FF2B5EF4-FFF2-40B4-BE49-F238E27FC236}">
                <a16:creationId xmlns:a16="http://schemas.microsoft.com/office/drawing/2014/main" id="{F6943489-8CB5-08F8-9C7F-CDB674628BF0}"/>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052512" y="1903207"/>
            <a:ext cx="7038975" cy="3959225"/>
          </a:xfrm>
          <a:prstGeom prst="rect">
            <a:avLst/>
          </a:prstGeom>
          <a:ln>
            <a:noFill/>
          </a:ln>
          <a:effectLst>
            <a:softEdge rad="112500"/>
          </a:effectLst>
        </p:spPr>
      </p:pic>
      <p:pic>
        <p:nvPicPr>
          <p:cNvPr id="19" name="Espace réservé pour une image  18" descr="Une image contenant illustration, Dessin animé, clipart, dessin humoristique&#10;&#10;Le contenu généré par l’IA peut être incorrect.">
            <a:extLst>
              <a:ext uri="{FF2B5EF4-FFF2-40B4-BE49-F238E27FC236}">
                <a16:creationId xmlns:a16="http://schemas.microsoft.com/office/drawing/2014/main" id="{ED092360-7EDD-8547-A8DA-4604F54822F9}"/>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t="96" b="96"/>
          <a:stretch>
            <a:fillRect/>
          </a:stretch>
        </p:blipFill>
        <p:spPr/>
      </p:pic>
    </p:spTree>
    <p:extLst>
      <p:ext uri="{BB962C8B-B14F-4D97-AF65-F5344CB8AC3E}">
        <p14:creationId xmlns:p14="http://schemas.microsoft.com/office/powerpoint/2010/main" val="18889531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14"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Titre 13">
            <a:extLst>
              <a:ext uri="{FF2B5EF4-FFF2-40B4-BE49-F238E27FC236}">
                <a16:creationId xmlns:a16="http://schemas.microsoft.com/office/drawing/2014/main" id="{002B373D-8053-2130-D65E-B8FC51727771}"/>
              </a:ext>
            </a:extLst>
          </p:cNvPr>
          <p:cNvSpPr>
            <a:spLocks noGrp="1"/>
          </p:cNvSpPr>
          <p:nvPr>
            <p:ph type="title"/>
          </p:nvPr>
        </p:nvSpPr>
        <p:spPr/>
        <p:txBody>
          <a:bodyPr>
            <a:normAutofit/>
          </a:bodyPr>
          <a:lstStyle/>
          <a:p>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Image 2">
            <a:extLst>
              <a:ext uri="{FF2B5EF4-FFF2-40B4-BE49-F238E27FC236}">
                <a16:creationId xmlns:a16="http://schemas.microsoft.com/office/drawing/2014/main" id="{983D70F3-EF8A-3613-F291-71D84AAD968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9"/>
            <a:ext cx="278069" cy="278069"/>
          </a:xfrm>
          <a:prstGeom prst="rect">
            <a:avLst/>
          </a:prstGeom>
          <a:ln>
            <a:noFill/>
          </a:ln>
        </p:spPr>
      </p:pic>
      <p:pic>
        <p:nvPicPr>
          <p:cNvPr id="5" name="Image 4">
            <a:extLst>
              <a:ext uri="{FF2B5EF4-FFF2-40B4-BE49-F238E27FC236}">
                <a16:creationId xmlns:a16="http://schemas.microsoft.com/office/drawing/2014/main" id="{B809C7B5-EDFD-3DE3-A864-D6BEC95F981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328695" y="136739"/>
            <a:ext cx="278069" cy="278069"/>
          </a:xfrm>
          <a:prstGeom prst="rect">
            <a:avLst/>
          </a:prstGeom>
          <a:ln>
            <a:noFill/>
          </a:ln>
        </p:spPr>
      </p:pic>
      <p:pic>
        <p:nvPicPr>
          <p:cNvPr id="6" name="Image 5">
            <a:extLst>
              <a:ext uri="{FF2B5EF4-FFF2-40B4-BE49-F238E27FC236}">
                <a16:creationId xmlns:a16="http://schemas.microsoft.com/office/drawing/2014/main" id="{598CBEC5-BBC8-43DB-5B56-18B50F9E4EF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9"/>
            <a:ext cx="278069" cy="278069"/>
          </a:xfrm>
          <a:prstGeom prst="rect">
            <a:avLst/>
          </a:prstGeom>
          <a:ln>
            <a:noFill/>
          </a:ln>
        </p:spPr>
      </p:pic>
      <p:pic>
        <p:nvPicPr>
          <p:cNvPr id="7" name="Image 6">
            <a:extLst>
              <a:ext uri="{FF2B5EF4-FFF2-40B4-BE49-F238E27FC236}">
                <a16:creationId xmlns:a16="http://schemas.microsoft.com/office/drawing/2014/main" id="{B4674718-8CBF-1C44-97FA-6A0634F5BA3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9"/>
            <a:ext cx="278069" cy="278069"/>
          </a:xfrm>
          <a:prstGeom prst="rect">
            <a:avLst/>
          </a:prstGeom>
          <a:ln>
            <a:noFill/>
          </a:ln>
        </p:spPr>
      </p:pic>
      <p:pic>
        <p:nvPicPr>
          <p:cNvPr id="8" name="Image 7">
            <a:extLst>
              <a:ext uri="{FF2B5EF4-FFF2-40B4-BE49-F238E27FC236}">
                <a16:creationId xmlns:a16="http://schemas.microsoft.com/office/drawing/2014/main" id="{C254DE41-E791-F5F5-5E58-A920FF68286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9"/>
            <a:ext cx="278069" cy="278069"/>
          </a:xfrm>
          <a:prstGeom prst="rect">
            <a:avLst/>
          </a:prstGeom>
          <a:ln>
            <a:noFill/>
          </a:ln>
        </p:spPr>
      </p:pic>
      <p:sp>
        <p:nvSpPr>
          <p:cNvPr id="9" name="Rectangle 8">
            <a:extLst>
              <a:ext uri="{FF2B5EF4-FFF2-40B4-BE49-F238E27FC236}">
                <a16:creationId xmlns:a16="http://schemas.microsoft.com/office/drawing/2014/main" id="{382082A7-0177-5635-E298-B4316616448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5" name="Rectangle 14">
            <a:extLst>
              <a:ext uri="{FF2B5EF4-FFF2-40B4-BE49-F238E27FC236}">
                <a16:creationId xmlns:a16="http://schemas.microsoft.com/office/drawing/2014/main" id="{464CF681-C0A2-9C80-AF4A-045E54785AB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7" name="Rectangle 16">
            <a:extLst>
              <a:ext uri="{FF2B5EF4-FFF2-40B4-BE49-F238E27FC236}">
                <a16:creationId xmlns:a16="http://schemas.microsoft.com/office/drawing/2014/main" id="{CC1E7F32-CFD6-8F1C-85DA-A1E7C137339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33861605-198C-F36E-1A1B-50A7847CA5B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9" name="Rectangle 18">
            <a:extLst>
              <a:ext uri="{FF2B5EF4-FFF2-40B4-BE49-F238E27FC236}">
                <a16:creationId xmlns:a16="http://schemas.microsoft.com/office/drawing/2014/main" id="{EA9A6CC5-D0FA-0C51-052A-D699FF3E9A8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6" name="Espace réservé pour une image  21" descr="Une image contenant habits, illustration, Animation, sourire&#10;&#10;Le contenu généré par l’IA peut être incorrect.">
            <a:extLst>
              <a:ext uri="{FF2B5EF4-FFF2-40B4-BE49-F238E27FC236}">
                <a16:creationId xmlns:a16="http://schemas.microsoft.com/office/drawing/2014/main" id="{6FEC2EB7-91DF-CD17-B828-73C78CAD1E3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a:xfrm>
            <a:off x="7964634" y="738000"/>
            <a:ext cx="828000" cy="828000"/>
          </a:xfrm>
        </p:spPr>
      </p:pic>
      <p:sp>
        <p:nvSpPr>
          <p:cNvPr id="20" name="Rectangle : coins arrondis 19">
            <a:extLst>
              <a:ext uri="{FF2B5EF4-FFF2-40B4-BE49-F238E27FC236}">
                <a16:creationId xmlns:a16="http://schemas.microsoft.com/office/drawing/2014/main" id="{954B4981-46DC-572D-F302-91FBC6DE7BF2}"/>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هؤُلاءِ</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1" name="Rectangle : coins arrondis 20">
            <a:extLst>
              <a:ext uri="{FF2B5EF4-FFF2-40B4-BE49-F238E27FC236}">
                <a16:creationId xmlns:a16="http://schemas.microsoft.com/office/drawing/2014/main" id="{BE2B6605-115F-CD71-92E2-10EA0F668CE2}"/>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هُناكَ</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2" name="Rectangle : coins arrondis 21">
            <a:extLst>
              <a:ext uri="{FF2B5EF4-FFF2-40B4-BE49-F238E27FC236}">
                <a16:creationId xmlns:a16="http://schemas.microsoft.com/office/drawing/2014/main" id="{37BBC4F7-6669-D1DF-57D0-B324DE149215}"/>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تِلْكَ</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3" name="Rectangle : coins arrondis 22">
            <a:extLst>
              <a:ext uri="{FF2B5EF4-FFF2-40B4-BE49-F238E27FC236}">
                <a16:creationId xmlns:a16="http://schemas.microsoft.com/office/drawing/2014/main" id="{169CC3AE-0952-9521-1B0F-091C586A23CB}"/>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اِنْتَقَلوا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4" name="Rectangle : coins arrondis 23">
            <a:extLst>
              <a:ext uri="{FF2B5EF4-FFF2-40B4-BE49-F238E27FC236}">
                <a16:creationId xmlns:a16="http://schemas.microsoft.com/office/drawing/2014/main" id="{C44EFF6A-3A8F-5E47-5A31-5F0C8152E266}"/>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تَكونُ</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5" name="Rectangle : coins arrondis 24">
            <a:extLst>
              <a:ext uri="{FF2B5EF4-FFF2-40B4-BE49-F238E27FC236}">
                <a16:creationId xmlns:a16="http://schemas.microsoft.com/office/drawing/2014/main" id="{7A8CCB41-E93F-FD86-E86C-A20B639CD609}"/>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ذَلِكَ</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383149495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pic>
        <p:nvPicPr>
          <p:cNvPr id="5" name="Image 4">
            <a:extLst>
              <a:ext uri="{FF2B5EF4-FFF2-40B4-BE49-F238E27FC236}">
                <a16:creationId xmlns:a16="http://schemas.microsoft.com/office/drawing/2014/main" id="{04568BB3-4528-C2CA-FB0B-F769DDB17CAF}"/>
              </a:ext>
            </a:extLst>
          </p:cNvPr>
          <p:cNvPicPr>
            <a:picLocks noChangeAspect="1"/>
          </p:cNvPicPr>
          <p:nvPr/>
        </p:nvPicPr>
        <p:blipFill>
          <a:blip r:embed="rId3"/>
          <a:stretch>
            <a:fillRect/>
          </a:stretch>
        </p:blipFill>
        <p:spPr>
          <a:xfrm>
            <a:off x="2715248" y="1741141"/>
            <a:ext cx="3342879" cy="45533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12" name="Google Shape;2112;p74"/>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خذوا الكراسة ص 164. </a:t>
            </a:r>
            <a:endParaRPr sz="2400" dirty="0">
              <a:solidFill>
                <a:schemeClr val="bg1">
                  <a:lumMod val="50000"/>
                </a:schemeClr>
              </a:solidFill>
            </a:endParaRPr>
          </a:p>
        </p:txBody>
      </p:sp>
      <p:pic>
        <p:nvPicPr>
          <p:cNvPr id="27" name="Espace réservé pour une image  26" descr="Une image contenant Bagages et sacs&#10;&#10;Le contenu généré par l’IA peut être incorrect.">
            <a:extLst>
              <a:ext uri="{FF2B5EF4-FFF2-40B4-BE49-F238E27FC236}">
                <a16:creationId xmlns:a16="http://schemas.microsoft.com/office/drawing/2014/main" id="{C05A8E3E-F48B-3C22-EBD6-F2957AC98934}"/>
              </a:ext>
            </a:extLst>
          </p:cNvPr>
          <p:cNvPicPr>
            <a:picLocks noGrp="1" noChangeAspect="1"/>
          </p:cNvPicPr>
          <p:nvPr>
            <p:ph type="pic" idx="3"/>
          </p:nvPr>
        </p:nvPicPr>
        <p:blipFill>
          <a:blip r:embed="rId4">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C72CD21E-DE74-4119-5F47-B830F362EB6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9"/>
            <a:ext cx="278069" cy="278069"/>
          </a:xfrm>
          <a:prstGeom prst="rect">
            <a:avLst/>
          </a:prstGeom>
          <a:ln>
            <a:noFill/>
          </a:ln>
        </p:spPr>
      </p:pic>
      <p:pic>
        <p:nvPicPr>
          <p:cNvPr id="13" name="Image 12">
            <a:extLst>
              <a:ext uri="{FF2B5EF4-FFF2-40B4-BE49-F238E27FC236}">
                <a16:creationId xmlns:a16="http://schemas.microsoft.com/office/drawing/2014/main" id="{66C5E105-4018-7D8D-5B4B-F8C1D03565D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328695" y="136739"/>
            <a:ext cx="278069" cy="278069"/>
          </a:xfrm>
          <a:prstGeom prst="rect">
            <a:avLst/>
          </a:prstGeom>
          <a:ln>
            <a:noFill/>
          </a:ln>
        </p:spPr>
      </p:pic>
      <p:pic>
        <p:nvPicPr>
          <p:cNvPr id="14" name="Image 13">
            <a:extLst>
              <a:ext uri="{FF2B5EF4-FFF2-40B4-BE49-F238E27FC236}">
                <a16:creationId xmlns:a16="http://schemas.microsoft.com/office/drawing/2014/main" id="{28B2F38A-E4C9-BDFF-F049-5E1000A083D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785497" y="136739"/>
            <a:ext cx="278069" cy="278069"/>
          </a:xfrm>
          <a:prstGeom prst="rect">
            <a:avLst/>
          </a:prstGeom>
          <a:ln>
            <a:noFill/>
          </a:ln>
        </p:spPr>
      </p:pic>
      <p:pic>
        <p:nvPicPr>
          <p:cNvPr id="15" name="Image 14">
            <a:extLst>
              <a:ext uri="{FF2B5EF4-FFF2-40B4-BE49-F238E27FC236}">
                <a16:creationId xmlns:a16="http://schemas.microsoft.com/office/drawing/2014/main" id="{42A24CD3-FF50-7BC2-2E67-23721769B42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226912" y="136739"/>
            <a:ext cx="278069" cy="278069"/>
          </a:xfrm>
          <a:prstGeom prst="rect">
            <a:avLst/>
          </a:prstGeom>
          <a:ln>
            <a:noFill/>
          </a:ln>
        </p:spPr>
      </p:pic>
      <p:pic>
        <p:nvPicPr>
          <p:cNvPr id="16" name="Image 15">
            <a:extLst>
              <a:ext uri="{FF2B5EF4-FFF2-40B4-BE49-F238E27FC236}">
                <a16:creationId xmlns:a16="http://schemas.microsoft.com/office/drawing/2014/main" id="{9B4C7D66-AFC4-8376-01F6-02B5142F3D8D}"/>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1668327" y="136739"/>
            <a:ext cx="278069" cy="278069"/>
          </a:xfrm>
          <a:prstGeom prst="rect">
            <a:avLst/>
          </a:prstGeom>
          <a:ln>
            <a:noFill/>
          </a:ln>
        </p:spPr>
      </p:pic>
      <p:sp>
        <p:nvSpPr>
          <p:cNvPr id="17" name="Rectangle 16">
            <a:extLst>
              <a:ext uri="{FF2B5EF4-FFF2-40B4-BE49-F238E27FC236}">
                <a16:creationId xmlns:a16="http://schemas.microsoft.com/office/drawing/2014/main" id="{062B5B24-3A28-EF9D-BD27-947BA478492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6707EE7F-D468-E83D-FF41-DE2FBFF0E34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9" name="Rectangle 18">
            <a:extLst>
              <a:ext uri="{FF2B5EF4-FFF2-40B4-BE49-F238E27FC236}">
                <a16:creationId xmlns:a16="http://schemas.microsoft.com/office/drawing/2014/main" id="{D1E084CA-3E6E-7889-F20A-22375035E9D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52EC7B81-FAEB-DECA-3F7F-38D9EB4C639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2" name="Rectangle 21">
            <a:extLst>
              <a:ext uri="{FF2B5EF4-FFF2-40B4-BE49-F238E27FC236}">
                <a16:creationId xmlns:a16="http://schemas.microsoft.com/office/drawing/2014/main" id="{ACA82F4C-D287-9A59-BA8A-4819698B027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sp>
        <p:nvSpPr>
          <p:cNvPr id="28" name="Rectangle : coins arrondis 27">
            <a:extLst>
              <a:ext uri="{FF2B5EF4-FFF2-40B4-BE49-F238E27FC236}">
                <a16:creationId xmlns:a16="http://schemas.microsoft.com/office/drawing/2014/main" id="{BADD862B-2977-524B-1CB0-6CC540A0F7EE}"/>
              </a:ext>
            </a:extLst>
          </p:cNvPr>
          <p:cNvSpPr/>
          <p:nvPr/>
        </p:nvSpPr>
        <p:spPr>
          <a:xfrm>
            <a:off x="2586654" y="4665307"/>
            <a:ext cx="3620277" cy="141823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21376260"/>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8ABE3193-4EEC-3CF0-675D-94854A3E4E6F}"/>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4E109560-CA9D-82BA-B77D-0467AD72E72A}"/>
              </a:ext>
            </a:extLst>
          </p:cNvPr>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بعد أن تدربتم على قراءة النص طيلة الأسبوع،  ستقرؤونه اليوم بمفردكم. من يقرأ؟</a:t>
            </a:r>
          </a:p>
        </p:txBody>
      </p:sp>
      <p:pic>
        <p:nvPicPr>
          <p:cNvPr id="23" name="Espace réservé pour une image  22" descr="Une image contenant illustration, Dessin animé, clipart, dessin humoristique&#10;&#10;Le contenu généré par l’IA peut être incorrect.">
            <a:extLst>
              <a:ext uri="{FF2B5EF4-FFF2-40B4-BE49-F238E27FC236}">
                <a16:creationId xmlns:a16="http://schemas.microsoft.com/office/drawing/2014/main" id="{ADD28011-4E4C-A268-A811-4671F8361F34}"/>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68678BEC-00CB-FDED-7E04-0B5E9ADE060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9"/>
            <a:ext cx="278069" cy="278069"/>
          </a:xfrm>
          <a:prstGeom prst="rect">
            <a:avLst/>
          </a:prstGeom>
          <a:ln>
            <a:noFill/>
          </a:ln>
        </p:spPr>
      </p:pic>
      <p:pic>
        <p:nvPicPr>
          <p:cNvPr id="13" name="Image 12">
            <a:extLst>
              <a:ext uri="{FF2B5EF4-FFF2-40B4-BE49-F238E27FC236}">
                <a16:creationId xmlns:a16="http://schemas.microsoft.com/office/drawing/2014/main" id="{113AF1C0-F0FF-94D9-B5C6-3CFA757088E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328695" y="136739"/>
            <a:ext cx="278069" cy="278069"/>
          </a:xfrm>
          <a:prstGeom prst="rect">
            <a:avLst/>
          </a:prstGeom>
          <a:ln>
            <a:noFill/>
          </a:ln>
        </p:spPr>
      </p:pic>
      <p:pic>
        <p:nvPicPr>
          <p:cNvPr id="14" name="Image 13">
            <a:extLst>
              <a:ext uri="{FF2B5EF4-FFF2-40B4-BE49-F238E27FC236}">
                <a16:creationId xmlns:a16="http://schemas.microsoft.com/office/drawing/2014/main" id="{AC5618BD-C509-6F88-C018-7F318056C32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9"/>
            <a:ext cx="278069" cy="278069"/>
          </a:xfrm>
          <a:prstGeom prst="rect">
            <a:avLst/>
          </a:prstGeom>
          <a:ln>
            <a:noFill/>
          </a:ln>
        </p:spPr>
      </p:pic>
      <p:pic>
        <p:nvPicPr>
          <p:cNvPr id="15" name="Image 14">
            <a:extLst>
              <a:ext uri="{FF2B5EF4-FFF2-40B4-BE49-F238E27FC236}">
                <a16:creationId xmlns:a16="http://schemas.microsoft.com/office/drawing/2014/main" id="{7765F660-457F-DF99-D5FE-EAC41CB632F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9"/>
            <a:ext cx="278069" cy="278069"/>
          </a:xfrm>
          <a:prstGeom prst="rect">
            <a:avLst/>
          </a:prstGeom>
          <a:ln>
            <a:noFill/>
          </a:ln>
        </p:spPr>
      </p:pic>
      <p:pic>
        <p:nvPicPr>
          <p:cNvPr id="16" name="Image 15">
            <a:extLst>
              <a:ext uri="{FF2B5EF4-FFF2-40B4-BE49-F238E27FC236}">
                <a16:creationId xmlns:a16="http://schemas.microsoft.com/office/drawing/2014/main" id="{464D9508-38D6-6710-4359-1AC5F5EA873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9"/>
            <a:ext cx="278069" cy="278069"/>
          </a:xfrm>
          <a:prstGeom prst="rect">
            <a:avLst/>
          </a:prstGeom>
          <a:ln>
            <a:noFill/>
          </a:ln>
        </p:spPr>
      </p:pic>
      <p:sp>
        <p:nvSpPr>
          <p:cNvPr id="17" name="Rectangle 16">
            <a:extLst>
              <a:ext uri="{FF2B5EF4-FFF2-40B4-BE49-F238E27FC236}">
                <a16:creationId xmlns:a16="http://schemas.microsoft.com/office/drawing/2014/main" id="{9673C5D1-DDA4-5979-319E-71B5AB248FC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18" name="Rectangle 17">
            <a:extLst>
              <a:ext uri="{FF2B5EF4-FFF2-40B4-BE49-F238E27FC236}">
                <a16:creationId xmlns:a16="http://schemas.microsoft.com/office/drawing/2014/main" id="{CEC4F711-852C-EDE1-A81F-4B5170270E41}"/>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9" name="Rectangle 18">
            <a:extLst>
              <a:ext uri="{FF2B5EF4-FFF2-40B4-BE49-F238E27FC236}">
                <a16:creationId xmlns:a16="http://schemas.microsoft.com/office/drawing/2014/main" id="{B9D53E39-191A-0E5D-AA19-D8E1427DF06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9EBF5759-2158-0B55-D03E-C2E1AB70581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2" name="Rectangle 21">
            <a:extLst>
              <a:ext uri="{FF2B5EF4-FFF2-40B4-BE49-F238E27FC236}">
                <a16:creationId xmlns:a16="http://schemas.microsoft.com/office/drawing/2014/main" id="{852D29F5-42C9-A72F-E52C-4383AB67138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4" name="Image 3">
            <a:extLst>
              <a:ext uri="{FF2B5EF4-FFF2-40B4-BE49-F238E27FC236}">
                <a16:creationId xmlns:a16="http://schemas.microsoft.com/office/drawing/2014/main" id="{E530FB9A-4E36-308D-33E3-444FEA05070F}"/>
              </a:ext>
            </a:extLst>
          </p:cNvPr>
          <p:cNvPicPr>
            <a:picLocks noChangeAspect="1"/>
          </p:cNvPicPr>
          <p:nvPr/>
        </p:nvPicPr>
        <p:blipFill>
          <a:blip r:embed="rId9"/>
          <a:stretch>
            <a:fillRect/>
          </a:stretch>
        </p:blipFill>
        <p:spPr>
          <a:xfrm>
            <a:off x="2304733" y="1922751"/>
            <a:ext cx="4534533" cy="42677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52669125"/>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استماع وتحدث</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978090" y="3087000"/>
            <a:ext cx="5025706"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sym typeface="Arial"/>
              </a:rPr>
              <a:t>أراجع ما تعلمته</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296984" y="1777877"/>
            <a:ext cx="1874232"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استماع وتحدث</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Arial"/>
                <a:ea typeface="+mn-ea"/>
                <a:cs typeface="Arial" panose="020B0604020202020204" pitchFamily="34" charset="0"/>
                <a:sym typeface="Arial"/>
              </a:rPr>
              <a:t>2</a:t>
            </a:r>
            <a:endParaRPr kumimoji="0" lang="fr-FR" sz="1800" b="1"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9" name="Image 20">
            <a:extLst>
              <a:ext uri="{FF2B5EF4-FFF2-40B4-BE49-F238E27FC236}">
                <a16:creationId xmlns:a16="http://schemas.microsoft.com/office/drawing/2014/main" id="{12D2729C-8EFD-6E51-1938-4FC00FA31671}"/>
              </a:ext>
            </a:extLst>
          </p:cNvPr>
          <p:cNvPicPr>
            <a:picLocks noChangeAspect="1"/>
          </p:cNvPicPr>
          <p:nvPr/>
        </p:nvPicPr>
        <p:blipFill>
          <a:blip r:embed="rId3"/>
          <a:srcRect/>
          <a:stretch/>
        </p:blipFill>
        <p:spPr>
          <a:xfrm>
            <a:off x="7415327" y="2101042"/>
            <a:ext cx="546492" cy="694778"/>
          </a:xfrm>
          <a:prstGeom prst="rect">
            <a:avLst/>
          </a:prstGeom>
        </p:spPr>
      </p:pic>
      <p:sp>
        <p:nvSpPr>
          <p:cNvPr id="4" name="Organigramme : Connecteur 3">
            <a:extLst>
              <a:ext uri="{FF2B5EF4-FFF2-40B4-BE49-F238E27FC236}">
                <a16:creationId xmlns:a16="http://schemas.microsoft.com/office/drawing/2014/main" id="{74DAE096-DEAB-87EF-3900-312E3B66A24E}"/>
              </a:ext>
            </a:extLst>
          </p:cNvPr>
          <p:cNvSpPr/>
          <p:nvPr/>
        </p:nvSpPr>
        <p:spPr>
          <a:xfrm>
            <a:off x="1040838" y="1659341"/>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15</a:t>
            </a:r>
            <a:endParaRPr lang="fr-MA" sz="900" b="1" dirty="0">
              <a:solidFill>
                <a:schemeClr val="tx1"/>
              </a:solidFill>
            </a:endParaRPr>
          </a:p>
        </p:txBody>
      </p:sp>
    </p:spTree>
    <p:extLst>
      <p:ext uri="{BB962C8B-B14F-4D97-AF65-F5344CB8AC3E}">
        <p14:creationId xmlns:p14="http://schemas.microsoft.com/office/powerpoint/2010/main" val="37355644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C988D-461C-8FC6-13D6-1AA33E6DC8DB}"/>
            </a:ext>
          </a:extLst>
        </p:cNvPr>
        <p:cNvGrpSpPr/>
        <p:nvPr/>
      </p:nvGrpSpPr>
      <p:grpSpPr>
        <a:xfrm>
          <a:off x="0" y="0"/>
          <a:ext cx="0" cy="0"/>
          <a:chOff x="0" y="0"/>
          <a:chExt cx="0" cy="0"/>
        </a:xfrm>
      </p:grpSpPr>
      <p:sp>
        <p:nvSpPr>
          <p:cNvPr id="21" name="Titre 20">
            <a:extLst>
              <a:ext uri="{FF2B5EF4-FFF2-40B4-BE49-F238E27FC236}">
                <a16:creationId xmlns:a16="http://schemas.microsoft.com/office/drawing/2014/main" id="{63D34B7D-19A2-BFFD-AD9D-9EB81C91189C}"/>
              </a:ext>
            </a:extLst>
          </p:cNvPr>
          <p:cNvSpPr>
            <a:spLocks noGrp="1"/>
          </p:cNvSpPr>
          <p:nvPr>
            <p:ph type="title"/>
          </p:nvPr>
        </p:nvSpPr>
        <p:spPr/>
        <p:txBody>
          <a:bodyPr>
            <a:norm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سنصف مشهدا بجمل مفيدة.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Espace réservé pour une image  21" descr="Une image contenant habits, illustration, Animation, sourire&#10;&#10;Le contenu généré par l’IA peut être incorrect.">
            <a:extLst>
              <a:ext uri="{FF2B5EF4-FFF2-40B4-BE49-F238E27FC236}">
                <a16:creationId xmlns:a16="http://schemas.microsoft.com/office/drawing/2014/main" id="{8CEA2CE1-4085-F326-21C0-F7D58C6B0F0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p:blipFill>
        <p:spPr/>
      </p:pic>
      <p:pic>
        <p:nvPicPr>
          <p:cNvPr id="9" name="Image 8">
            <a:extLst>
              <a:ext uri="{FF2B5EF4-FFF2-40B4-BE49-F238E27FC236}">
                <a16:creationId xmlns:a16="http://schemas.microsoft.com/office/drawing/2014/main" id="{7BD60A99-83AA-18F1-754A-B2B441CC1B8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6756D033-9D56-563E-17B1-CA82917677AB}"/>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3" name="Image 12">
            <a:extLst>
              <a:ext uri="{FF2B5EF4-FFF2-40B4-BE49-F238E27FC236}">
                <a16:creationId xmlns:a16="http://schemas.microsoft.com/office/drawing/2014/main" id="{95CBCDD8-65A8-9F13-AED8-D75D201762A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5" name="Image 14">
            <a:extLst>
              <a:ext uri="{FF2B5EF4-FFF2-40B4-BE49-F238E27FC236}">
                <a16:creationId xmlns:a16="http://schemas.microsoft.com/office/drawing/2014/main" id="{3CEBF0CE-2598-AD12-AB68-2BAF7C0E064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7" name="Image 16">
            <a:extLst>
              <a:ext uri="{FF2B5EF4-FFF2-40B4-BE49-F238E27FC236}">
                <a16:creationId xmlns:a16="http://schemas.microsoft.com/office/drawing/2014/main" id="{8269B5A6-F3E6-04EF-7616-1E14B422EB4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8" name="Rectangle 17">
            <a:extLst>
              <a:ext uri="{FF2B5EF4-FFF2-40B4-BE49-F238E27FC236}">
                <a16:creationId xmlns:a16="http://schemas.microsoft.com/office/drawing/2014/main" id="{FC973128-9B03-5B03-39F7-96AEED88B35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FCFC3D36-B594-3657-1130-B54FCDD7351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20" name="Rectangle 19">
            <a:extLst>
              <a:ext uri="{FF2B5EF4-FFF2-40B4-BE49-F238E27FC236}">
                <a16:creationId xmlns:a16="http://schemas.microsoft.com/office/drawing/2014/main" id="{FF0CCDB3-602E-8386-6247-0D3191ADC1F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 name="Rectangle 1">
            <a:extLst>
              <a:ext uri="{FF2B5EF4-FFF2-40B4-BE49-F238E27FC236}">
                <a16:creationId xmlns:a16="http://schemas.microsoft.com/office/drawing/2014/main" id="{BFA009AA-DD3B-54BF-29E9-2968F03C5E8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2" name="Rectangle 21">
            <a:extLst>
              <a:ext uri="{FF2B5EF4-FFF2-40B4-BE49-F238E27FC236}">
                <a16:creationId xmlns:a16="http://schemas.microsoft.com/office/drawing/2014/main" id="{77808CBA-7B13-EDED-A6D7-CC39315C0C7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a:t>
            </a:r>
          </a:p>
        </p:txBody>
      </p:sp>
      <p:pic>
        <p:nvPicPr>
          <p:cNvPr id="5" name="Image 4">
            <a:extLst>
              <a:ext uri="{FF2B5EF4-FFF2-40B4-BE49-F238E27FC236}">
                <a16:creationId xmlns:a16="http://schemas.microsoft.com/office/drawing/2014/main" id="{D82D17D7-6CDB-2FA3-E7C4-C2A29EFA9908}"/>
              </a:ext>
            </a:extLst>
          </p:cNvPr>
          <p:cNvPicPr>
            <a:picLocks noChangeAspect="1"/>
          </p:cNvPicPr>
          <p:nvPr/>
        </p:nvPicPr>
        <p:blipFill>
          <a:blip r:embed="rId8"/>
          <a:stretch>
            <a:fillRect/>
          </a:stretch>
        </p:blipFill>
        <p:spPr>
          <a:xfrm>
            <a:off x="2241398" y="1791478"/>
            <a:ext cx="4418446" cy="4372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9249746"/>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33998-4856-B359-0BA9-94185204D4F7}"/>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B9256DEF-E62A-407D-9850-0A2BC83454C8}"/>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هذا؟ أجيبوا بجملة مفيدة وتامة.</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Espace réservé pour une image  18" descr="Une image contenant illustration, Dessin animé, clipart, dessin humoristique&#10;&#10;Le contenu généré par l’IA peut être incorrect.">
            <a:extLst>
              <a:ext uri="{FF2B5EF4-FFF2-40B4-BE49-F238E27FC236}">
                <a16:creationId xmlns:a16="http://schemas.microsoft.com/office/drawing/2014/main" id="{BEFC0179-F3D2-49FB-9497-020718A4D03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p:blipFill>
        <p:spPr/>
      </p:pic>
      <p:pic>
        <p:nvPicPr>
          <p:cNvPr id="17" name="Image 16">
            <a:extLst>
              <a:ext uri="{FF2B5EF4-FFF2-40B4-BE49-F238E27FC236}">
                <a16:creationId xmlns:a16="http://schemas.microsoft.com/office/drawing/2014/main" id="{FD2722E0-0E03-C930-9AFB-15897DCE3B3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C13AE93E-83DF-D12D-FD41-AEAD42AE3B2A}"/>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9" name="Image 18">
            <a:extLst>
              <a:ext uri="{FF2B5EF4-FFF2-40B4-BE49-F238E27FC236}">
                <a16:creationId xmlns:a16="http://schemas.microsoft.com/office/drawing/2014/main" id="{2BEBB756-F6DA-3A74-BCF4-3447754F8B9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0" name="Image 19">
            <a:extLst>
              <a:ext uri="{FF2B5EF4-FFF2-40B4-BE49-F238E27FC236}">
                <a16:creationId xmlns:a16="http://schemas.microsoft.com/office/drawing/2014/main" id="{DF5328E5-5095-84BF-CEA9-95154F54FB1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1" name="Image 20">
            <a:extLst>
              <a:ext uri="{FF2B5EF4-FFF2-40B4-BE49-F238E27FC236}">
                <a16:creationId xmlns:a16="http://schemas.microsoft.com/office/drawing/2014/main" id="{DE2DD877-A994-65BE-54F5-1D4D2F717CA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2" name="Rectangle 21">
            <a:extLst>
              <a:ext uri="{FF2B5EF4-FFF2-40B4-BE49-F238E27FC236}">
                <a16:creationId xmlns:a16="http://schemas.microsoft.com/office/drawing/2014/main" id="{A21476DE-FC2A-A12D-2EB1-AD41C582A0C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8AFD2963-72AE-C451-BE51-2237988A719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24" name="Rectangle 23">
            <a:extLst>
              <a:ext uri="{FF2B5EF4-FFF2-40B4-BE49-F238E27FC236}">
                <a16:creationId xmlns:a16="http://schemas.microsoft.com/office/drawing/2014/main" id="{E3AD68AE-DFFF-DC34-47A2-6F367C04FAD2}"/>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E5D89B17-470D-99FA-9A7A-A36864A357B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ACD598F8-05C6-3C33-5DE4-1BD5F8EFC98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إنتاج كتابي</a:t>
            </a:r>
          </a:p>
        </p:txBody>
      </p:sp>
      <p:pic>
        <p:nvPicPr>
          <p:cNvPr id="4" name="Image 3">
            <a:extLst>
              <a:ext uri="{FF2B5EF4-FFF2-40B4-BE49-F238E27FC236}">
                <a16:creationId xmlns:a16="http://schemas.microsoft.com/office/drawing/2014/main" id="{B61BD095-B98C-CD7D-0359-CAA1159BE5CF}"/>
              </a:ext>
            </a:extLst>
          </p:cNvPr>
          <p:cNvPicPr>
            <a:picLocks noChangeAspect="1"/>
          </p:cNvPicPr>
          <p:nvPr/>
        </p:nvPicPr>
        <p:blipFill>
          <a:blip r:embed="rId8"/>
          <a:stretch>
            <a:fillRect/>
          </a:stretch>
        </p:blipFill>
        <p:spPr>
          <a:xfrm>
            <a:off x="2241398" y="1791478"/>
            <a:ext cx="4418446" cy="4372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06832459"/>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E5354-3BBA-4699-83CE-986B0DCF9BB8}"/>
            </a:ext>
          </a:extLst>
        </p:cNvPr>
        <p:cNvGrpSpPr/>
        <p:nvPr/>
      </p:nvGrpSpPr>
      <p:grpSpPr>
        <a:xfrm>
          <a:off x="0" y="0"/>
          <a:ext cx="0" cy="0"/>
          <a:chOff x="0" y="0"/>
          <a:chExt cx="0" cy="0"/>
        </a:xfrm>
      </p:grpSpPr>
      <p:sp>
        <p:nvSpPr>
          <p:cNvPr id="21" name="Titre 20">
            <a:extLst>
              <a:ext uri="{FF2B5EF4-FFF2-40B4-BE49-F238E27FC236}">
                <a16:creationId xmlns:a16="http://schemas.microsoft.com/office/drawing/2014/main" id="{D424EBE7-E5EF-4E94-4B12-901953F43D8B}"/>
              </a:ext>
            </a:extLst>
          </p:cNvPr>
          <p:cNvSpPr>
            <a:spLocks noGrp="1"/>
          </p:cNvSpPr>
          <p:nvPr>
            <p:ph type="title"/>
          </p:nvPr>
        </p:nvSpPr>
        <p:spPr>
          <a:xfrm>
            <a:off x="565699" y="756980"/>
            <a:ext cx="6840000" cy="612000"/>
          </a:xfrm>
        </p:spPr>
        <p:txBody>
          <a:bodyPr>
            <a:normAutofit/>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هذا منظر طبيعي. رددوا. ردد أنت.</a:t>
            </a:r>
          </a:p>
        </p:txBody>
      </p:sp>
      <p:pic>
        <p:nvPicPr>
          <p:cNvPr id="3" name="Espace réservé pour une image  21" descr="Une image contenant habits, illustration, Animation, sourire&#10;&#10;Le contenu généré par l’IA peut être incorrect.">
            <a:extLst>
              <a:ext uri="{FF2B5EF4-FFF2-40B4-BE49-F238E27FC236}">
                <a16:creationId xmlns:a16="http://schemas.microsoft.com/office/drawing/2014/main" id="{5A41DAA8-245C-2E44-F823-CA985D76652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a:fillRect/>
          </a:stretch>
        </p:blipFill>
        <p:spPr>
          <a:xfrm>
            <a:off x="7959600" y="738000"/>
            <a:ext cx="792000" cy="792000"/>
          </a:xfrm>
        </p:spPr>
      </p:pic>
      <p:pic>
        <p:nvPicPr>
          <p:cNvPr id="26" name="Image 25">
            <a:extLst>
              <a:ext uri="{FF2B5EF4-FFF2-40B4-BE49-F238E27FC236}">
                <a16:creationId xmlns:a16="http://schemas.microsoft.com/office/drawing/2014/main" id="{6559D026-2A9C-A6BB-FB22-6E03054E372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7" name="Image 26">
            <a:extLst>
              <a:ext uri="{FF2B5EF4-FFF2-40B4-BE49-F238E27FC236}">
                <a16:creationId xmlns:a16="http://schemas.microsoft.com/office/drawing/2014/main" id="{A79AD422-80AC-1FEC-3FB6-7844E7A79E3C}"/>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8" name="Image 27">
            <a:extLst>
              <a:ext uri="{FF2B5EF4-FFF2-40B4-BE49-F238E27FC236}">
                <a16:creationId xmlns:a16="http://schemas.microsoft.com/office/drawing/2014/main" id="{71A64760-60EC-63CC-1E5A-FBFDFAA83D4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9" name="Image 28">
            <a:extLst>
              <a:ext uri="{FF2B5EF4-FFF2-40B4-BE49-F238E27FC236}">
                <a16:creationId xmlns:a16="http://schemas.microsoft.com/office/drawing/2014/main" id="{A08305A0-32AA-2455-D6FC-77CD19ADB38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0" name="Image 29">
            <a:extLst>
              <a:ext uri="{FF2B5EF4-FFF2-40B4-BE49-F238E27FC236}">
                <a16:creationId xmlns:a16="http://schemas.microsoft.com/office/drawing/2014/main" id="{49416BB1-3F4A-A122-B072-ABC0BB343D5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1" name="Rectangle 30">
            <a:extLst>
              <a:ext uri="{FF2B5EF4-FFF2-40B4-BE49-F238E27FC236}">
                <a16:creationId xmlns:a16="http://schemas.microsoft.com/office/drawing/2014/main" id="{1E9D04D4-6B7A-49F8-E9E3-F66096562C6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2" name="Rectangle 31">
            <a:extLst>
              <a:ext uri="{FF2B5EF4-FFF2-40B4-BE49-F238E27FC236}">
                <a16:creationId xmlns:a16="http://schemas.microsoft.com/office/drawing/2014/main" id="{D95F4B9C-90E3-39F0-344D-38C65736682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3" name="Rectangle 32">
            <a:extLst>
              <a:ext uri="{FF2B5EF4-FFF2-40B4-BE49-F238E27FC236}">
                <a16:creationId xmlns:a16="http://schemas.microsoft.com/office/drawing/2014/main" id="{9814FE5F-E8A0-CC65-F5C4-0258D7335FE4}"/>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4" name="Rectangle 33">
            <a:extLst>
              <a:ext uri="{FF2B5EF4-FFF2-40B4-BE49-F238E27FC236}">
                <a16:creationId xmlns:a16="http://schemas.microsoft.com/office/drawing/2014/main" id="{2F11269C-1BB3-C2C8-F28A-3220A39B05FA}"/>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35" name="Rectangle 34">
            <a:extLst>
              <a:ext uri="{FF2B5EF4-FFF2-40B4-BE49-F238E27FC236}">
                <a16:creationId xmlns:a16="http://schemas.microsoft.com/office/drawing/2014/main" id="{2A6E0152-DB6F-D54B-8E32-31072E15104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إنتاج كتابي</a:t>
            </a:r>
          </a:p>
        </p:txBody>
      </p:sp>
      <p:pic>
        <p:nvPicPr>
          <p:cNvPr id="4" name="Image 3">
            <a:extLst>
              <a:ext uri="{FF2B5EF4-FFF2-40B4-BE49-F238E27FC236}">
                <a16:creationId xmlns:a16="http://schemas.microsoft.com/office/drawing/2014/main" id="{6C2D1C14-65DB-862C-17C6-05F2A7A84022}"/>
              </a:ext>
            </a:extLst>
          </p:cNvPr>
          <p:cNvPicPr>
            <a:picLocks noChangeAspect="1"/>
          </p:cNvPicPr>
          <p:nvPr/>
        </p:nvPicPr>
        <p:blipFill>
          <a:blip r:embed="rId8"/>
          <a:stretch>
            <a:fillRect/>
          </a:stretch>
        </p:blipFill>
        <p:spPr>
          <a:xfrm>
            <a:off x="2241398" y="1791478"/>
            <a:ext cx="4418446" cy="4372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72706678"/>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7E670-654D-F74E-6632-37C9E7651005}"/>
            </a:ext>
          </a:extLst>
        </p:cNvPr>
        <p:cNvGrpSpPr/>
        <p:nvPr/>
      </p:nvGrpSpPr>
      <p:grpSpPr>
        <a:xfrm>
          <a:off x="0" y="0"/>
          <a:ext cx="0" cy="0"/>
          <a:chOff x="0" y="0"/>
          <a:chExt cx="0" cy="0"/>
        </a:xfrm>
      </p:grpSpPr>
      <p:sp>
        <p:nvSpPr>
          <p:cNvPr id="21" name="Titre 20">
            <a:extLst>
              <a:ext uri="{FF2B5EF4-FFF2-40B4-BE49-F238E27FC236}">
                <a16:creationId xmlns:a16="http://schemas.microsoft.com/office/drawing/2014/main" id="{79DA1F78-D0E6-8C18-3252-2564C53D5D29}"/>
              </a:ext>
            </a:extLst>
          </p:cNvPr>
          <p:cNvSpPr>
            <a:spLocks noGrp="1"/>
          </p:cNvSpPr>
          <p:nvPr>
            <p:ph type="title"/>
          </p:nvPr>
        </p:nvSpPr>
        <p:spPr>
          <a:xfrm>
            <a:off x="565699" y="756980"/>
            <a:ext cx="6840000" cy="612000"/>
          </a:xfrm>
        </p:spPr>
        <p:txBody>
          <a:bodyPr>
            <a:normAutofit/>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ترون في هذا المنظر الطبيعي؟ أجيبوا بجملة مفيدة وتامة.</a:t>
            </a:r>
          </a:p>
        </p:txBody>
      </p:sp>
      <p:pic>
        <p:nvPicPr>
          <p:cNvPr id="3" name="Espace réservé pour une image  21" descr="Une image contenant habits, illustration, Animation, sourire&#10;&#10;Le contenu généré par l’IA peut être incorrect.">
            <a:extLst>
              <a:ext uri="{FF2B5EF4-FFF2-40B4-BE49-F238E27FC236}">
                <a16:creationId xmlns:a16="http://schemas.microsoft.com/office/drawing/2014/main" id="{BC63710F-C9D7-0525-C697-4216BC31EA2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a:fillRect/>
          </a:stretch>
        </p:blipFill>
        <p:spPr>
          <a:xfrm>
            <a:off x="7959600" y="738000"/>
            <a:ext cx="792000" cy="792000"/>
          </a:xfrm>
        </p:spPr>
      </p:pic>
      <p:pic>
        <p:nvPicPr>
          <p:cNvPr id="26" name="Image 25">
            <a:extLst>
              <a:ext uri="{FF2B5EF4-FFF2-40B4-BE49-F238E27FC236}">
                <a16:creationId xmlns:a16="http://schemas.microsoft.com/office/drawing/2014/main" id="{BA9512ED-D5F0-B5D3-A046-6AAF2E80969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7" name="Image 26">
            <a:extLst>
              <a:ext uri="{FF2B5EF4-FFF2-40B4-BE49-F238E27FC236}">
                <a16:creationId xmlns:a16="http://schemas.microsoft.com/office/drawing/2014/main" id="{E77C6C7C-AD6E-D40B-0651-980A7B2A0B6B}"/>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8" name="Image 27">
            <a:extLst>
              <a:ext uri="{FF2B5EF4-FFF2-40B4-BE49-F238E27FC236}">
                <a16:creationId xmlns:a16="http://schemas.microsoft.com/office/drawing/2014/main" id="{3996DD0E-2A1D-E616-155E-FCA7E8AB106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9" name="Image 28">
            <a:extLst>
              <a:ext uri="{FF2B5EF4-FFF2-40B4-BE49-F238E27FC236}">
                <a16:creationId xmlns:a16="http://schemas.microsoft.com/office/drawing/2014/main" id="{6550A165-144D-4607-A355-EB4EE9157E9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0" name="Image 29">
            <a:extLst>
              <a:ext uri="{FF2B5EF4-FFF2-40B4-BE49-F238E27FC236}">
                <a16:creationId xmlns:a16="http://schemas.microsoft.com/office/drawing/2014/main" id="{7FA9C19E-CDCA-2BE9-2596-C45CB51EC25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1" name="Rectangle 30">
            <a:extLst>
              <a:ext uri="{FF2B5EF4-FFF2-40B4-BE49-F238E27FC236}">
                <a16:creationId xmlns:a16="http://schemas.microsoft.com/office/drawing/2014/main" id="{29ACB57B-318A-9AE0-5FFF-0A546E32133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2" name="Rectangle 31">
            <a:extLst>
              <a:ext uri="{FF2B5EF4-FFF2-40B4-BE49-F238E27FC236}">
                <a16:creationId xmlns:a16="http://schemas.microsoft.com/office/drawing/2014/main" id="{927F3BB6-27F5-BC8E-55A0-691DBAC0546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3" name="Rectangle 32">
            <a:extLst>
              <a:ext uri="{FF2B5EF4-FFF2-40B4-BE49-F238E27FC236}">
                <a16:creationId xmlns:a16="http://schemas.microsoft.com/office/drawing/2014/main" id="{FA0FB207-5882-FDD7-DAFA-029B47935B2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4" name="Rectangle 33">
            <a:extLst>
              <a:ext uri="{FF2B5EF4-FFF2-40B4-BE49-F238E27FC236}">
                <a16:creationId xmlns:a16="http://schemas.microsoft.com/office/drawing/2014/main" id="{369977F3-EA5E-9AEE-07E9-F8CCFA52919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35" name="Rectangle 34">
            <a:extLst>
              <a:ext uri="{FF2B5EF4-FFF2-40B4-BE49-F238E27FC236}">
                <a16:creationId xmlns:a16="http://schemas.microsoft.com/office/drawing/2014/main" id="{9A244794-03CF-57CB-B7C3-8E1EAD64A9F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إنتاج كتابي</a:t>
            </a:r>
          </a:p>
        </p:txBody>
      </p:sp>
      <p:pic>
        <p:nvPicPr>
          <p:cNvPr id="2" name="Image 1">
            <a:extLst>
              <a:ext uri="{FF2B5EF4-FFF2-40B4-BE49-F238E27FC236}">
                <a16:creationId xmlns:a16="http://schemas.microsoft.com/office/drawing/2014/main" id="{F3428A54-752F-68DD-8B3A-AB4FBEC1224A}"/>
              </a:ext>
            </a:extLst>
          </p:cNvPr>
          <p:cNvPicPr>
            <a:picLocks noChangeAspect="1"/>
          </p:cNvPicPr>
          <p:nvPr/>
        </p:nvPicPr>
        <p:blipFill>
          <a:blip r:embed="rId8"/>
          <a:stretch>
            <a:fillRect/>
          </a:stretch>
        </p:blipFill>
        <p:spPr>
          <a:xfrm>
            <a:off x="2241398" y="1791478"/>
            <a:ext cx="4418446" cy="4372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75954615"/>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4446E-7B5F-1333-8692-A7E21883EDD4}"/>
            </a:ext>
          </a:extLst>
        </p:cNvPr>
        <p:cNvGrpSpPr/>
        <p:nvPr/>
      </p:nvGrpSpPr>
      <p:grpSpPr>
        <a:xfrm>
          <a:off x="0" y="0"/>
          <a:ext cx="0" cy="0"/>
          <a:chOff x="0" y="0"/>
          <a:chExt cx="0" cy="0"/>
        </a:xfrm>
      </p:grpSpPr>
      <p:sp>
        <p:nvSpPr>
          <p:cNvPr id="21" name="Titre 20">
            <a:extLst>
              <a:ext uri="{FF2B5EF4-FFF2-40B4-BE49-F238E27FC236}">
                <a16:creationId xmlns:a16="http://schemas.microsoft.com/office/drawing/2014/main" id="{7BF1E2B8-9AE8-745A-FE9A-88D557C2DB5B}"/>
              </a:ext>
            </a:extLst>
          </p:cNvPr>
          <p:cNvSpPr>
            <a:spLocks noGrp="1"/>
          </p:cNvSpPr>
          <p:nvPr>
            <p:ph type="title"/>
          </p:nvPr>
        </p:nvSpPr>
        <p:spPr>
          <a:xfrm>
            <a:off x="565699" y="756980"/>
            <a:ext cx="6840000" cy="612000"/>
          </a:xfrm>
        </p:spPr>
        <p:txBody>
          <a:bodyPr>
            <a:normAutofit/>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نرى نهرا وتلة وجبالا وأشجارا وزهورا وشمسا وغيوما. رددوا. ردد أنت.</a:t>
            </a:r>
          </a:p>
        </p:txBody>
      </p:sp>
      <p:pic>
        <p:nvPicPr>
          <p:cNvPr id="3" name="Espace réservé pour une image  21" descr="Une image contenant habits, illustration, Animation, sourire&#10;&#10;Le contenu généré par l’IA peut être incorrect.">
            <a:extLst>
              <a:ext uri="{FF2B5EF4-FFF2-40B4-BE49-F238E27FC236}">
                <a16:creationId xmlns:a16="http://schemas.microsoft.com/office/drawing/2014/main" id="{006E5B43-4A45-FFFA-680D-D17D20EFD27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a:fillRect/>
          </a:stretch>
        </p:blipFill>
        <p:spPr>
          <a:xfrm>
            <a:off x="7959600" y="738000"/>
            <a:ext cx="792000" cy="792000"/>
          </a:xfrm>
        </p:spPr>
      </p:pic>
      <p:pic>
        <p:nvPicPr>
          <p:cNvPr id="26" name="Image 25">
            <a:extLst>
              <a:ext uri="{FF2B5EF4-FFF2-40B4-BE49-F238E27FC236}">
                <a16:creationId xmlns:a16="http://schemas.microsoft.com/office/drawing/2014/main" id="{06407D69-DE70-36F5-3A39-E27AEC3BDDF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7" name="Image 26">
            <a:extLst>
              <a:ext uri="{FF2B5EF4-FFF2-40B4-BE49-F238E27FC236}">
                <a16:creationId xmlns:a16="http://schemas.microsoft.com/office/drawing/2014/main" id="{D714A351-3557-CC73-05FB-10976C622FC6}"/>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8" name="Image 27">
            <a:extLst>
              <a:ext uri="{FF2B5EF4-FFF2-40B4-BE49-F238E27FC236}">
                <a16:creationId xmlns:a16="http://schemas.microsoft.com/office/drawing/2014/main" id="{FC94B86C-CB40-4E7D-28EB-4940FFFBCC8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9" name="Image 28">
            <a:extLst>
              <a:ext uri="{FF2B5EF4-FFF2-40B4-BE49-F238E27FC236}">
                <a16:creationId xmlns:a16="http://schemas.microsoft.com/office/drawing/2014/main" id="{7B19B6C9-E2BF-373D-7D86-4AA738AEDF3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0" name="Image 29">
            <a:extLst>
              <a:ext uri="{FF2B5EF4-FFF2-40B4-BE49-F238E27FC236}">
                <a16:creationId xmlns:a16="http://schemas.microsoft.com/office/drawing/2014/main" id="{95A97C46-62D4-6402-1398-E041522EF80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1" name="Rectangle 30">
            <a:extLst>
              <a:ext uri="{FF2B5EF4-FFF2-40B4-BE49-F238E27FC236}">
                <a16:creationId xmlns:a16="http://schemas.microsoft.com/office/drawing/2014/main" id="{D638E933-E4F1-059A-F201-32E781BE840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2" name="Rectangle 31">
            <a:extLst>
              <a:ext uri="{FF2B5EF4-FFF2-40B4-BE49-F238E27FC236}">
                <a16:creationId xmlns:a16="http://schemas.microsoft.com/office/drawing/2014/main" id="{A9F6E799-AAF0-CD80-64FF-5055CFE3593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3" name="Rectangle 32">
            <a:extLst>
              <a:ext uri="{FF2B5EF4-FFF2-40B4-BE49-F238E27FC236}">
                <a16:creationId xmlns:a16="http://schemas.microsoft.com/office/drawing/2014/main" id="{3FBFFB9D-1384-6922-EBED-6927F311D62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4" name="Rectangle 33">
            <a:extLst>
              <a:ext uri="{FF2B5EF4-FFF2-40B4-BE49-F238E27FC236}">
                <a16:creationId xmlns:a16="http://schemas.microsoft.com/office/drawing/2014/main" id="{E9AD6BF9-C2B5-0DA3-DF8D-F98FCFFD9A0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35" name="Rectangle 34">
            <a:extLst>
              <a:ext uri="{FF2B5EF4-FFF2-40B4-BE49-F238E27FC236}">
                <a16:creationId xmlns:a16="http://schemas.microsoft.com/office/drawing/2014/main" id="{B1E44A66-328B-8AC4-C214-97B5363C09A5}"/>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إنتاج كتابي</a:t>
            </a:r>
          </a:p>
        </p:txBody>
      </p:sp>
      <p:pic>
        <p:nvPicPr>
          <p:cNvPr id="2" name="Image 1">
            <a:extLst>
              <a:ext uri="{FF2B5EF4-FFF2-40B4-BE49-F238E27FC236}">
                <a16:creationId xmlns:a16="http://schemas.microsoft.com/office/drawing/2014/main" id="{D5BED666-E698-F3DF-D6F7-C89418C291A6}"/>
              </a:ext>
            </a:extLst>
          </p:cNvPr>
          <p:cNvPicPr>
            <a:picLocks noChangeAspect="1"/>
          </p:cNvPicPr>
          <p:nvPr/>
        </p:nvPicPr>
        <p:blipFill>
          <a:blip r:embed="rId8"/>
          <a:stretch>
            <a:fillRect/>
          </a:stretch>
        </p:blipFill>
        <p:spPr>
          <a:xfrm>
            <a:off x="2241398" y="1791478"/>
            <a:ext cx="4418446" cy="4372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57337119"/>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7940C-3DE4-0DB6-BFFA-1E0AEA19A22E}"/>
            </a:ext>
          </a:extLst>
        </p:cNvPr>
        <p:cNvGrpSpPr/>
        <p:nvPr/>
      </p:nvGrpSpPr>
      <p:grpSpPr>
        <a:xfrm>
          <a:off x="0" y="0"/>
          <a:ext cx="0" cy="0"/>
          <a:chOff x="0" y="0"/>
          <a:chExt cx="0" cy="0"/>
        </a:xfrm>
      </p:grpSpPr>
      <p:sp>
        <p:nvSpPr>
          <p:cNvPr id="21" name="Titre 20">
            <a:extLst>
              <a:ext uri="{FF2B5EF4-FFF2-40B4-BE49-F238E27FC236}">
                <a16:creationId xmlns:a16="http://schemas.microsoft.com/office/drawing/2014/main" id="{1D46DD2E-9D3E-52B9-9597-4095B8A5EF6B}"/>
              </a:ext>
            </a:extLst>
          </p:cNvPr>
          <p:cNvSpPr>
            <a:spLocks noGrp="1"/>
          </p:cNvSpPr>
          <p:nvPr>
            <p:ph type="title"/>
          </p:nvPr>
        </p:nvSpPr>
        <p:spPr>
          <a:xfrm>
            <a:off x="507826" y="756980"/>
            <a:ext cx="6840000" cy="612000"/>
          </a:xfrm>
        </p:spPr>
        <p:txBody>
          <a:bodyPr>
            <a:normAutofit/>
          </a:bodyPr>
          <a:lstStyle/>
          <a:p>
            <a:pPr marL="0" marR="0" lvl="0" indent="0" fontAlgn="auto">
              <a:spcAft>
                <a:spcPts val="0"/>
              </a:spcAft>
              <a:buClrTx/>
              <a:buSzTx/>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تفعل الطيور؟ أجيبوا بجملة مفيدة وتامة.</a:t>
            </a:r>
          </a:p>
        </p:txBody>
      </p:sp>
      <p:pic>
        <p:nvPicPr>
          <p:cNvPr id="3" name="Espace réservé pour une image  21" descr="Une image contenant habits, illustration, Animation, sourire&#10;&#10;Le contenu généré par l’IA peut être incorrect.">
            <a:extLst>
              <a:ext uri="{FF2B5EF4-FFF2-40B4-BE49-F238E27FC236}">
                <a16:creationId xmlns:a16="http://schemas.microsoft.com/office/drawing/2014/main" id="{06E79C32-3B62-4A4C-33E2-455888406FC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a:fillRect/>
          </a:stretch>
        </p:blipFill>
        <p:spPr>
          <a:xfrm>
            <a:off x="7959600" y="738000"/>
            <a:ext cx="792000" cy="792000"/>
          </a:xfrm>
        </p:spPr>
      </p:pic>
      <p:pic>
        <p:nvPicPr>
          <p:cNvPr id="26" name="Image 25">
            <a:extLst>
              <a:ext uri="{FF2B5EF4-FFF2-40B4-BE49-F238E27FC236}">
                <a16:creationId xmlns:a16="http://schemas.microsoft.com/office/drawing/2014/main" id="{F598CF91-D143-21B1-7AF6-8AC408E5381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7" name="Image 26">
            <a:extLst>
              <a:ext uri="{FF2B5EF4-FFF2-40B4-BE49-F238E27FC236}">
                <a16:creationId xmlns:a16="http://schemas.microsoft.com/office/drawing/2014/main" id="{727C8BCD-4ED3-C9DE-DC85-242954EF189D}"/>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8" name="Image 27">
            <a:extLst>
              <a:ext uri="{FF2B5EF4-FFF2-40B4-BE49-F238E27FC236}">
                <a16:creationId xmlns:a16="http://schemas.microsoft.com/office/drawing/2014/main" id="{25359CFF-AB8F-4049-B899-5C815BF4A50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9" name="Image 28">
            <a:extLst>
              <a:ext uri="{FF2B5EF4-FFF2-40B4-BE49-F238E27FC236}">
                <a16:creationId xmlns:a16="http://schemas.microsoft.com/office/drawing/2014/main" id="{F745DF14-405A-9869-A84A-8C92287098F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0" name="Image 29">
            <a:extLst>
              <a:ext uri="{FF2B5EF4-FFF2-40B4-BE49-F238E27FC236}">
                <a16:creationId xmlns:a16="http://schemas.microsoft.com/office/drawing/2014/main" id="{10A11F89-A8A5-2EA6-7330-9DC8A189380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1" name="Rectangle 30">
            <a:extLst>
              <a:ext uri="{FF2B5EF4-FFF2-40B4-BE49-F238E27FC236}">
                <a16:creationId xmlns:a16="http://schemas.microsoft.com/office/drawing/2014/main" id="{4075BC1F-9CE9-A2D4-234D-1A43870958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2" name="Rectangle 31">
            <a:extLst>
              <a:ext uri="{FF2B5EF4-FFF2-40B4-BE49-F238E27FC236}">
                <a16:creationId xmlns:a16="http://schemas.microsoft.com/office/drawing/2014/main" id="{7E3C4A8F-E831-F75D-ACE3-83403763989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3" name="Rectangle 32">
            <a:extLst>
              <a:ext uri="{FF2B5EF4-FFF2-40B4-BE49-F238E27FC236}">
                <a16:creationId xmlns:a16="http://schemas.microsoft.com/office/drawing/2014/main" id="{9EF2E8A0-8732-DC82-10AA-FEA56F3D6E0B}"/>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4" name="Rectangle 33">
            <a:extLst>
              <a:ext uri="{FF2B5EF4-FFF2-40B4-BE49-F238E27FC236}">
                <a16:creationId xmlns:a16="http://schemas.microsoft.com/office/drawing/2014/main" id="{56037E4C-D620-989E-0A2A-806EAFA84210}"/>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35" name="Rectangle 34">
            <a:extLst>
              <a:ext uri="{FF2B5EF4-FFF2-40B4-BE49-F238E27FC236}">
                <a16:creationId xmlns:a16="http://schemas.microsoft.com/office/drawing/2014/main" id="{821E5602-6147-2F71-A6DF-52B01430021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إنتاج كتابي</a:t>
            </a:r>
          </a:p>
        </p:txBody>
      </p:sp>
      <p:pic>
        <p:nvPicPr>
          <p:cNvPr id="2" name="Image 1">
            <a:extLst>
              <a:ext uri="{FF2B5EF4-FFF2-40B4-BE49-F238E27FC236}">
                <a16:creationId xmlns:a16="http://schemas.microsoft.com/office/drawing/2014/main" id="{B83FF1FA-6F67-B058-EBE8-940428AC3388}"/>
              </a:ext>
            </a:extLst>
          </p:cNvPr>
          <p:cNvPicPr>
            <a:picLocks noChangeAspect="1"/>
          </p:cNvPicPr>
          <p:nvPr/>
        </p:nvPicPr>
        <p:blipFill>
          <a:blip r:embed="rId8"/>
          <a:stretch>
            <a:fillRect/>
          </a:stretch>
        </p:blipFill>
        <p:spPr>
          <a:xfrm>
            <a:off x="2241398" y="1791478"/>
            <a:ext cx="4418446" cy="4372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24207313"/>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28470-79E7-A1C8-7BCF-170E6C1DC081}"/>
            </a:ext>
          </a:extLst>
        </p:cNvPr>
        <p:cNvGrpSpPr/>
        <p:nvPr/>
      </p:nvGrpSpPr>
      <p:grpSpPr>
        <a:xfrm>
          <a:off x="0" y="0"/>
          <a:ext cx="0" cy="0"/>
          <a:chOff x="0" y="0"/>
          <a:chExt cx="0" cy="0"/>
        </a:xfrm>
      </p:grpSpPr>
      <p:sp>
        <p:nvSpPr>
          <p:cNvPr id="21" name="Titre 20">
            <a:extLst>
              <a:ext uri="{FF2B5EF4-FFF2-40B4-BE49-F238E27FC236}">
                <a16:creationId xmlns:a16="http://schemas.microsoft.com/office/drawing/2014/main" id="{9FF76AB9-714B-D6C3-A54F-AD33F9D53442}"/>
              </a:ext>
            </a:extLst>
          </p:cNvPr>
          <p:cNvSpPr>
            <a:spLocks noGrp="1"/>
          </p:cNvSpPr>
          <p:nvPr>
            <p:ph type="title"/>
          </p:nvPr>
        </p:nvSpPr>
        <p:spPr>
          <a:xfrm>
            <a:off x="507826" y="756980"/>
            <a:ext cx="6840000" cy="612000"/>
          </a:xfrm>
        </p:spPr>
        <p:txBody>
          <a:bodyPr>
            <a:normAutofit/>
          </a:bodyPr>
          <a:lstStyle/>
          <a:p>
            <a:pPr marL="0" marR="0" lvl="0" indent="0" fontAlgn="auto">
              <a:spcAft>
                <a:spcPts val="0"/>
              </a:spcAft>
              <a:buClrTx/>
              <a:buSzTx/>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تحلق الطيور في السماء. رددوا. ردد أنت.</a:t>
            </a:r>
          </a:p>
        </p:txBody>
      </p:sp>
      <p:pic>
        <p:nvPicPr>
          <p:cNvPr id="3" name="Espace réservé pour une image  21" descr="Une image contenant habits, illustration, Animation, sourire&#10;&#10;Le contenu généré par l’IA peut être incorrect.">
            <a:extLst>
              <a:ext uri="{FF2B5EF4-FFF2-40B4-BE49-F238E27FC236}">
                <a16:creationId xmlns:a16="http://schemas.microsoft.com/office/drawing/2014/main" id="{31C2D3A7-E745-3F1E-3B4F-C5875FB1D81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a:fillRect/>
          </a:stretch>
        </p:blipFill>
        <p:spPr>
          <a:xfrm>
            <a:off x="7959600" y="738000"/>
            <a:ext cx="792000" cy="792000"/>
          </a:xfrm>
        </p:spPr>
      </p:pic>
      <p:pic>
        <p:nvPicPr>
          <p:cNvPr id="26" name="Image 25">
            <a:extLst>
              <a:ext uri="{FF2B5EF4-FFF2-40B4-BE49-F238E27FC236}">
                <a16:creationId xmlns:a16="http://schemas.microsoft.com/office/drawing/2014/main" id="{186B85A4-496E-A9AB-BB22-90B40C79289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7" name="Image 26">
            <a:extLst>
              <a:ext uri="{FF2B5EF4-FFF2-40B4-BE49-F238E27FC236}">
                <a16:creationId xmlns:a16="http://schemas.microsoft.com/office/drawing/2014/main" id="{401CE654-8289-771E-5A03-751A51619100}"/>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8" name="Image 27">
            <a:extLst>
              <a:ext uri="{FF2B5EF4-FFF2-40B4-BE49-F238E27FC236}">
                <a16:creationId xmlns:a16="http://schemas.microsoft.com/office/drawing/2014/main" id="{383402DF-43A2-327A-8DAA-5C8BCE9FF75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9" name="Image 28">
            <a:extLst>
              <a:ext uri="{FF2B5EF4-FFF2-40B4-BE49-F238E27FC236}">
                <a16:creationId xmlns:a16="http://schemas.microsoft.com/office/drawing/2014/main" id="{5F9DF0D5-5DA3-DD5B-77ED-378EB49A69B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0" name="Image 29">
            <a:extLst>
              <a:ext uri="{FF2B5EF4-FFF2-40B4-BE49-F238E27FC236}">
                <a16:creationId xmlns:a16="http://schemas.microsoft.com/office/drawing/2014/main" id="{1B83355F-9DB2-E0EB-16E6-5DDB9150CFB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1" name="Rectangle 30">
            <a:extLst>
              <a:ext uri="{FF2B5EF4-FFF2-40B4-BE49-F238E27FC236}">
                <a16:creationId xmlns:a16="http://schemas.microsoft.com/office/drawing/2014/main" id="{89E91379-6456-98FD-D999-0AD61340A8E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2" name="Rectangle 31">
            <a:extLst>
              <a:ext uri="{FF2B5EF4-FFF2-40B4-BE49-F238E27FC236}">
                <a16:creationId xmlns:a16="http://schemas.microsoft.com/office/drawing/2014/main" id="{68041BCF-023A-613B-2B9E-7B03315DD77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3" name="Rectangle 32">
            <a:extLst>
              <a:ext uri="{FF2B5EF4-FFF2-40B4-BE49-F238E27FC236}">
                <a16:creationId xmlns:a16="http://schemas.microsoft.com/office/drawing/2014/main" id="{EE936162-3902-572F-5687-BF872A51E2E8}"/>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4" name="Rectangle 33">
            <a:extLst>
              <a:ext uri="{FF2B5EF4-FFF2-40B4-BE49-F238E27FC236}">
                <a16:creationId xmlns:a16="http://schemas.microsoft.com/office/drawing/2014/main" id="{E1B6C5D4-7A1B-7BC4-6FBC-04322992893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35" name="Rectangle 34">
            <a:extLst>
              <a:ext uri="{FF2B5EF4-FFF2-40B4-BE49-F238E27FC236}">
                <a16:creationId xmlns:a16="http://schemas.microsoft.com/office/drawing/2014/main" id="{E48E70BA-EF18-0D3E-B44F-2A4D0768423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إنتاج كتابي</a:t>
            </a:r>
          </a:p>
        </p:txBody>
      </p:sp>
      <p:pic>
        <p:nvPicPr>
          <p:cNvPr id="2" name="Image 1">
            <a:extLst>
              <a:ext uri="{FF2B5EF4-FFF2-40B4-BE49-F238E27FC236}">
                <a16:creationId xmlns:a16="http://schemas.microsoft.com/office/drawing/2014/main" id="{176F69F8-2D04-1769-96B3-F87C0AE2E991}"/>
              </a:ext>
            </a:extLst>
          </p:cNvPr>
          <p:cNvPicPr>
            <a:picLocks noChangeAspect="1"/>
          </p:cNvPicPr>
          <p:nvPr/>
        </p:nvPicPr>
        <p:blipFill>
          <a:blip r:embed="rId8"/>
          <a:stretch>
            <a:fillRect/>
          </a:stretch>
        </p:blipFill>
        <p:spPr>
          <a:xfrm>
            <a:off x="2241398" y="1791478"/>
            <a:ext cx="4418446" cy="4372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93227745"/>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E0E93-E57A-4DDA-18C9-4B273C7788FD}"/>
            </a:ext>
          </a:extLst>
        </p:cNvPr>
        <p:cNvGrpSpPr/>
        <p:nvPr/>
      </p:nvGrpSpPr>
      <p:grpSpPr>
        <a:xfrm>
          <a:off x="0" y="0"/>
          <a:ext cx="0" cy="0"/>
          <a:chOff x="0" y="0"/>
          <a:chExt cx="0" cy="0"/>
        </a:xfrm>
      </p:grpSpPr>
      <p:sp>
        <p:nvSpPr>
          <p:cNvPr id="21" name="Titre 20">
            <a:extLst>
              <a:ext uri="{FF2B5EF4-FFF2-40B4-BE49-F238E27FC236}">
                <a16:creationId xmlns:a16="http://schemas.microsoft.com/office/drawing/2014/main" id="{AEE7E8FE-E4BC-E4BD-7E19-37B27BEB028F}"/>
              </a:ext>
            </a:extLst>
          </p:cNvPr>
          <p:cNvSpPr>
            <a:spLocks noGrp="1"/>
          </p:cNvSpPr>
          <p:nvPr>
            <p:ph type="title"/>
          </p:nvPr>
        </p:nvSpPr>
        <p:spPr>
          <a:xfrm>
            <a:off x="507826" y="756980"/>
            <a:ext cx="6840000" cy="612000"/>
          </a:xfrm>
        </p:spPr>
        <p:txBody>
          <a:bodyPr>
            <a:normAutofit/>
          </a:bodyPr>
          <a:lstStyle/>
          <a:p>
            <a:pPr marL="0" marR="0" lvl="0" indent="0" fontAlgn="auto">
              <a:spcAft>
                <a:spcPts val="0"/>
              </a:spcAft>
              <a:buClrTx/>
              <a:buSzTx/>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كيف هي الشمس؟ أجيبوا بجملة مفيدة وتامة.</a:t>
            </a:r>
          </a:p>
        </p:txBody>
      </p:sp>
      <p:pic>
        <p:nvPicPr>
          <p:cNvPr id="3" name="Espace réservé pour une image  21" descr="Une image contenant habits, illustration, Animation, sourire&#10;&#10;Le contenu généré par l’IA peut être incorrect.">
            <a:extLst>
              <a:ext uri="{FF2B5EF4-FFF2-40B4-BE49-F238E27FC236}">
                <a16:creationId xmlns:a16="http://schemas.microsoft.com/office/drawing/2014/main" id="{64FB6158-192B-4185-4001-1336F4EA6EC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a:fillRect/>
          </a:stretch>
        </p:blipFill>
        <p:spPr>
          <a:xfrm>
            <a:off x="7959600" y="738000"/>
            <a:ext cx="792000" cy="792000"/>
          </a:xfrm>
        </p:spPr>
      </p:pic>
      <p:pic>
        <p:nvPicPr>
          <p:cNvPr id="26" name="Image 25">
            <a:extLst>
              <a:ext uri="{FF2B5EF4-FFF2-40B4-BE49-F238E27FC236}">
                <a16:creationId xmlns:a16="http://schemas.microsoft.com/office/drawing/2014/main" id="{5D2F7991-8EED-F040-2AA1-487F22F7C51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7" name="Image 26">
            <a:extLst>
              <a:ext uri="{FF2B5EF4-FFF2-40B4-BE49-F238E27FC236}">
                <a16:creationId xmlns:a16="http://schemas.microsoft.com/office/drawing/2014/main" id="{DCB97FB8-356A-1CE5-AB54-3C1721517DCC}"/>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8" name="Image 27">
            <a:extLst>
              <a:ext uri="{FF2B5EF4-FFF2-40B4-BE49-F238E27FC236}">
                <a16:creationId xmlns:a16="http://schemas.microsoft.com/office/drawing/2014/main" id="{7EB6A96B-E517-C23E-22CE-C512E30EB8B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9" name="Image 28">
            <a:extLst>
              <a:ext uri="{FF2B5EF4-FFF2-40B4-BE49-F238E27FC236}">
                <a16:creationId xmlns:a16="http://schemas.microsoft.com/office/drawing/2014/main" id="{E3C8D4C1-87F4-3338-2E9E-9758C654C0A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0" name="Image 29">
            <a:extLst>
              <a:ext uri="{FF2B5EF4-FFF2-40B4-BE49-F238E27FC236}">
                <a16:creationId xmlns:a16="http://schemas.microsoft.com/office/drawing/2014/main" id="{B9925C4A-0B1D-4033-CECD-0C3F21E4819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1" name="Rectangle 30">
            <a:extLst>
              <a:ext uri="{FF2B5EF4-FFF2-40B4-BE49-F238E27FC236}">
                <a16:creationId xmlns:a16="http://schemas.microsoft.com/office/drawing/2014/main" id="{A009B3F1-C7E2-E942-6ACB-1B76B6756AE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2" name="Rectangle 31">
            <a:extLst>
              <a:ext uri="{FF2B5EF4-FFF2-40B4-BE49-F238E27FC236}">
                <a16:creationId xmlns:a16="http://schemas.microsoft.com/office/drawing/2014/main" id="{6F1521D6-9010-F0EE-A8AE-2F80F119511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3" name="Rectangle 32">
            <a:extLst>
              <a:ext uri="{FF2B5EF4-FFF2-40B4-BE49-F238E27FC236}">
                <a16:creationId xmlns:a16="http://schemas.microsoft.com/office/drawing/2014/main" id="{14C63310-F684-5394-61ED-1879D6AEF9C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4" name="Rectangle 33">
            <a:extLst>
              <a:ext uri="{FF2B5EF4-FFF2-40B4-BE49-F238E27FC236}">
                <a16:creationId xmlns:a16="http://schemas.microsoft.com/office/drawing/2014/main" id="{F7903BA8-1A33-8D63-E8B6-9F176454017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35" name="Rectangle 34">
            <a:extLst>
              <a:ext uri="{FF2B5EF4-FFF2-40B4-BE49-F238E27FC236}">
                <a16:creationId xmlns:a16="http://schemas.microsoft.com/office/drawing/2014/main" id="{219D075A-79C6-AD95-84C7-AEEE351FD90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إنتاج كتابي</a:t>
            </a:r>
          </a:p>
        </p:txBody>
      </p:sp>
      <p:pic>
        <p:nvPicPr>
          <p:cNvPr id="2" name="Image 1">
            <a:extLst>
              <a:ext uri="{FF2B5EF4-FFF2-40B4-BE49-F238E27FC236}">
                <a16:creationId xmlns:a16="http://schemas.microsoft.com/office/drawing/2014/main" id="{8F45B175-0B5E-7340-2FC5-A085869FE064}"/>
              </a:ext>
            </a:extLst>
          </p:cNvPr>
          <p:cNvPicPr>
            <a:picLocks noChangeAspect="1"/>
          </p:cNvPicPr>
          <p:nvPr/>
        </p:nvPicPr>
        <p:blipFill>
          <a:blip r:embed="rId8"/>
          <a:stretch>
            <a:fillRect/>
          </a:stretch>
        </p:blipFill>
        <p:spPr>
          <a:xfrm>
            <a:off x="2241398" y="1791478"/>
            <a:ext cx="4418446" cy="4372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78120203"/>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CD13E-44CE-6188-C4A5-849F7F1ACD54}"/>
            </a:ext>
          </a:extLst>
        </p:cNvPr>
        <p:cNvGrpSpPr/>
        <p:nvPr/>
      </p:nvGrpSpPr>
      <p:grpSpPr>
        <a:xfrm>
          <a:off x="0" y="0"/>
          <a:ext cx="0" cy="0"/>
          <a:chOff x="0" y="0"/>
          <a:chExt cx="0" cy="0"/>
        </a:xfrm>
      </p:grpSpPr>
      <p:sp>
        <p:nvSpPr>
          <p:cNvPr id="21" name="Titre 20">
            <a:extLst>
              <a:ext uri="{FF2B5EF4-FFF2-40B4-BE49-F238E27FC236}">
                <a16:creationId xmlns:a16="http://schemas.microsoft.com/office/drawing/2014/main" id="{BFB9B6D2-B942-BE40-52F2-A9CD335CFB25}"/>
              </a:ext>
            </a:extLst>
          </p:cNvPr>
          <p:cNvSpPr>
            <a:spLocks noGrp="1"/>
          </p:cNvSpPr>
          <p:nvPr>
            <p:ph type="title"/>
          </p:nvPr>
        </p:nvSpPr>
        <p:spPr>
          <a:xfrm>
            <a:off x="507826" y="756980"/>
            <a:ext cx="6840000" cy="612000"/>
          </a:xfrm>
        </p:spPr>
        <p:txBody>
          <a:bodyPr>
            <a:normAutofit/>
          </a:bodyPr>
          <a:lstStyle/>
          <a:p>
            <a:pPr marL="0" marR="0" lvl="0" indent="0" fontAlgn="auto">
              <a:spcAft>
                <a:spcPts val="0"/>
              </a:spcAft>
              <a:buClrTx/>
              <a:buSzTx/>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أحسنتم، الشمس مشرقة (أو الشمس تشرق). رددوا. ردد أنت.</a:t>
            </a:r>
          </a:p>
        </p:txBody>
      </p:sp>
      <p:pic>
        <p:nvPicPr>
          <p:cNvPr id="3" name="Espace réservé pour une image  21" descr="Une image contenant habits, illustration, Animation, sourire&#10;&#10;Le contenu généré par l’IA peut être incorrect.">
            <a:extLst>
              <a:ext uri="{FF2B5EF4-FFF2-40B4-BE49-F238E27FC236}">
                <a16:creationId xmlns:a16="http://schemas.microsoft.com/office/drawing/2014/main" id="{7080EFAC-3B4B-9F61-F6A7-420230926E6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 b="96"/>
          <a:stretch>
            <a:fillRect/>
          </a:stretch>
        </p:blipFill>
        <p:spPr>
          <a:xfrm>
            <a:off x="7959600" y="738000"/>
            <a:ext cx="792000" cy="792000"/>
          </a:xfrm>
        </p:spPr>
      </p:pic>
      <p:pic>
        <p:nvPicPr>
          <p:cNvPr id="26" name="Image 25">
            <a:extLst>
              <a:ext uri="{FF2B5EF4-FFF2-40B4-BE49-F238E27FC236}">
                <a16:creationId xmlns:a16="http://schemas.microsoft.com/office/drawing/2014/main" id="{334C30BE-407B-30C8-D769-14F70BD761A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7" name="Image 26">
            <a:extLst>
              <a:ext uri="{FF2B5EF4-FFF2-40B4-BE49-F238E27FC236}">
                <a16:creationId xmlns:a16="http://schemas.microsoft.com/office/drawing/2014/main" id="{515F0C8C-9AFA-9AC4-03FA-42EBB70D7912}"/>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8" name="Image 27">
            <a:extLst>
              <a:ext uri="{FF2B5EF4-FFF2-40B4-BE49-F238E27FC236}">
                <a16:creationId xmlns:a16="http://schemas.microsoft.com/office/drawing/2014/main" id="{BDE6F871-713A-2C8C-2FAC-23F5FD94B62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9" name="Image 28">
            <a:extLst>
              <a:ext uri="{FF2B5EF4-FFF2-40B4-BE49-F238E27FC236}">
                <a16:creationId xmlns:a16="http://schemas.microsoft.com/office/drawing/2014/main" id="{712F1BD6-7833-3EE1-5949-83C8A5E1A8B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0" name="Image 29">
            <a:extLst>
              <a:ext uri="{FF2B5EF4-FFF2-40B4-BE49-F238E27FC236}">
                <a16:creationId xmlns:a16="http://schemas.microsoft.com/office/drawing/2014/main" id="{CA4D5A24-D80A-F69C-A447-17A47EA5F2C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1" name="Rectangle 30">
            <a:extLst>
              <a:ext uri="{FF2B5EF4-FFF2-40B4-BE49-F238E27FC236}">
                <a16:creationId xmlns:a16="http://schemas.microsoft.com/office/drawing/2014/main" id="{8AB5A692-BFB2-32D2-4B7B-80DD696DF2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2" name="Rectangle 31">
            <a:extLst>
              <a:ext uri="{FF2B5EF4-FFF2-40B4-BE49-F238E27FC236}">
                <a16:creationId xmlns:a16="http://schemas.microsoft.com/office/drawing/2014/main" id="{742D01ED-1CF4-596E-0AC2-1CA44130F1C8}"/>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3" name="Rectangle 32">
            <a:extLst>
              <a:ext uri="{FF2B5EF4-FFF2-40B4-BE49-F238E27FC236}">
                <a16:creationId xmlns:a16="http://schemas.microsoft.com/office/drawing/2014/main" id="{C36B1953-5D52-75EA-F698-4B43E9E10A7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4" name="Rectangle 33">
            <a:extLst>
              <a:ext uri="{FF2B5EF4-FFF2-40B4-BE49-F238E27FC236}">
                <a16:creationId xmlns:a16="http://schemas.microsoft.com/office/drawing/2014/main" id="{5E28BBE2-1A35-81C6-D340-EAA82511A16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35" name="Rectangle 34">
            <a:extLst>
              <a:ext uri="{FF2B5EF4-FFF2-40B4-BE49-F238E27FC236}">
                <a16:creationId xmlns:a16="http://schemas.microsoft.com/office/drawing/2014/main" id="{2FAC4AA2-6C09-4252-70E0-3B8A89F4D05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إنتاج كتابي</a:t>
            </a:r>
          </a:p>
        </p:txBody>
      </p:sp>
      <p:pic>
        <p:nvPicPr>
          <p:cNvPr id="2" name="Image 1">
            <a:extLst>
              <a:ext uri="{FF2B5EF4-FFF2-40B4-BE49-F238E27FC236}">
                <a16:creationId xmlns:a16="http://schemas.microsoft.com/office/drawing/2014/main" id="{2CB200C4-CE4E-FA94-2E5E-341DC8EBF2F4}"/>
              </a:ext>
            </a:extLst>
          </p:cNvPr>
          <p:cNvPicPr>
            <a:picLocks noChangeAspect="1"/>
          </p:cNvPicPr>
          <p:nvPr/>
        </p:nvPicPr>
        <p:blipFill>
          <a:blip r:embed="rId8"/>
          <a:stretch>
            <a:fillRect/>
          </a:stretch>
        </p:blipFill>
        <p:spPr>
          <a:xfrm>
            <a:off x="2241398" y="1791478"/>
            <a:ext cx="4418446" cy="4372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24752493"/>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B74B0DC8-F378-6C9B-3A53-E35063E0EF78}"/>
              </a:ext>
            </a:extLst>
          </p:cNvPr>
          <p:cNvSpPr>
            <a:spLocks noGrp="1"/>
          </p:cNvSpPr>
          <p:nvPr>
            <p:ph type="title"/>
          </p:nvPr>
        </p:nvSpPr>
        <p:spPr/>
        <p:txBody>
          <a:bodyPr>
            <a:normAutofit/>
          </a:bodyPr>
          <a:lstStyle/>
          <a:p>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الحصص السابقة تعلمنا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كيف نذكر فصلنا المفضل وماذا نفعل فيه.</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53A24E82-D1C6-994A-603B-22A6B51210C4}"/>
              </a:ext>
            </a:extLst>
          </p:cNvPr>
          <p:cNvPicPr>
            <a:picLocks noChangeAspect="1"/>
          </p:cNvPicPr>
          <p:nvPr/>
        </p:nvPicPr>
        <p:blipFill>
          <a:blip r:embed="rId2">
            <a:extLst>
              <a:ext uri="{28A0092B-C50C-407E-A947-70E740481C1C}">
                <a14:useLocalDpi xmlns:a14="http://schemas.microsoft.com/office/drawing/2010/main" val="0"/>
              </a:ext>
            </a:extLst>
          </a:blip>
          <a:srcRect t="96" b="96"/>
          <a:stretch>
            <a:fillRect/>
          </a:stretch>
        </p:blipFill>
        <p:spPr>
          <a:xfrm>
            <a:off x="7959600" y="738000"/>
            <a:ext cx="792000" cy="792000"/>
          </a:xfrm>
          <a:prstGeom prst="rect">
            <a:avLst/>
          </a:prstGeom>
        </p:spPr>
      </p:pic>
      <p:pic>
        <p:nvPicPr>
          <p:cNvPr id="25" name="Image 24">
            <a:extLst>
              <a:ext uri="{FF2B5EF4-FFF2-40B4-BE49-F238E27FC236}">
                <a16:creationId xmlns:a16="http://schemas.microsoft.com/office/drawing/2014/main" id="{8B725097-736E-5F3C-0F3E-6B976817FB1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6" name="Image 25">
            <a:extLst>
              <a:ext uri="{FF2B5EF4-FFF2-40B4-BE49-F238E27FC236}">
                <a16:creationId xmlns:a16="http://schemas.microsoft.com/office/drawing/2014/main" id="{98915426-50F9-620C-AE33-102DA27125BF}"/>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7" name="Image 26">
            <a:extLst>
              <a:ext uri="{FF2B5EF4-FFF2-40B4-BE49-F238E27FC236}">
                <a16:creationId xmlns:a16="http://schemas.microsoft.com/office/drawing/2014/main" id="{FD3BC4DD-ECE5-CDF5-C843-D84EC966421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8" name="Image 27">
            <a:extLst>
              <a:ext uri="{FF2B5EF4-FFF2-40B4-BE49-F238E27FC236}">
                <a16:creationId xmlns:a16="http://schemas.microsoft.com/office/drawing/2014/main" id="{393EAE65-454F-CB16-4B90-C78B28294AD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9" name="Image 28">
            <a:extLst>
              <a:ext uri="{FF2B5EF4-FFF2-40B4-BE49-F238E27FC236}">
                <a16:creationId xmlns:a16="http://schemas.microsoft.com/office/drawing/2014/main" id="{BA2E4506-45AB-E526-8AA4-B4885C699C5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0" name="Rectangle 29">
            <a:extLst>
              <a:ext uri="{FF2B5EF4-FFF2-40B4-BE49-F238E27FC236}">
                <a16:creationId xmlns:a16="http://schemas.microsoft.com/office/drawing/2014/main" id="{99A0B603-49F3-C138-3C80-511758D3EE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1" name="Rectangle 30">
            <a:extLst>
              <a:ext uri="{FF2B5EF4-FFF2-40B4-BE49-F238E27FC236}">
                <a16:creationId xmlns:a16="http://schemas.microsoft.com/office/drawing/2014/main" id="{292DC3F2-EE32-1458-8B9E-3F6EDC3ED62A}"/>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2" name="Rectangle 31">
            <a:extLst>
              <a:ext uri="{FF2B5EF4-FFF2-40B4-BE49-F238E27FC236}">
                <a16:creationId xmlns:a16="http://schemas.microsoft.com/office/drawing/2014/main" id="{C015A661-FFE7-DB2C-0B66-AAEAA9B1249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3" name="Rectangle 32">
            <a:extLst>
              <a:ext uri="{FF2B5EF4-FFF2-40B4-BE49-F238E27FC236}">
                <a16:creationId xmlns:a16="http://schemas.microsoft.com/office/drawing/2014/main" id="{CD662B79-9B5B-FE71-832E-031F0787C75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34" name="Rectangle 33">
            <a:extLst>
              <a:ext uri="{FF2B5EF4-FFF2-40B4-BE49-F238E27FC236}">
                <a16:creationId xmlns:a16="http://schemas.microsoft.com/office/drawing/2014/main" id="{6A8B7CBF-6531-E997-C014-E4D32837DD7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إنتاج كتابي</a:t>
            </a:r>
          </a:p>
        </p:txBody>
      </p:sp>
      <p:pic>
        <p:nvPicPr>
          <p:cNvPr id="8" name="Image 7">
            <a:extLst>
              <a:ext uri="{FF2B5EF4-FFF2-40B4-BE49-F238E27FC236}">
                <a16:creationId xmlns:a16="http://schemas.microsoft.com/office/drawing/2014/main" id="{B7EF47FB-1498-B21E-FADE-EBE958F57C6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63397" y="2553405"/>
            <a:ext cx="1559224" cy="3816000"/>
          </a:xfrm>
          <a:prstGeom prst="rect">
            <a:avLst/>
          </a:prstGeom>
        </p:spPr>
      </p:pic>
      <p:pic>
        <p:nvPicPr>
          <p:cNvPr id="9" name="Image 8">
            <a:extLst>
              <a:ext uri="{FF2B5EF4-FFF2-40B4-BE49-F238E27FC236}">
                <a16:creationId xmlns:a16="http://schemas.microsoft.com/office/drawing/2014/main" id="{3911403F-1026-995A-0EDD-18C3927BF24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68622" y="2790443"/>
            <a:ext cx="1530815" cy="3311557"/>
          </a:xfrm>
          <a:prstGeom prst="rect">
            <a:avLst/>
          </a:prstGeom>
        </p:spPr>
      </p:pic>
      <p:grpSp>
        <p:nvGrpSpPr>
          <p:cNvPr id="10" name="Groupe 9">
            <a:extLst>
              <a:ext uri="{FF2B5EF4-FFF2-40B4-BE49-F238E27FC236}">
                <a16:creationId xmlns:a16="http://schemas.microsoft.com/office/drawing/2014/main" id="{6D1C445A-CA61-9A8C-0635-790662C1C744}"/>
              </a:ext>
            </a:extLst>
          </p:cNvPr>
          <p:cNvGrpSpPr/>
          <p:nvPr/>
        </p:nvGrpSpPr>
        <p:grpSpPr>
          <a:xfrm>
            <a:off x="781365" y="1744851"/>
            <a:ext cx="1965951" cy="1342649"/>
            <a:chOff x="781365" y="1744851"/>
            <a:chExt cx="1965951" cy="1342649"/>
          </a:xfrm>
        </p:grpSpPr>
        <p:sp>
          <p:nvSpPr>
            <p:cNvPr id="11" name="Forme libre : forme 10">
              <a:extLst>
                <a:ext uri="{FF2B5EF4-FFF2-40B4-BE49-F238E27FC236}">
                  <a16:creationId xmlns:a16="http://schemas.microsoft.com/office/drawing/2014/main" id="{36BD0876-51EC-06FE-6F62-D11C07124E5E}"/>
                </a:ext>
              </a:extLst>
            </p:cNvPr>
            <p:cNvSpPr/>
            <p:nvPr/>
          </p:nvSpPr>
          <p:spPr>
            <a:xfrm flipH="1">
              <a:off x="781365" y="1744851"/>
              <a:ext cx="1965951" cy="1342649"/>
            </a:xfrm>
            <a:custGeom>
              <a:avLst/>
              <a:gdLst>
                <a:gd name="connsiteX0" fmla="*/ 1906766 w 1910474"/>
                <a:gd name="connsiteY0" fmla="*/ 496404 h 1081210"/>
                <a:gd name="connsiteX1" fmla="*/ 1803929 w 1910474"/>
                <a:gd name="connsiteY1" fmla="*/ 223273 h 1081210"/>
                <a:gd name="connsiteX2" fmla="*/ 1538997 w 1910474"/>
                <a:gd name="connsiteY2" fmla="*/ 79732 h 1081210"/>
                <a:gd name="connsiteX3" fmla="*/ 304804 w 1910474"/>
                <a:gd name="connsiteY3" fmla="*/ 167180 h 1081210"/>
                <a:gd name="connsiteX4" fmla="*/ 95245 w 1910474"/>
                <a:gd name="connsiteY4" fmla="*/ 312159 h 1081210"/>
                <a:gd name="connsiteX5" fmla="*/ 175 w 1910474"/>
                <a:gd name="connsiteY5" fmla="*/ 543148 h 1081210"/>
                <a:gd name="connsiteX6" fmla="*/ 127175 w 1910474"/>
                <a:gd name="connsiteY6" fmla="*/ 762486 h 1081210"/>
                <a:gd name="connsiteX7" fmla="*/ 379738 w 1910474"/>
                <a:gd name="connsiteY7" fmla="*/ 805060 h 1081210"/>
                <a:gd name="connsiteX8" fmla="*/ 328104 w 1910474"/>
                <a:gd name="connsiteY8" fmla="*/ 1081211 h 1081210"/>
                <a:gd name="connsiteX9" fmla="*/ 607131 w 1910474"/>
                <a:gd name="connsiteY9" fmla="*/ 932348 h 1081210"/>
                <a:gd name="connsiteX10" fmla="*/ 783753 w 1910474"/>
                <a:gd name="connsiteY10" fmla="*/ 952196 h 1081210"/>
                <a:gd name="connsiteX11" fmla="*/ 1579556 w 1910474"/>
                <a:gd name="connsiteY11" fmla="*/ 790677 h 1081210"/>
                <a:gd name="connsiteX12" fmla="*/ 1783793 w 1910474"/>
                <a:gd name="connsiteY12" fmla="*/ 685394 h 1081210"/>
                <a:gd name="connsiteX13" fmla="*/ 1906766 w 1910474"/>
                <a:gd name="connsiteY13" fmla="*/ 496404 h 1081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10474" h="1081210">
                  <a:moveTo>
                    <a:pt x="1906766" y="496404"/>
                  </a:moveTo>
                  <a:cubicBezTo>
                    <a:pt x="1924457" y="396587"/>
                    <a:pt x="1876994" y="293461"/>
                    <a:pt x="1803929" y="223273"/>
                  </a:cubicBezTo>
                  <a:cubicBezTo>
                    <a:pt x="1730864" y="153085"/>
                    <a:pt x="1635361" y="111231"/>
                    <a:pt x="1538997" y="79732"/>
                  </a:cubicBezTo>
                  <a:cubicBezTo>
                    <a:pt x="1136996" y="-51583"/>
                    <a:pt x="684223" y="-19510"/>
                    <a:pt x="304804" y="167180"/>
                  </a:cubicBezTo>
                  <a:cubicBezTo>
                    <a:pt x="228143" y="204863"/>
                    <a:pt x="153352" y="249594"/>
                    <a:pt x="95245" y="312159"/>
                  </a:cubicBezTo>
                  <a:cubicBezTo>
                    <a:pt x="37139" y="374725"/>
                    <a:pt x="-2990" y="457714"/>
                    <a:pt x="175" y="543148"/>
                  </a:cubicBezTo>
                  <a:cubicBezTo>
                    <a:pt x="3483" y="630739"/>
                    <a:pt x="53967" y="714160"/>
                    <a:pt x="127175" y="762486"/>
                  </a:cubicBezTo>
                  <a:cubicBezTo>
                    <a:pt x="200384" y="810813"/>
                    <a:pt x="294160" y="824620"/>
                    <a:pt x="379738" y="805060"/>
                  </a:cubicBezTo>
                  <a:cubicBezTo>
                    <a:pt x="406203" y="898404"/>
                    <a:pt x="386498" y="1003687"/>
                    <a:pt x="328104" y="1081211"/>
                  </a:cubicBezTo>
                  <a:cubicBezTo>
                    <a:pt x="429647" y="1061506"/>
                    <a:pt x="515369" y="1012460"/>
                    <a:pt x="607131" y="932348"/>
                  </a:cubicBezTo>
                  <a:cubicBezTo>
                    <a:pt x="653300" y="923431"/>
                    <a:pt x="725215" y="949176"/>
                    <a:pt x="783753" y="952196"/>
                  </a:cubicBezTo>
                  <a:cubicBezTo>
                    <a:pt x="1061486" y="966579"/>
                    <a:pt x="1319083" y="888336"/>
                    <a:pt x="1579556" y="790677"/>
                  </a:cubicBezTo>
                  <a:cubicBezTo>
                    <a:pt x="1651614" y="763637"/>
                    <a:pt x="1723241" y="732858"/>
                    <a:pt x="1783793" y="685394"/>
                  </a:cubicBezTo>
                  <a:cubicBezTo>
                    <a:pt x="1844344" y="638075"/>
                    <a:pt x="1893390" y="572201"/>
                    <a:pt x="1906766" y="496404"/>
                  </a:cubicBezTo>
                  <a:close/>
                </a:path>
              </a:pathLst>
            </a:custGeom>
            <a:solidFill>
              <a:srgbClr val="DEC8DC"/>
            </a:solidFill>
            <a:ln w="38100" cap="flat">
              <a:solidFill>
                <a:srgbClr val="A56CA0"/>
              </a:solidFill>
              <a:prstDash val="solid"/>
              <a:miter/>
            </a:ln>
          </p:spPr>
          <p:txBody>
            <a:bodyPr rtlCol="0" anchor="ctr"/>
            <a:lstStyle/>
            <a:p>
              <a:pPr algn="r" rtl="1"/>
              <a:endParaRPr lang="fr-FR" dirty="0"/>
            </a:p>
          </p:txBody>
        </p:sp>
        <p:sp>
          <p:nvSpPr>
            <p:cNvPr id="12" name="ZoneTexte 11">
              <a:extLst>
                <a:ext uri="{FF2B5EF4-FFF2-40B4-BE49-F238E27FC236}">
                  <a16:creationId xmlns:a16="http://schemas.microsoft.com/office/drawing/2014/main" id="{5B87152C-BB5E-3CFD-AE58-1A6830482C3F}"/>
                </a:ext>
              </a:extLst>
            </p:cNvPr>
            <p:cNvSpPr txBox="1"/>
            <p:nvPr/>
          </p:nvSpPr>
          <p:spPr>
            <a:xfrm>
              <a:off x="1137335" y="2049758"/>
              <a:ext cx="1146125"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1F4E79"/>
                  </a:solidFill>
                  <a:effectLst/>
                  <a:uLnTx/>
                  <a:uFillTx/>
                  <a:latin typeface="Microsoft Uighur" panose="02000000000000000000" pitchFamily="2" charset="-78"/>
                  <a:ea typeface="+mn-ea"/>
                  <a:cs typeface="Microsoft Uighur" panose="02000000000000000000" pitchFamily="2" charset="-78"/>
                </a:rPr>
                <a:t>................</a:t>
              </a:r>
              <a:endParaRPr kumimoji="0" lang="fr-MA" sz="2400" b="1" i="0" u="none" strike="noStrike" kern="1200" cap="none" spc="0" normalizeH="0" baseline="0" noProof="0" dirty="0">
                <a:ln>
                  <a:noFill/>
                </a:ln>
                <a:solidFill>
                  <a:srgbClr val="1F4E79"/>
                </a:solidFill>
                <a:effectLst/>
                <a:uLnTx/>
                <a:uFillTx/>
                <a:latin typeface="Microsoft Uighur" panose="02000000000000000000" pitchFamily="2" charset="-78"/>
                <a:ea typeface="+mn-ea"/>
                <a:cs typeface="Microsoft Uighur" panose="02000000000000000000" pitchFamily="2" charset="-78"/>
              </a:endParaRPr>
            </a:p>
          </p:txBody>
        </p:sp>
      </p:grpSp>
      <p:grpSp>
        <p:nvGrpSpPr>
          <p:cNvPr id="13" name="Groupe 12">
            <a:extLst>
              <a:ext uri="{FF2B5EF4-FFF2-40B4-BE49-F238E27FC236}">
                <a16:creationId xmlns:a16="http://schemas.microsoft.com/office/drawing/2014/main" id="{4C7BE720-9B63-DDFF-3522-C24A7A579004}"/>
              </a:ext>
            </a:extLst>
          </p:cNvPr>
          <p:cNvGrpSpPr/>
          <p:nvPr/>
        </p:nvGrpSpPr>
        <p:grpSpPr>
          <a:xfrm>
            <a:off x="6354156" y="1683287"/>
            <a:ext cx="1825519" cy="1377330"/>
            <a:chOff x="6354156" y="1683287"/>
            <a:chExt cx="1825519" cy="1377330"/>
          </a:xfrm>
        </p:grpSpPr>
        <p:sp>
          <p:nvSpPr>
            <p:cNvPr id="14" name="Forme libre : forme 13">
              <a:extLst>
                <a:ext uri="{FF2B5EF4-FFF2-40B4-BE49-F238E27FC236}">
                  <a16:creationId xmlns:a16="http://schemas.microsoft.com/office/drawing/2014/main" id="{1B5B5927-8646-C4CE-4012-0B5C86C0029D}"/>
                </a:ext>
              </a:extLst>
            </p:cNvPr>
            <p:cNvSpPr/>
            <p:nvPr/>
          </p:nvSpPr>
          <p:spPr>
            <a:xfrm>
              <a:off x="6354156" y="1683287"/>
              <a:ext cx="1825519" cy="1377330"/>
            </a:xfrm>
            <a:custGeom>
              <a:avLst/>
              <a:gdLst>
                <a:gd name="connsiteX0" fmla="*/ 1906766 w 1910474"/>
                <a:gd name="connsiteY0" fmla="*/ 496404 h 1081210"/>
                <a:gd name="connsiteX1" fmla="*/ 1803929 w 1910474"/>
                <a:gd name="connsiteY1" fmla="*/ 223273 h 1081210"/>
                <a:gd name="connsiteX2" fmla="*/ 1538997 w 1910474"/>
                <a:gd name="connsiteY2" fmla="*/ 79732 h 1081210"/>
                <a:gd name="connsiteX3" fmla="*/ 304804 w 1910474"/>
                <a:gd name="connsiteY3" fmla="*/ 167180 h 1081210"/>
                <a:gd name="connsiteX4" fmla="*/ 95245 w 1910474"/>
                <a:gd name="connsiteY4" fmla="*/ 312159 h 1081210"/>
                <a:gd name="connsiteX5" fmla="*/ 175 w 1910474"/>
                <a:gd name="connsiteY5" fmla="*/ 543148 h 1081210"/>
                <a:gd name="connsiteX6" fmla="*/ 127175 w 1910474"/>
                <a:gd name="connsiteY6" fmla="*/ 762486 h 1081210"/>
                <a:gd name="connsiteX7" fmla="*/ 379738 w 1910474"/>
                <a:gd name="connsiteY7" fmla="*/ 805060 h 1081210"/>
                <a:gd name="connsiteX8" fmla="*/ 328104 w 1910474"/>
                <a:gd name="connsiteY8" fmla="*/ 1081211 h 1081210"/>
                <a:gd name="connsiteX9" fmla="*/ 607131 w 1910474"/>
                <a:gd name="connsiteY9" fmla="*/ 932348 h 1081210"/>
                <a:gd name="connsiteX10" fmla="*/ 783753 w 1910474"/>
                <a:gd name="connsiteY10" fmla="*/ 952196 h 1081210"/>
                <a:gd name="connsiteX11" fmla="*/ 1579556 w 1910474"/>
                <a:gd name="connsiteY11" fmla="*/ 790677 h 1081210"/>
                <a:gd name="connsiteX12" fmla="*/ 1783793 w 1910474"/>
                <a:gd name="connsiteY12" fmla="*/ 685394 h 1081210"/>
                <a:gd name="connsiteX13" fmla="*/ 1906766 w 1910474"/>
                <a:gd name="connsiteY13" fmla="*/ 496404 h 1081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10474" h="1081210">
                  <a:moveTo>
                    <a:pt x="1906766" y="496404"/>
                  </a:moveTo>
                  <a:cubicBezTo>
                    <a:pt x="1924457" y="396587"/>
                    <a:pt x="1876994" y="293461"/>
                    <a:pt x="1803929" y="223273"/>
                  </a:cubicBezTo>
                  <a:cubicBezTo>
                    <a:pt x="1730864" y="153085"/>
                    <a:pt x="1635361" y="111231"/>
                    <a:pt x="1538997" y="79732"/>
                  </a:cubicBezTo>
                  <a:cubicBezTo>
                    <a:pt x="1136996" y="-51583"/>
                    <a:pt x="684223" y="-19510"/>
                    <a:pt x="304804" y="167180"/>
                  </a:cubicBezTo>
                  <a:cubicBezTo>
                    <a:pt x="228143" y="204863"/>
                    <a:pt x="153352" y="249594"/>
                    <a:pt x="95245" y="312159"/>
                  </a:cubicBezTo>
                  <a:cubicBezTo>
                    <a:pt x="37139" y="374725"/>
                    <a:pt x="-2990" y="457714"/>
                    <a:pt x="175" y="543148"/>
                  </a:cubicBezTo>
                  <a:cubicBezTo>
                    <a:pt x="3483" y="630739"/>
                    <a:pt x="53967" y="714160"/>
                    <a:pt x="127175" y="762486"/>
                  </a:cubicBezTo>
                  <a:cubicBezTo>
                    <a:pt x="200384" y="810813"/>
                    <a:pt x="294160" y="824620"/>
                    <a:pt x="379738" y="805060"/>
                  </a:cubicBezTo>
                  <a:cubicBezTo>
                    <a:pt x="406203" y="898404"/>
                    <a:pt x="386498" y="1003687"/>
                    <a:pt x="328104" y="1081211"/>
                  </a:cubicBezTo>
                  <a:cubicBezTo>
                    <a:pt x="429647" y="1061506"/>
                    <a:pt x="515369" y="1012460"/>
                    <a:pt x="607131" y="932348"/>
                  </a:cubicBezTo>
                  <a:cubicBezTo>
                    <a:pt x="653300" y="923431"/>
                    <a:pt x="725215" y="949176"/>
                    <a:pt x="783753" y="952196"/>
                  </a:cubicBezTo>
                  <a:cubicBezTo>
                    <a:pt x="1061486" y="966579"/>
                    <a:pt x="1319083" y="888336"/>
                    <a:pt x="1579556" y="790677"/>
                  </a:cubicBezTo>
                  <a:cubicBezTo>
                    <a:pt x="1651614" y="763637"/>
                    <a:pt x="1723241" y="732858"/>
                    <a:pt x="1783793" y="685394"/>
                  </a:cubicBezTo>
                  <a:cubicBezTo>
                    <a:pt x="1844344" y="638075"/>
                    <a:pt x="1893390" y="572201"/>
                    <a:pt x="1906766" y="496404"/>
                  </a:cubicBezTo>
                  <a:close/>
                </a:path>
              </a:pathLst>
            </a:custGeom>
            <a:solidFill>
              <a:schemeClr val="accent5">
                <a:lumMod val="20000"/>
                <a:lumOff val="80000"/>
              </a:schemeClr>
            </a:solidFill>
            <a:ln w="38100" cap="flat">
              <a:solidFill>
                <a:srgbClr val="518BC6"/>
              </a:solidFill>
              <a:prstDash val="solid"/>
              <a:miter/>
            </a:ln>
          </p:spPr>
          <p:txBody>
            <a:bodyPr rtlCol="0" anchor="ctr"/>
            <a:lstStyle/>
            <a:p>
              <a:endParaRPr lang="fr-FR" dirty="0"/>
            </a:p>
          </p:txBody>
        </p:sp>
        <p:sp>
          <p:nvSpPr>
            <p:cNvPr id="15" name="ZoneTexte 14">
              <a:extLst>
                <a:ext uri="{FF2B5EF4-FFF2-40B4-BE49-F238E27FC236}">
                  <a16:creationId xmlns:a16="http://schemas.microsoft.com/office/drawing/2014/main" id="{DC77445B-9607-EA70-84F6-CA0F15D9FB67}"/>
                </a:ext>
              </a:extLst>
            </p:cNvPr>
            <p:cNvSpPr txBox="1"/>
            <p:nvPr/>
          </p:nvSpPr>
          <p:spPr>
            <a:xfrm>
              <a:off x="6659897" y="2008720"/>
              <a:ext cx="1370377" cy="461665"/>
            </a:xfrm>
            <a:prstGeom prst="rect">
              <a:avLst/>
            </a:prstGeom>
            <a:solidFill>
              <a:schemeClr val="accent5">
                <a:lumMod val="20000"/>
                <a:lumOff val="80000"/>
              </a:schemeClr>
            </a:solidFill>
            <a:ln>
              <a:noFill/>
            </a:ln>
          </p:spPr>
          <p:txBody>
            <a:bodyPr wrap="square" rtlCol="0">
              <a:spAutoFit/>
            </a:bodyPr>
            <a:lstStyle/>
            <a:p>
              <a:pPr algn="r" rtl="1"/>
              <a:r>
                <a:rPr lang="ar-MA" sz="2400" b="1" dirty="0">
                  <a:solidFill>
                    <a:srgbClr val="1F4E79"/>
                  </a:solidFill>
                  <a:latin typeface="Microsoft Uighur" panose="02000000000000000000" pitchFamily="2" charset="-78"/>
                  <a:cs typeface="Microsoft Uighur" panose="02000000000000000000" pitchFamily="2" charset="-78"/>
                </a:rPr>
                <a:t>.......................</a:t>
              </a:r>
              <a:endParaRPr lang="fr-MA" sz="2400" b="1" dirty="0">
                <a:solidFill>
                  <a:srgbClr val="1F4E79"/>
                </a:solidFill>
                <a:latin typeface="Microsoft Uighur" panose="02000000000000000000" pitchFamily="2" charset="-78"/>
                <a:cs typeface="Microsoft Uighur" panose="02000000000000000000" pitchFamily="2" charset="-78"/>
              </a:endParaRPr>
            </a:p>
          </p:txBody>
        </p:sp>
      </p:grpSp>
    </p:spTree>
    <p:extLst>
      <p:ext uri="{BB962C8B-B14F-4D97-AF65-F5344CB8AC3E}">
        <p14:creationId xmlns:p14="http://schemas.microsoft.com/office/powerpoint/2010/main" val="3071457759"/>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CEB2C-E689-5CCC-4029-DB0C94BEE0D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CFA21981-0BF5-D8F5-F5D3-711ED10AA565}"/>
              </a:ext>
            </a:extLst>
          </p:cNvPr>
          <p:cNvSpPr>
            <a:spLocks noGrp="1"/>
          </p:cNvSpPr>
          <p:nvPr>
            <p:ph type="title"/>
          </p:nvPr>
        </p:nvSpPr>
        <p:spPr>
          <a:xfrm>
            <a:off x="549875" y="761663"/>
            <a:ext cx="6840000" cy="612000"/>
          </a:xfrm>
        </p:spPr>
        <p:txBody>
          <a:bodyPr>
            <a:noAutofit/>
          </a:bodyPr>
          <a:lstStyle/>
          <a:p>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من يمر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إلى ال</a:t>
            </a:r>
            <a:r>
              <a:rPr lang="tzm-Arab-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سبورة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ليتحدث عن فصله المفضل؟ </a:t>
            </a:r>
            <a:endParaRPr lang="fr-FR"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Espace réservé pour une image  21" descr="Une image contenant habits, illustration, Animation, sourire&#10;&#10;Le contenu généré par l’IA peut être incorrect.">
            <a:extLst>
              <a:ext uri="{FF2B5EF4-FFF2-40B4-BE49-F238E27FC236}">
                <a16:creationId xmlns:a16="http://schemas.microsoft.com/office/drawing/2014/main" id="{10C2C88B-8636-A751-F96C-C3CEC91E2789}"/>
              </a:ext>
            </a:extLst>
          </p:cNvPr>
          <p:cNvPicPr>
            <a:picLocks noChangeAspect="1"/>
          </p:cNvPicPr>
          <p:nvPr/>
        </p:nvPicPr>
        <p:blipFill>
          <a:blip r:embed="rId2">
            <a:extLst>
              <a:ext uri="{28A0092B-C50C-407E-A947-70E740481C1C}">
                <a14:useLocalDpi xmlns:a14="http://schemas.microsoft.com/office/drawing/2010/main" val="0"/>
              </a:ext>
            </a:extLst>
          </a:blip>
          <a:srcRect t="96" b="96"/>
          <a:stretch>
            <a:fillRect/>
          </a:stretch>
        </p:blipFill>
        <p:spPr>
          <a:xfrm>
            <a:off x="7959600" y="738000"/>
            <a:ext cx="792000" cy="792000"/>
          </a:xfrm>
          <a:prstGeom prst="rect">
            <a:avLst/>
          </a:prstGeom>
        </p:spPr>
      </p:pic>
      <p:pic>
        <p:nvPicPr>
          <p:cNvPr id="27" name="Image 26">
            <a:extLst>
              <a:ext uri="{FF2B5EF4-FFF2-40B4-BE49-F238E27FC236}">
                <a16:creationId xmlns:a16="http://schemas.microsoft.com/office/drawing/2014/main" id="{ABEACB71-E4D1-4DC4-6D6D-1F0193590FA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8" name="Image 27">
            <a:extLst>
              <a:ext uri="{FF2B5EF4-FFF2-40B4-BE49-F238E27FC236}">
                <a16:creationId xmlns:a16="http://schemas.microsoft.com/office/drawing/2014/main" id="{2F257B51-B1AF-C59B-6D1C-CCB5CCD206D4}"/>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9" name="Image 28">
            <a:extLst>
              <a:ext uri="{FF2B5EF4-FFF2-40B4-BE49-F238E27FC236}">
                <a16:creationId xmlns:a16="http://schemas.microsoft.com/office/drawing/2014/main" id="{34D5D182-4485-17B4-A2A5-F02ED374199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30" name="Image 29">
            <a:extLst>
              <a:ext uri="{FF2B5EF4-FFF2-40B4-BE49-F238E27FC236}">
                <a16:creationId xmlns:a16="http://schemas.microsoft.com/office/drawing/2014/main" id="{5F379459-4C0C-B50A-0EFA-7385C9DB419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1" name="Image 30">
            <a:extLst>
              <a:ext uri="{FF2B5EF4-FFF2-40B4-BE49-F238E27FC236}">
                <a16:creationId xmlns:a16="http://schemas.microsoft.com/office/drawing/2014/main" id="{42DDF798-A5BC-87B3-6A44-78B4B4852B8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2" name="Rectangle 31">
            <a:extLst>
              <a:ext uri="{FF2B5EF4-FFF2-40B4-BE49-F238E27FC236}">
                <a16:creationId xmlns:a16="http://schemas.microsoft.com/office/drawing/2014/main" id="{5AD2274B-742C-09DF-3670-F69DA3CFF78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33" name="Rectangle 32">
            <a:extLst>
              <a:ext uri="{FF2B5EF4-FFF2-40B4-BE49-F238E27FC236}">
                <a16:creationId xmlns:a16="http://schemas.microsoft.com/office/drawing/2014/main" id="{CC062D9A-AADF-1401-4EF6-345E0C7BA70C}"/>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4" name="Rectangle 33">
            <a:extLst>
              <a:ext uri="{FF2B5EF4-FFF2-40B4-BE49-F238E27FC236}">
                <a16:creationId xmlns:a16="http://schemas.microsoft.com/office/drawing/2014/main" id="{3CB57990-91C1-D791-D1EA-461CAA5C39BC}"/>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5" name="Rectangle 34">
            <a:extLst>
              <a:ext uri="{FF2B5EF4-FFF2-40B4-BE49-F238E27FC236}">
                <a16:creationId xmlns:a16="http://schemas.microsoft.com/office/drawing/2014/main" id="{94D9C4AE-7FF0-3F3A-E4D2-7F838411BBBA}"/>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استـماع وتحدث</a:t>
            </a:r>
          </a:p>
        </p:txBody>
      </p:sp>
      <p:sp>
        <p:nvSpPr>
          <p:cNvPr id="36" name="Rectangle 35">
            <a:extLst>
              <a:ext uri="{FF2B5EF4-FFF2-40B4-BE49-F238E27FC236}">
                <a16:creationId xmlns:a16="http://schemas.microsoft.com/office/drawing/2014/main" id="{A5D5953F-C4A8-F83A-7D0E-32CA2531607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إنتاج كتابي</a:t>
            </a:r>
          </a:p>
        </p:txBody>
      </p:sp>
      <p:pic>
        <p:nvPicPr>
          <p:cNvPr id="4" name="Image 3">
            <a:extLst>
              <a:ext uri="{FF2B5EF4-FFF2-40B4-BE49-F238E27FC236}">
                <a16:creationId xmlns:a16="http://schemas.microsoft.com/office/drawing/2014/main" id="{D756C65B-3D4B-18FC-0740-89059F277231}"/>
              </a:ext>
            </a:extLst>
          </p:cNvPr>
          <p:cNvPicPr>
            <a:picLocks noChangeAspect="1"/>
          </p:cNvPicPr>
          <p:nvPr/>
        </p:nvPicPr>
        <p:blipFill>
          <a:blip r:embed="rId8"/>
          <a:stretch>
            <a:fillRect/>
          </a:stretch>
        </p:blipFill>
        <p:spPr>
          <a:xfrm>
            <a:off x="2256098" y="2071760"/>
            <a:ext cx="4350666" cy="36795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55594371"/>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xfrm>
            <a:off x="139959" y="797642"/>
            <a:ext cx="7422611" cy="612000"/>
          </a:xfrm>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50000"/>
                  </a:schemeClr>
                </a:solidFill>
                <a:cs typeface="Microsoft Uighur" panose="02000000000000000000" pitchFamily="2" charset="-78"/>
              </a:rPr>
              <a:t>قفوا، سنردد أنشودة « فصول السنة" مع الحركات.</a:t>
            </a:r>
            <a:r>
              <a:rPr lang="ar-MA" sz="2400" b="1" dirty="0">
                <a:solidFill>
                  <a:schemeClr val="bg1">
                    <a:lumMod val="50000"/>
                  </a:schemeClr>
                </a:solidFill>
                <a:cs typeface="Microsoft Uighur" panose="02000000000000000000" pitchFamily="2" charset="-78"/>
                <a:sym typeface="Wingdings" panose="05000000000000000000" pitchFamily="2" charset="2"/>
              </a:rPr>
              <a:t></a:t>
            </a:r>
            <a:endParaRPr sz="2400" i="1" dirty="0">
              <a:solidFill>
                <a:schemeClr val="bg1">
                  <a:lumMod val="50000"/>
                </a:schemeClr>
              </a:solidFill>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3" name="FINALE -  نشيد فُصُولُ السَّنَة V1 DONE-720p-260526">
            <a:hlinkClick r:id="" action="ppaction://media"/>
            <a:extLst>
              <a:ext uri="{FF2B5EF4-FFF2-40B4-BE49-F238E27FC236}">
                <a16:creationId xmlns:a16="http://schemas.microsoft.com/office/drawing/2014/main" id="{2876DF12-EEED-6FB8-819D-285EC1DC992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58322" y="1889864"/>
            <a:ext cx="7258008" cy="4082630"/>
          </a:xfrm>
          <a:prstGeom prst="rect">
            <a:avLst/>
          </a:prstGeom>
        </p:spPr>
      </p:pic>
      <p:pic>
        <p:nvPicPr>
          <p:cNvPr id="2"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FAF9F347-AC0A-13DA-B053-01436BB025A0}"/>
              </a:ext>
            </a:extLst>
          </p:cNvPr>
          <p:cNvPicPr>
            <a:picLocks noChangeAspect="1"/>
          </p:cNvPicPr>
          <p:nvPr/>
        </p:nvPicPr>
        <p:blipFill>
          <a:blip r:embed="rId7">
            <a:extLst>
              <a:ext uri="{28A0092B-C50C-407E-A947-70E740481C1C}">
                <a14:useLocalDpi xmlns:a14="http://schemas.microsoft.com/office/drawing/2010/main" val="0"/>
              </a:ext>
            </a:extLst>
          </a:blip>
          <a:srcRect t="96" b="96"/>
          <a:stretch>
            <a:fillRect/>
          </a:stretch>
        </p:blipFill>
        <p:spPr>
          <a:xfrm>
            <a:off x="7955267" y="738000"/>
            <a:ext cx="828000" cy="828000"/>
          </a:xfrm>
          <a:prstGeom prst="rect">
            <a:avLst/>
          </a:prstGeom>
        </p:spPr>
      </p:pic>
      <p:pic>
        <p:nvPicPr>
          <p:cNvPr id="4" name="Image 3">
            <a:extLst>
              <a:ext uri="{FF2B5EF4-FFF2-40B4-BE49-F238E27FC236}">
                <a16:creationId xmlns:a16="http://schemas.microsoft.com/office/drawing/2014/main" id="{A840207B-1529-1C75-3157-669294352C9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08DBA0B8-3213-82EC-8D69-B2227729DB5B}"/>
              </a:ext>
            </a:extLst>
          </p:cNvPr>
          <p:cNvPicPr>
            <a:picLocks noChangeAspect="1"/>
          </p:cNvPicPr>
          <p:nvPr/>
        </p:nvPicPr>
        <p:blipFill>
          <a:blip r:embed="rId9">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6" name="Image 5">
            <a:extLst>
              <a:ext uri="{FF2B5EF4-FFF2-40B4-BE49-F238E27FC236}">
                <a16:creationId xmlns:a16="http://schemas.microsoft.com/office/drawing/2014/main" id="{25F5E7D0-C6F0-F6BF-A188-798312F0369E}"/>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7" name="Image 6">
            <a:extLst>
              <a:ext uri="{FF2B5EF4-FFF2-40B4-BE49-F238E27FC236}">
                <a16:creationId xmlns:a16="http://schemas.microsoft.com/office/drawing/2014/main" id="{D78BA700-B2AB-F3B3-EFA8-77610CF8B250}"/>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8" name="Image 7">
            <a:extLst>
              <a:ext uri="{FF2B5EF4-FFF2-40B4-BE49-F238E27FC236}">
                <a16:creationId xmlns:a16="http://schemas.microsoft.com/office/drawing/2014/main" id="{0DC3565A-F2EC-5F5E-9A7E-47EB5BE467F2}"/>
              </a:ext>
            </a:extLst>
          </p:cNvPr>
          <p:cNvPicPr>
            <a:picLocks noChangeAspect="1"/>
          </p:cNvPicPr>
          <p:nvPr/>
        </p:nvPicPr>
        <p:blipFill>
          <a:blip r:embed="rId12">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1281BE14-F86A-18E3-DC49-DC277AE3A45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10" name="Rectangle 9">
            <a:extLst>
              <a:ext uri="{FF2B5EF4-FFF2-40B4-BE49-F238E27FC236}">
                <a16:creationId xmlns:a16="http://schemas.microsoft.com/office/drawing/2014/main" id="{E1B6DE01-3830-C094-1D67-D11E8A23CD81}"/>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4BD5FCBE-1AAB-101F-4F11-D3105F0A38F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B83B3730-BB3D-907D-5FC5-4365363A4D86}"/>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استـماع وتحدث</a:t>
            </a:r>
          </a:p>
        </p:txBody>
      </p:sp>
      <p:sp>
        <p:nvSpPr>
          <p:cNvPr id="13" name="Rectangle 12">
            <a:extLst>
              <a:ext uri="{FF2B5EF4-FFF2-40B4-BE49-F238E27FC236}">
                <a16:creationId xmlns:a16="http://schemas.microsoft.com/office/drawing/2014/main" id="{5CEE10C7-F2F6-A5E8-5BFD-872BD02B359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5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video>
              <p:cMediaNode vol="80000">
                <p:cTn id="16" fill="hold" display="0">
                  <p:stCondLst>
                    <p:cond delay="indefinite"/>
                  </p:stCondLst>
                </p:cTn>
                <p:tgtEl>
                  <p:spTgt spid="3"/>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753B0-9B50-5BA7-98B1-A4BF4B196278}"/>
            </a:ext>
          </a:extLst>
        </p:cNvPr>
        <p:cNvGrpSpPr/>
        <p:nvPr/>
      </p:nvGrpSpPr>
      <p:grpSpPr>
        <a:xfrm>
          <a:off x="0" y="0"/>
          <a:ext cx="0" cy="0"/>
          <a:chOff x="0" y="0"/>
          <a:chExt cx="0" cy="0"/>
        </a:xfrm>
      </p:grpSpPr>
      <p:sp>
        <p:nvSpPr>
          <p:cNvPr id="2" name="Google Shape;1438;p78">
            <a:extLst>
              <a:ext uri="{FF2B5EF4-FFF2-40B4-BE49-F238E27FC236}">
                <a16:creationId xmlns:a16="http://schemas.microsoft.com/office/drawing/2014/main" id="{06DD0E6C-DD51-0A92-7C30-1811EDDAED1A}"/>
              </a:ext>
            </a:extLst>
          </p:cNvPr>
          <p:cNvSpPr txBox="1"/>
          <p:nvPr/>
        </p:nvSpPr>
        <p:spPr>
          <a:xfrm>
            <a:off x="1452037" y="-1747298"/>
            <a:ext cx="7373873" cy="707846"/>
          </a:xfrm>
          <a:prstGeom prst="rect">
            <a:avLst/>
          </a:prstGeom>
          <a:noFill/>
          <a:ln>
            <a:noFill/>
          </a:ln>
        </p:spPr>
        <p:txBody>
          <a:bodyPr spcFirstLastPara="1" wrap="square" lIns="91425" tIns="45700" rIns="91425" bIns="45700" anchor="t" anchorCtr="0">
            <a:spAutoFit/>
          </a:bodyPr>
          <a:lstStyle/>
          <a:p>
            <a:pPr lvl="0" algn="r" rtl="1">
              <a:buClr>
                <a:srgbClr val="A5A5A5"/>
              </a:buClr>
              <a:buSzPts val="1800"/>
            </a:pPr>
            <a:r>
              <a:rPr lang="ar-MA" sz="2000" b="1" dirty="0">
                <a:solidFill>
                  <a:schemeClr val="bg1">
                    <a:lumMod val="65000"/>
                  </a:schemeClr>
                </a:solidFill>
                <a:latin typeface="Microsoft Uighur" panose="02000000000000000000" pitchFamily="2" charset="-78"/>
                <a:cs typeface="Microsoft Uighur" panose="02000000000000000000" pitchFamily="2" charset="-78"/>
                <a:sym typeface="Calibri"/>
              </a:rPr>
              <a:t> وقت النجمة الآن. الفائز بنجمة الاستماع والتحدث هو (هي) صديقكم (صديقتكم)............. صفقوا له (لها).</a:t>
            </a:r>
          </a:p>
          <a:p>
            <a:pPr lvl="0" algn="r" rtl="1">
              <a:buClr>
                <a:srgbClr val="A5A5A5"/>
              </a:buClr>
              <a:buSzPts val="1800"/>
            </a:pPr>
            <a:r>
              <a:rPr lang="ar-MA" sz="2000" i="1" dirty="0">
                <a:solidFill>
                  <a:schemeClr val="bg1">
                    <a:lumMod val="65000"/>
                  </a:schemeClr>
                </a:solidFill>
                <a:latin typeface="Microsoft Uighur" panose="02000000000000000000" pitchFamily="2" charset="-78"/>
                <a:cs typeface="Microsoft Uighur" panose="02000000000000000000" pitchFamily="2" charset="-78"/>
                <a:sym typeface="Calibri"/>
              </a:rPr>
              <a:t>يسجل الأستاذ اسم الفائز على لائحة. (يمكن أن تكون اللائحة معروضة على أحد جدران الفصل).</a:t>
            </a:r>
          </a:p>
        </p:txBody>
      </p:sp>
      <p:pic>
        <p:nvPicPr>
          <p:cNvPr id="29" name="Image 28">
            <a:extLst>
              <a:ext uri="{FF2B5EF4-FFF2-40B4-BE49-F238E27FC236}">
                <a16:creationId xmlns:a16="http://schemas.microsoft.com/office/drawing/2014/main" id="{B4C86E78-98E8-4706-EADE-422FB9D2D43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0" name="Image 29">
            <a:extLst>
              <a:ext uri="{FF2B5EF4-FFF2-40B4-BE49-F238E27FC236}">
                <a16:creationId xmlns:a16="http://schemas.microsoft.com/office/drawing/2014/main" id="{7FBF53B2-1D7E-0E4A-8D1A-31A2D7B748CE}"/>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31" name="Image 30">
            <a:extLst>
              <a:ext uri="{FF2B5EF4-FFF2-40B4-BE49-F238E27FC236}">
                <a16:creationId xmlns:a16="http://schemas.microsoft.com/office/drawing/2014/main" id="{20AF0864-ECEB-1E01-2590-3B61AC765D1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32" name="Image 31">
            <a:extLst>
              <a:ext uri="{FF2B5EF4-FFF2-40B4-BE49-F238E27FC236}">
                <a16:creationId xmlns:a16="http://schemas.microsoft.com/office/drawing/2014/main" id="{7F0F586E-88E9-0F6D-91A0-ECEFE0FC941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5" name="Image 34">
            <a:extLst>
              <a:ext uri="{FF2B5EF4-FFF2-40B4-BE49-F238E27FC236}">
                <a16:creationId xmlns:a16="http://schemas.microsoft.com/office/drawing/2014/main" id="{E4B98C09-0B17-29E5-2800-689DE1CC9DA0}"/>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6" name="Rectangle 35">
            <a:extLst>
              <a:ext uri="{FF2B5EF4-FFF2-40B4-BE49-F238E27FC236}">
                <a16:creationId xmlns:a16="http://schemas.microsoft.com/office/drawing/2014/main" id="{8A3ADE13-28A6-EBA0-5076-DA09701793C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37" name="Rectangle 36">
            <a:extLst>
              <a:ext uri="{FF2B5EF4-FFF2-40B4-BE49-F238E27FC236}">
                <a16:creationId xmlns:a16="http://schemas.microsoft.com/office/drawing/2014/main" id="{18C65063-176B-606F-2ECD-C8A9FB7E2C4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7AE0D418-9C14-9F4E-9299-EF078F550D8D}"/>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39" name="Rectangle 38">
            <a:extLst>
              <a:ext uri="{FF2B5EF4-FFF2-40B4-BE49-F238E27FC236}">
                <a16:creationId xmlns:a16="http://schemas.microsoft.com/office/drawing/2014/main" id="{B9DF94DA-64F8-11FB-5335-B5E1959F1463}"/>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استـماع وتحدث</a:t>
            </a:r>
          </a:p>
        </p:txBody>
      </p:sp>
      <p:sp>
        <p:nvSpPr>
          <p:cNvPr id="40" name="Rectangle 39">
            <a:extLst>
              <a:ext uri="{FF2B5EF4-FFF2-40B4-BE49-F238E27FC236}">
                <a16:creationId xmlns:a16="http://schemas.microsoft.com/office/drawing/2014/main" id="{058EA4D9-34C8-4D21-080F-84C419932E1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sp>
        <p:nvSpPr>
          <p:cNvPr id="5" name="Titre 15">
            <a:extLst>
              <a:ext uri="{FF2B5EF4-FFF2-40B4-BE49-F238E27FC236}">
                <a16:creationId xmlns:a16="http://schemas.microsoft.com/office/drawing/2014/main" id="{108268F7-D532-2CF2-96E6-319AA91F00B0}"/>
              </a:ext>
            </a:extLst>
          </p:cNvPr>
          <p:cNvSpPr txBox="1">
            <a:spLocks/>
          </p:cNvSpPr>
          <p:nvPr/>
        </p:nvSpPr>
        <p:spPr>
          <a:xfrm>
            <a:off x="694835" y="738000"/>
            <a:ext cx="6840000" cy="612000"/>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وقت النجمة الآن. الفائز بنجمة المشاركة بهدوء هو (هي) .......... صفقوا له (لها).</a:t>
            </a:r>
            <a:endParaRPr lang="fr-FR" sz="20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6" name="Joyful_Prize_Celebration_Animation">
            <a:hlinkClick r:id="" action="ppaction://media"/>
            <a:extLst>
              <a:ext uri="{FF2B5EF4-FFF2-40B4-BE49-F238E27FC236}">
                <a16:creationId xmlns:a16="http://schemas.microsoft.com/office/drawing/2014/main" id="{8CAA2BEB-3087-C45D-643F-DC3ECC59B663}"/>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22027" r="21803"/>
          <a:stretch>
            <a:fillRect/>
          </a:stretch>
        </p:blipFill>
        <p:spPr>
          <a:xfrm>
            <a:off x="2994954" y="2067329"/>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6AC36D05-2943-AFFC-C302-7DA436DA5D89}"/>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t="96" b="96"/>
          <a:stretch>
            <a:fillRect/>
          </a:stretch>
        </p:blipFill>
        <p:spPr/>
      </p:pic>
    </p:spTree>
    <p:extLst>
      <p:ext uri="{BB962C8B-B14F-4D97-AF65-F5344CB8AC3E}">
        <p14:creationId xmlns:p14="http://schemas.microsoft.com/office/powerpoint/2010/main" val="14934380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298026" y="3211874"/>
            <a:ext cx="594426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sym typeface="Arial"/>
              </a:rPr>
              <a:t>تصفية الصعوبات: تسمية الحروف والتدرب على الدمج وقراءة كلمات (فئة غير المتحكمين)</a:t>
            </a:r>
          </a:p>
          <a:p>
            <a:pPr lvl="0" algn="r" rtl="1">
              <a:buClr>
                <a:srgbClr val="424D7B"/>
              </a:buClr>
              <a:buSzPct val="50000"/>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a:t>
            </a:r>
            <a:r>
              <a:rPr kumimoji="0" lang="ar-MA" sz="2800" b="1" i="0" u="none" strike="noStrike" kern="1200" cap="none" spc="0" normalizeH="0" noProof="0" dirty="0">
                <a:ln>
                  <a:noFill/>
                </a:ln>
                <a:solidFill>
                  <a:srgbClr val="424D7B"/>
                </a:solidFill>
                <a:effectLst/>
                <a:uLnTx/>
                <a:uFillTx/>
                <a:latin typeface="Dosis SemiBold" pitchFamily="2" charset="0"/>
                <a:ea typeface="+mn-ea"/>
                <a:cs typeface="Microsoft Uighur" panose="02000000000000000000" pitchFamily="2" charset="-78"/>
                <a:sym typeface="Arial"/>
              </a:rPr>
              <a:t> فقرة بطلاقة (جميع المتعلمين)</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6419087" y="1777877"/>
            <a:ext cx="752129"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Arial"/>
                <a:ea typeface="+mn-ea"/>
                <a:cs typeface="Arial" panose="020B0604020202020204" pitchFamily="34" charset="0"/>
                <a:sym typeface="Arial"/>
              </a:rPr>
              <a:t>3</a:t>
            </a:r>
            <a:endParaRPr kumimoji="0" lang="fr-FR" sz="1800" b="1"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4" name="Organigramme : Connecteur 3">
            <a:extLst>
              <a:ext uri="{FF2B5EF4-FFF2-40B4-BE49-F238E27FC236}">
                <a16:creationId xmlns:a16="http://schemas.microsoft.com/office/drawing/2014/main" id="{6AF88369-F247-F5EB-85EA-CFF0CBFAE2E8}"/>
              </a:ext>
            </a:extLst>
          </p:cNvPr>
          <p:cNvSpPr/>
          <p:nvPr/>
        </p:nvSpPr>
        <p:spPr>
          <a:xfrm>
            <a:off x="956862" y="1767139"/>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30</a:t>
            </a:r>
            <a:endParaRPr lang="fr-MA" sz="900" b="1" dirty="0">
              <a:solidFill>
                <a:schemeClr val="tx1"/>
              </a:solidFill>
            </a:endParaRPr>
          </a:p>
        </p:txBody>
      </p:sp>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15D36-A2CD-A05F-EA04-63DF01A02D1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C044C8CB-75DF-4144-20D2-60D318149B4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اليوم سنواصل قراءة تسمية الحروف وقراءة كلمات وفقرة. انتبهوا.</a:t>
            </a:r>
            <a:endParaRPr lang="fr-FR" sz="2000" i="1" dirty="0">
              <a:solidFill>
                <a:schemeClr val="bg1">
                  <a:lumMod val="50000"/>
                </a:schemeClr>
              </a:solidFill>
            </a:endParaRPr>
          </a:p>
        </p:txBody>
      </p:sp>
      <p:pic>
        <p:nvPicPr>
          <p:cNvPr id="2" name="Image 1">
            <a:extLst>
              <a:ext uri="{FF2B5EF4-FFF2-40B4-BE49-F238E27FC236}">
                <a16:creationId xmlns:a16="http://schemas.microsoft.com/office/drawing/2014/main" id="{ACAE386F-7946-5E2C-387B-36954298C95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F7A107F-85DB-7824-72BB-3F320D27814E}"/>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0A3302BD-E3DE-5CC1-60BE-C56E00CE894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B9840754-ECFF-44A5-40FA-5C8727170CE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EEC39EC1-663D-3D22-75B7-59807A01E3E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7424672E-B10E-5960-8201-7BB184CF0F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67B91DC3-8661-91F5-D783-F2F8CFD4320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3996864F-F2FA-CE92-D92B-B75E19A62324}"/>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27CB1FAC-5992-F1EE-414F-B64BB9A788D3}"/>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F5250657-99AC-A1D6-2414-A2C8F8E29D5D}"/>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6"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9496E857-7A4B-2978-FDDC-AFC0D37897B5}"/>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graphicFrame>
        <p:nvGraphicFramePr>
          <p:cNvPr id="8" name="Tableau 7">
            <a:extLst>
              <a:ext uri="{FF2B5EF4-FFF2-40B4-BE49-F238E27FC236}">
                <a16:creationId xmlns:a16="http://schemas.microsoft.com/office/drawing/2014/main" id="{201EACCE-3567-0C16-B860-7C8BA38F85EA}"/>
              </a:ext>
            </a:extLst>
          </p:cNvPr>
          <p:cNvGraphicFramePr>
            <a:graphicFrameLocks noGrp="1"/>
          </p:cNvGraphicFramePr>
          <p:nvPr/>
        </p:nvGraphicFramePr>
        <p:xfrm>
          <a:off x="934056" y="2020539"/>
          <a:ext cx="7214193" cy="822960"/>
        </p:xfrm>
        <a:graphic>
          <a:graphicData uri="http://schemas.openxmlformats.org/drawingml/2006/table">
            <a:tbl>
              <a:tblPr firstRow="1" bandRow="1"/>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3" name="Tableau 12">
            <a:extLst>
              <a:ext uri="{FF2B5EF4-FFF2-40B4-BE49-F238E27FC236}">
                <a16:creationId xmlns:a16="http://schemas.microsoft.com/office/drawing/2014/main" id="{7E7CB597-B103-46EB-2B01-B6607BA0034E}"/>
              </a:ext>
            </a:extLst>
          </p:cNvPr>
          <p:cNvGraphicFramePr>
            <a:graphicFrameLocks noGrp="1"/>
          </p:cNvGraphicFramePr>
          <p:nvPr/>
        </p:nvGraphicFramePr>
        <p:xfrm>
          <a:off x="934056" y="3191542"/>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4" name="Tableau 13">
            <a:extLst>
              <a:ext uri="{FF2B5EF4-FFF2-40B4-BE49-F238E27FC236}">
                <a16:creationId xmlns:a16="http://schemas.microsoft.com/office/drawing/2014/main" id="{22953A45-2FB2-ED72-FC98-6ACDC8EBBC7D}"/>
              </a:ext>
            </a:extLst>
          </p:cNvPr>
          <p:cNvGraphicFramePr>
            <a:graphicFrameLocks noGrp="1"/>
          </p:cNvGraphicFramePr>
          <p:nvPr/>
        </p:nvGraphicFramePr>
        <p:xfrm>
          <a:off x="934056" y="4362545"/>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7" name="Tableau 16">
            <a:extLst>
              <a:ext uri="{FF2B5EF4-FFF2-40B4-BE49-F238E27FC236}">
                <a16:creationId xmlns:a16="http://schemas.microsoft.com/office/drawing/2014/main" id="{7636C752-9168-2B9E-B3D7-2414B4C2BF60}"/>
              </a:ext>
            </a:extLst>
          </p:cNvPr>
          <p:cNvGraphicFramePr>
            <a:graphicFrameLocks noGrp="1"/>
          </p:cNvGraphicFramePr>
          <p:nvPr/>
        </p:nvGraphicFramePr>
        <p:xfrm>
          <a:off x="2124331" y="5445057"/>
          <a:ext cx="4508870" cy="822960"/>
        </p:xfrm>
        <a:graphic>
          <a:graphicData uri="http://schemas.openxmlformats.org/drawingml/2006/table">
            <a:tbl>
              <a:tblPr firstRow="1" bandRow="1"/>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802353000"/>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2D24A-CD51-6D56-6C0D-2DAE22F40D33}"/>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B177CA81-3EC6-9B42-A052-0391639FBA24}"/>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من يقوم إلى السبورة ليسمي الحروف (جميع المتعلمين غير م)</a:t>
            </a:r>
            <a:endParaRPr lang="fr-FR" sz="2000" i="1" dirty="0">
              <a:solidFill>
                <a:schemeClr val="bg1">
                  <a:lumMod val="50000"/>
                </a:schemeClr>
              </a:solidFill>
            </a:endParaRPr>
          </a:p>
        </p:txBody>
      </p:sp>
      <p:pic>
        <p:nvPicPr>
          <p:cNvPr id="2" name="Image 1">
            <a:extLst>
              <a:ext uri="{FF2B5EF4-FFF2-40B4-BE49-F238E27FC236}">
                <a16:creationId xmlns:a16="http://schemas.microsoft.com/office/drawing/2014/main" id="{A1B5B5A3-3A43-C363-C485-A58B85594E4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8BEA3E5-3626-1C08-9A36-7E64C3CD102D}"/>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317741D9-8013-FAC8-F3DA-B74964ADA3D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B9EE90F6-F7C6-7363-3DB0-181B4F86350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807AA7A8-794C-AEA4-E5C4-602FB54F157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E9860186-8CAF-9454-79BA-2FCE2B1E631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847E5693-F26D-685C-7E4A-499939CBA108}"/>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3603C33D-AF95-77B2-273F-BB1D022802B3}"/>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BE17A313-6281-C20D-23D7-9E7BF1F81B3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ACAF7DDC-B212-938E-5EE8-C221C25DBC4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6" name="Espace réservé pour une image  15" descr="Une image contenant habits, illustration, Animation, sourire&#10;&#10;Le contenu généré par l’IA peut être incorrect.">
            <a:extLst>
              <a:ext uri="{FF2B5EF4-FFF2-40B4-BE49-F238E27FC236}">
                <a16:creationId xmlns:a16="http://schemas.microsoft.com/office/drawing/2014/main" id="{A0BAD75F-F954-017C-AA1A-CD39EAB3E60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graphicFrame>
        <p:nvGraphicFramePr>
          <p:cNvPr id="8" name="Tableau 7">
            <a:extLst>
              <a:ext uri="{FF2B5EF4-FFF2-40B4-BE49-F238E27FC236}">
                <a16:creationId xmlns:a16="http://schemas.microsoft.com/office/drawing/2014/main" id="{717DA8FE-B767-35C4-BD75-3360DED46931}"/>
              </a:ext>
            </a:extLst>
          </p:cNvPr>
          <p:cNvGraphicFramePr>
            <a:graphicFrameLocks noGrp="1"/>
          </p:cNvGraphicFramePr>
          <p:nvPr/>
        </p:nvGraphicFramePr>
        <p:xfrm>
          <a:off x="934056" y="2020539"/>
          <a:ext cx="7214193" cy="822960"/>
        </p:xfrm>
        <a:graphic>
          <a:graphicData uri="http://schemas.openxmlformats.org/drawingml/2006/table">
            <a:tbl>
              <a:tblPr firstRow="1" bandRow="1"/>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4" name="Tableau 13">
            <a:extLst>
              <a:ext uri="{FF2B5EF4-FFF2-40B4-BE49-F238E27FC236}">
                <a16:creationId xmlns:a16="http://schemas.microsoft.com/office/drawing/2014/main" id="{7E967DF5-9BFC-E6D0-6082-CD53F2A33B96}"/>
              </a:ext>
            </a:extLst>
          </p:cNvPr>
          <p:cNvGraphicFramePr>
            <a:graphicFrameLocks noGrp="1"/>
          </p:cNvGraphicFramePr>
          <p:nvPr/>
        </p:nvGraphicFramePr>
        <p:xfrm>
          <a:off x="934056" y="3191542"/>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5" name="Tableau 14">
            <a:extLst>
              <a:ext uri="{FF2B5EF4-FFF2-40B4-BE49-F238E27FC236}">
                <a16:creationId xmlns:a16="http://schemas.microsoft.com/office/drawing/2014/main" id="{AF2896DA-FB64-C3E8-B20E-F6667DE4DBF0}"/>
              </a:ext>
            </a:extLst>
          </p:cNvPr>
          <p:cNvGraphicFramePr>
            <a:graphicFrameLocks noGrp="1"/>
          </p:cNvGraphicFramePr>
          <p:nvPr/>
        </p:nvGraphicFramePr>
        <p:xfrm>
          <a:off x="934056" y="4362545"/>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7" name="Tableau 16">
            <a:extLst>
              <a:ext uri="{FF2B5EF4-FFF2-40B4-BE49-F238E27FC236}">
                <a16:creationId xmlns:a16="http://schemas.microsoft.com/office/drawing/2014/main" id="{6755A00B-0D98-8D70-D0E8-FA7F6399A694}"/>
              </a:ext>
            </a:extLst>
          </p:cNvPr>
          <p:cNvGraphicFramePr>
            <a:graphicFrameLocks noGrp="1"/>
          </p:cNvGraphicFramePr>
          <p:nvPr/>
        </p:nvGraphicFramePr>
        <p:xfrm>
          <a:off x="2124331" y="5445057"/>
          <a:ext cx="4508870" cy="822960"/>
        </p:xfrm>
        <a:graphic>
          <a:graphicData uri="http://schemas.openxmlformats.org/drawingml/2006/table">
            <a:tbl>
              <a:tblPr firstRow="1" bandRow="1"/>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849753264"/>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3AF85-ECD2-9471-E3CB-4F9CD4E91392}"/>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B3C44219-E5E6-918F-803F-D506D8A3E885}"/>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65000"/>
                  </a:schemeClr>
                </a:solidFill>
                <a:latin typeface="Microsoft Uighur" panose="02000000000000000000" pitchFamily="2" charset="-78"/>
                <a:cs typeface="Microsoft Uighur" panose="02000000000000000000" pitchFamily="2" charset="-78"/>
              </a:rPr>
              <a:t>.</a:t>
            </a:r>
          </a:p>
        </p:txBody>
      </p:sp>
      <p:pic>
        <p:nvPicPr>
          <p:cNvPr id="2" name="Image 1">
            <a:extLst>
              <a:ext uri="{FF2B5EF4-FFF2-40B4-BE49-F238E27FC236}">
                <a16:creationId xmlns:a16="http://schemas.microsoft.com/office/drawing/2014/main" id="{12483652-536F-8B20-2741-BC7F15E3936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821ABBB2-083C-D3D9-01A4-E7B15388E630}"/>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2" name="Image 11">
            <a:extLst>
              <a:ext uri="{FF2B5EF4-FFF2-40B4-BE49-F238E27FC236}">
                <a16:creationId xmlns:a16="http://schemas.microsoft.com/office/drawing/2014/main" id="{778361E9-4030-6C2E-B365-F45D62A29A6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94DB8718-DA30-B688-D560-506F013CDB3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5" name="Image 14">
            <a:extLst>
              <a:ext uri="{FF2B5EF4-FFF2-40B4-BE49-F238E27FC236}">
                <a16:creationId xmlns:a16="http://schemas.microsoft.com/office/drawing/2014/main" id="{681BE2C9-FCD8-3BEF-76DB-3072F6C1E65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6" name="Rectangle 15">
            <a:extLst>
              <a:ext uri="{FF2B5EF4-FFF2-40B4-BE49-F238E27FC236}">
                <a16:creationId xmlns:a16="http://schemas.microsoft.com/office/drawing/2014/main" id="{C4BD6924-13F7-A92F-3137-0474F7A3472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18" name="Rectangle 17">
            <a:extLst>
              <a:ext uri="{FF2B5EF4-FFF2-40B4-BE49-F238E27FC236}">
                <a16:creationId xmlns:a16="http://schemas.microsoft.com/office/drawing/2014/main" id="{05F8110F-9676-04F9-86A1-6B15C4E36A3B}"/>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192D4571-AF8C-D579-410A-773678CF2D8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0" name="Rectangle 19">
            <a:extLst>
              <a:ext uri="{FF2B5EF4-FFF2-40B4-BE49-F238E27FC236}">
                <a16:creationId xmlns:a16="http://schemas.microsoft.com/office/drawing/2014/main" id="{D2E008EA-195B-D692-4F61-9062D926F257}"/>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E61BA413-BAC4-28D8-8D7A-3BF469993EE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29" name="Espace réservé pour une image  28">
            <a:extLst>
              <a:ext uri="{FF2B5EF4-FFF2-40B4-BE49-F238E27FC236}">
                <a16:creationId xmlns:a16="http://schemas.microsoft.com/office/drawing/2014/main" id="{FF0DDF51-28F9-8E30-ADC0-C9D5A289FEF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3" name="Rectangle : coins arrondis 2">
            <a:extLst>
              <a:ext uri="{FF2B5EF4-FFF2-40B4-BE49-F238E27FC236}">
                <a16:creationId xmlns:a16="http://schemas.microsoft.com/office/drawing/2014/main" id="{76119977-48D6-6E5C-E988-A8CD02B5FC5E}"/>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kern="0" dirty="0">
                <a:solidFill>
                  <a:srgbClr val="5B9BD5">
                    <a:lumMod val="50000"/>
                  </a:srgbClr>
                </a:solidFill>
                <a:latin typeface="Calibri" panose="020F0502020204030204"/>
                <a:cs typeface="Microsoft Uighur" panose="020B0604020202020204" charset="-78"/>
                <a:sym typeface="Arial"/>
              </a:rPr>
              <a:t>خا</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فَ</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4" name="Rectangle : coins arrondis 3">
            <a:extLst>
              <a:ext uri="{FF2B5EF4-FFF2-40B4-BE49-F238E27FC236}">
                <a16:creationId xmlns:a16="http://schemas.microsoft.com/office/drawing/2014/main" id="{C62BB4E9-F52F-E7FD-841F-7E6FDBEC1ABE}"/>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latin typeface="Calibri" panose="020F0502020204030204"/>
                <a:cs typeface="Microsoft Uighur" panose="020B0604020202020204" charset="-78"/>
                <a:sym typeface="Arial"/>
              </a:rPr>
              <a:t>يَ</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ـأْ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كُــ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ــلُ</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 </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5" name="Rectangle : coins arrondis 4">
            <a:extLst>
              <a:ext uri="{FF2B5EF4-FFF2-40B4-BE49-F238E27FC236}">
                <a16:creationId xmlns:a16="http://schemas.microsoft.com/office/drawing/2014/main" id="{50BAA3F4-20E8-CB43-CD93-7695A8E147A5}"/>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غَــ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ـريــ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ــبـاً</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endParaRPr kumimoji="0" lang="fr-MA" sz="48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6" name="Rectangle : coins arrondis 5">
            <a:extLst>
              <a:ext uri="{FF2B5EF4-FFF2-40B4-BE49-F238E27FC236}">
                <a16:creationId xmlns:a16="http://schemas.microsoft.com/office/drawing/2014/main" id="{1A508D54-F04D-413D-0CFF-35627F1314D9}"/>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شَــ</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ــهيــ</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ــق</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 </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7" name="Rectangle : coins arrondis 6">
            <a:extLst>
              <a:ext uri="{FF2B5EF4-FFF2-40B4-BE49-F238E27FC236}">
                <a16:creationId xmlns:a16="http://schemas.microsoft.com/office/drawing/2014/main" id="{FB092B8F-9F23-7C95-B8F4-17196CE88326}"/>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latin typeface="Calibri" panose="020F0502020204030204"/>
                <a:cs typeface="Microsoft Uighur" panose="020B0604020202020204" charset="-78"/>
                <a:sym typeface="Arial"/>
              </a:rPr>
              <a:t>ض</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ـيــ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 </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ــع</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8" name="Rectangle : coins arrondis 7">
            <a:extLst>
              <a:ext uri="{FF2B5EF4-FFF2-40B4-BE49-F238E27FC236}">
                <a16:creationId xmlns:a16="http://schemas.microsoft.com/office/drawing/2014/main" id="{6180C41E-3604-64BB-D0AF-3BF6A3B7C41B}"/>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خافَ</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9" name="Rectangle : coins arrondis 8">
            <a:extLst>
              <a:ext uri="{FF2B5EF4-FFF2-40B4-BE49-F238E27FC236}">
                <a16:creationId xmlns:a16="http://schemas.microsoft.com/office/drawing/2014/main" id="{9CAFD0C2-6BA9-F40E-603C-BC9E38F62427}"/>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يَأْكُلُ</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0" name="Rectangle : coins arrondis 9">
            <a:extLst>
              <a:ext uri="{FF2B5EF4-FFF2-40B4-BE49-F238E27FC236}">
                <a16:creationId xmlns:a16="http://schemas.microsoft.com/office/drawing/2014/main" id="{EAF8C9C1-0E9D-FBD4-BF38-BF3DF8808AB4}"/>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غَريباً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A3705AE5-5345-4DC3-2B16-A7B0A30F8D73}"/>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kern="0" dirty="0">
                <a:solidFill>
                  <a:srgbClr val="5B9BD5">
                    <a:lumMod val="50000"/>
                  </a:srgbClr>
                </a:solidFill>
                <a:latin typeface="Calibri" panose="020F0502020204030204"/>
                <a:cs typeface="Microsoft Uighur" panose="020B0604020202020204" charset="-78"/>
                <a:sym typeface="Arial"/>
              </a:rPr>
              <a:t>شَ</a:t>
            </a:r>
            <a:r>
              <a:rPr kumimoji="0" lang="ar-MA" sz="4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Microsoft Uighur" panose="020B0604020202020204" charset="-78"/>
                <a:sym typeface="Arial"/>
              </a:rPr>
              <a:t>هيق</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D18DD7E2-99D5-C396-80F8-280E9F76BB3B}"/>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رَضيع</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Flèche : gauche 23">
            <a:extLst>
              <a:ext uri="{FF2B5EF4-FFF2-40B4-BE49-F238E27FC236}">
                <a16:creationId xmlns:a16="http://schemas.microsoft.com/office/drawing/2014/main" id="{48886291-27F6-DD58-82A5-C3D0E88812A0}"/>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5" name="Flèche : gauche 24">
            <a:extLst>
              <a:ext uri="{FF2B5EF4-FFF2-40B4-BE49-F238E27FC236}">
                <a16:creationId xmlns:a16="http://schemas.microsoft.com/office/drawing/2014/main" id="{0EDBA7FE-E017-C103-B78E-EBDECD9ABB2E}"/>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6" name="Flèche : gauche 25">
            <a:extLst>
              <a:ext uri="{FF2B5EF4-FFF2-40B4-BE49-F238E27FC236}">
                <a16:creationId xmlns:a16="http://schemas.microsoft.com/office/drawing/2014/main" id="{A9C10BCE-10A4-A75E-5DB9-C916097FBCB0}"/>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EF097F7D-0445-F120-8C90-BE364C0853C4}"/>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7B3FC277-39C2-12CA-0B7D-141C45BA5019}"/>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pSp>
        <p:nvGrpSpPr>
          <p:cNvPr id="30" name="Groupe 29">
            <a:extLst>
              <a:ext uri="{FF2B5EF4-FFF2-40B4-BE49-F238E27FC236}">
                <a16:creationId xmlns:a16="http://schemas.microsoft.com/office/drawing/2014/main" id="{AD6821C2-690E-AF05-A9DA-927F2139A90C}"/>
              </a:ext>
            </a:extLst>
          </p:cNvPr>
          <p:cNvGrpSpPr/>
          <p:nvPr/>
        </p:nvGrpSpPr>
        <p:grpSpPr>
          <a:xfrm>
            <a:off x="2332598" y="5466818"/>
            <a:ext cx="177140" cy="130051"/>
            <a:chOff x="7831964" y="3929121"/>
            <a:chExt cx="594306" cy="428930"/>
          </a:xfrm>
          <a:solidFill>
            <a:srgbClr val="ECF8FB"/>
          </a:solidFill>
        </p:grpSpPr>
        <p:pic>
          <p:nvPicPr>
            <p:cNvPr id="33" name="Graphique 32">
              <a:extLst>
                <a:ext uri="{FF2B5EF4-FFF2-40B4-BE49-F238E27FC236}">
                  <a16:creationId xmlns:a16="http://schemas.microsoft.com/office/drawing/2014/main" id="{01E6C0E6-ED36-2A99-76D6-7E9A2A7CCDA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34" name="Graphique 33">
              <a:extLst>
                <a:ext uri="{FF2B5EF4-FFF2-40B4-BE49-F238E27FC236}">
                  <a16:creationId xmlns:a16="http://schemas.microsoft.com/office/drawing/2014/main" id="{AB95D43D-A27B-68C3-08DE-8A5409BFD2D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ED9DB394-5D76-3F28-26B1-F9D4307DAFAC}"/>
              </a:ext>
            </a:extLst>
          </p:cNvPr>
          <p:cNvGrpSpPr/>
          <p:nvPr/>
        </p:nvGrpSpPr>
        <p:grpSpPr>
          <a:xfrm>
            <a:off x="5319452" y="5453224"/>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29C14173-08F4-F206-A1C1-F6773F961B0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38" name="Graphique 37">
              <a:extLst>
                <a:ext uri="{FF2B5EF4-FFF2-40B4-BE49-F238E27FC236}">
                  <a16:creationId xmlns:a16="http://schemas.microsoft.com/office/drawing/2014/main" id="{7B3324BD-8938-73AF-70B5-4F3D6E72D3D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68" name="Groupe 67">
            <a:extLst>
              <a:ext uri="{FF2B5EF4-FFF2-40B4-BE49-F238E27FC236}">
                <a16:creationId xmlns:a16="http://schemas.microsoft.com/office/drawing/2014/main" id="{1D62D0D3-1D51-34EF-329C-17C1DF7161C8}"/>
              </a:ext>
            </a:extLst>
          </p:cNvPr>
          <p:cNvGrpSpPr/>
          <p:nvPr/>
        </p:nvGrpSpPr>
        <p:grpSpPr>
          <a:xfrm>
            <a:off x="5408022" y="4643018"/>
            <a:ext cx="177140" cy="130051"/>
            <a:chOff x="7831964" y="3929121"/>
            <a:chExt cx="594306" cy="428930"/>
          </a:xfrm>
          <a:solidFill>
            <a:srgbClr val="ECF8FB"/>
          </a:solidFill>
        </p:grpSpPr>
        <p:pic>
          <p:nvPicPr>
            <p:cNvPr id="69" name="Graphique 68">
              <a:extLst>
                <a:ext uri="{FF2B5EF4-FFF2-40B4-BE49-F238E27FC236}">
                  <a16:creationId xmlns:a16="http://schemas.microsoft.com/office/drawing/2014/main" id="{42E92BBD-DEC2-F603-A21C-0F2D043F8D4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70" name="Graphique 69">
              <a:extLst>
                <a:ext uri="{FF2B5EF4-FFF2-40B4-BE49-F238E27FC236}">
                  <a16:creationId xmlns:a16="http://schemas.microsoft.com/office/drawing/2014/main" id="{00DCE844-EA37-8F34-82A3-6203955CADD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grpSp>
        <p:nvGrpSpPr>
          <p:cNvPr id="71" name="Groupe 70">
            <a:extLst>
              <a:ext uri="{FF2B5EF4-FFF2-40B4-BE49-F238E27FC236}">
                <a16:creationId xmlns:a16="http://schemas.microsoft.com/office/drawing/2014/main" id="{41AF2654-A991-6795-7D63-BE6DCFFD4E26}"/>
              </a:ext>
            </a:extLst>
          </p:cNvPr>
          <p:cNvGrpSpPr/>
          <p:nvPr/>
        </p:nvGrpSpPr>
        <p:grpSpPr>
          <a:xfrm>
            <a:off x="2382734" y="4577992"/>
            <a:ext cx="177140" cy="130051"/>
            <a:chOff x="7831964" y="3929121"/>
            <a:chExt cx="594306" cy="428930"/>
          </a:xfrm>
          <a:solidFill>
            <a:srgbClr val="ECF8FB"/>
          </a:solidFill>
        </p:grpSpPr>
        <p:pic>
          <p:nvPicPr>
            <p:cNvPr id="72" name="Graphique 71">
              <a:extLst>
                <a:ext uri="{FF2B5EF4-FFF2-40B4-BE49-F238E27FC236}">
                  <a16:creationId xmlns:a16="http://schemas.microsoft.com/office/drawing/2014/main" id="{CD98484E-232C-FB12-067A-A52AD36A872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a:grpFill/>
            <a:ln>
              <a:noFill/>
            </a:ln>
          </p:spPr>
        </p:pic>
        <p:pic>
          <p:nvPicPr>
            <p:cNvPr id="73" name="Graphique 72">
              <a:extLst>
                <a:ext uri="{FF2B5EF4-FFF2-40B4-BE49-F238E27FC236}">
                  <a16:creationId xmlns:a16="http://schemas.microsoft.com/office/drawing/2014/main" id="{33C5B71A-F681-066A-E45C-ED9467F58FE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314747924"/>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9D6DC-9A81-8A8B-16B3-66D4427E8B00}"/>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AF2BC1D1-16C6-6406-FB88-2FD33F14323D}"/>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بفئة غير م).</a:t>
            </a:r>
            <a:endParaRPr lang="ar-MA" sz="24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9A00378-FB70-B994-0EF9-1D1C6300B927}"/>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kern="0" dirty="0">
                <a:solidFill>
                  <a:srgbClr val="5B9BD5">
                    <a:lumMod val="50000"/>
                  </a:srgbClr>
                </a:solidFill>
                <a:latin typeface="Calibri" panose="020F0502020204030204"/>
                <a:cs typeface="Microsoft Uighur" panose="020B0604020202020204" charset="-78"/>
                <a:sym typeface="Arial"/>
              </a:rPr>
              <a:t>خا</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فَ</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12" name="Rectangle : coins arrondis 11">
            <a:extLst>
              <a:ext uri="{FF2B5EF4-FFF2-40B4-BE49-F238E27FC236}">
                <a16:creationId xmlns:a16="http://schemas.microsoft.com/office/drawing/2014/main" id="{2E9B404D-2597-2FCD-9C1A-D9A4A805DFB6}"/>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latin typeface="Calibri" panose="020F0502020204030204"/>
                <a:cs typeface="Microsoft Uighur" panose="020B0604020202020204" charset="-78"/>
                <a:sym typeface="Arial"/>
              </a:rPr>
              <a:t>يَ</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ـأْ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كُــ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ــلُ</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 </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333DFF8E-EBE9-D102-D45A-115BC89E1924}"/>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غَــ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ـريــ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ــبـاً</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endParaRPr kumimoji="0" lang="fr-MA" sz="48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07BD03CB-5989-BDCC-CEB4-B545F22075AC}"/>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شَــ</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ــهيــ</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ــق</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 </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E212A32B-AF98-54E4-B3AD-C84EFBBCB715}"/>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latin typeface="Calibri" panose="020F0502020204030204"/>
                <a:cs typeface="Microsoft Uighur" panose="020B0604020202020204" charset="-78"/>
                <a:sym typeface="Arial"/>
              </a:rPr>
              <a:t>ض</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ـيــ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 </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ــع</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584B2951-53BD-98C0-085B-2AA01C65D580}"/>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خافَ</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D5D9844E-CA80-6A92-DA09-ABF550A9955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يَأْكُلُ</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6F7B068B-8510-1AF8-238B-9AC6F8CDD729}"/>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غَريباً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9B1302A6-FB21-382B-E965-DBAC197F5951}"/>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kern="0" dirty="0">
                <a:solidFill>
                  <a:srgbClr val="5B9BD5">
                    <a:lumMod val="50000"/>
                  </a:srgbClr>
                </a:solidFill>
                <a:latin typeface="Calibri" panose="020F0502020204030204"/>
                <a:cs typeface="Microsoft Uighur" panose="020B0604020202020204" charset="-78"/>
                <a:sym typeface="Arial"/>
              </a:rPr>
              <a:t>شَ</a:t>
            </a:r>
            <a:r>
              <a:rPr kumimoji="0" lang="ar-MA" sz="44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Microsoft Uighur" panose="020B0604020202020204" charset="-78"/>
                <a:sym typeface="Arial"/>
              </a:rPr>
              <a:t>هيق</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F00AFE2D-0C49-3E56-F6E0-F1334511036B}"/>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رَضيع</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79A59D9A-146D-C84A-00C4-157C36AA93B0}"/>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A0C0D2B7-5A1A-D2BF-DA07-8D9CFA9B0424}"/>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5BA20745-EAF3-FA4E-1B6D-FE2334B97FBC}"/>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D722621C-5338-D24A-8341-C9F54551A10C}"/>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43C4EA68-A1F7-42FA-CC84-A50A0F3473DF}"/>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pSp>
        <p:nvGrpSpPr>
          <p:cNvPr id="17" name="Groupe 16">
            <a:extLst>
              <a:ext uri="{FF2B5EF4-FFF2-40B4-BE49-F238E27FC236}">
                <a16:creationId xmlns:a16="http://schemas.microsoft.com/office/drawing/2014/main" id="{F4B13825-F89E-C775-26C5-8E5E05CC3601}"/>
              </a:ext>
            </a:extLst>
          </p:cNvPr>
          <p:cNvGrpSpPr/>
          <p:nvPr/>
        </p:nvGrpSpPr>
        <p:grpSpPr>
          <a:xfrm>
            <a:off x="2332598" y="5466818"/>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BFCFB66B-0E6B-93FE-A563-68F9EE1B98B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BC610A30-B0FE-51C9-35AB-400C5E80118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846F7544-6031-EFFD-0BAF-2DBA631164B7}"/>
              </a:ext>
            </a:extLst>
          </p:cNvPr>
          <p:cNvGrpSpPr/>
          <p:nvPr/>
        </p:nvGrpSpPr>
        <p:grpSpPr>
          <a:xfrm>
            <a:off x="5319452" y="5453224"/>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907BA8AD-5F38-3870-4F6D-8FBBC63737B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22A2BF04-9919-1168-08F8-90FFC0A56C7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41" name="Groupe 40">
            <a:extLst>
              <a:ext uri="{FF2B5EF4-FFF2-40B4-BE49-F238E27FC236}">
                <a16:creationId xmlns:a16="http://schemas.microsoft.com/office/drawing/2014/main" id="{C8C5C783-15EC-C06B-D981-41CCDF558AB5}"/>
              </a:ext>
            </a:extLst>
          </p:cNvPr>
          <p:cNvGrpSpPr/>
          <p:nvPr/>
        </p:nvGrpSpPr>
        <p:grpSpPr>
          <a:xfrm>
            <a:off x="5408022" y="4643018"/>
            <a:ext cx="177140" cy="130051"/>
            <a:chOff x="7831964" y="3929121"/>
            <a:chExt cx="594306" cy="428930"/>
          </a:xfrm>
          <a:solidFill>
            <a:srgbClr val="ECF8FB"/>
          </a:solidFill>
        </p:grpSpPr>
        <p:pic>
          <p:nvPicPr>
            <p:cNvPr id="42" name="Graphique 41">
              <a:extLst>
                <a:ext uri="{FF2B5EF4-FFF2-40B4-BE49-F238E27FC236}">
                  <a16:creationId xmlns:a16="http://schemas.microsoft.com/office/drawing/2014/main" id="{419FF574-F645-3116-886F-61E102A635F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43" name="Graphique 42">
              <a:extLst>
                <a:ext uri="{FF2B5EF4-FFF2-40B4-BE49-F238E27FC236}">
                  <a16:creationId xmlns:a16="http://schemas.microsoft.com/office/drawing/2014/main" id="{67A7D2CF-ED6C-748B-543B-485981B3EBC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44" name="Groupe 43">
            <a:extLst>
              <a:ext uri="{FF2B5EF4-FFF2-40B4-BE49-F238E27FC236}">
                <a16:creationId xmlns:a16="http://schemas.microsoft.com/office/drawing/2014/main" id="{890A6D35-3E81-50B7-049D-6B02E50044DE}"/>
              </a:ext>
            </a:extLst>
          </p:cNvPr>
          <p:cNvGrpSpPr/>
          <p:nvPr/>
        </p:nvGrpSpPr>
        <p:grpSpPr>
          <a:xfrm>
            <a:off x="2382734" y="4577992"/>
            <a:ext cx="177140" cy="130051"/>
            <a:chOff x="7831964" y="3929121"/>
            <a:chExt cx="594306" cy="428930"/>
          </a:xfrm>
          <a:solidFill>
            <a:srgbClr val="ECF8FB"/>
          </a:solidFill>
        </p:grpSpPr>
        <p:pic>
          <p:nvPicPr>
            <p:cNvPr id="45" name="Graphique 44">
              <a:extLst>
                <a:ext uri="{FF2B5EF4-FFF2-40B4-BE49-F238E27FC236}">
                  <a16:creationId xmlns:a16="http://schemas.microsoft.com/office/drawing/2014/main" id="{6D5D5590-0544-29FF-377F-E0EC5B8794F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46" name="Graphique 45">
              <a:extLst>
                <a:ext uri="{FF2B5EF4-FFF2-40B4-BE49-F238E27FC236}">
                  <a16:creationId xmlns:a16="http://schemas.microsoft.com/office/drawing/2014/main" id="{E449310E-6CB6-99E3-0705-52359A4EABD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47" name="Image 46">
            <a:extLst>
              <a:ext uri="{FF2B5EF4-FFF2-40B4-BE49-F238E27FC236}">
                <a16:creationId xmlns:a16="http://schemas.microsoft.com/office/drawing/2014/main" id="{C3C45E42-2378-C46E-7F0D-87A1C060386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8" name="Image 47">
            <a:extLst>
              <a:ext uri="{FF2B5EF4-FFF2-40B4-BE49-F238E27FC236}">
                <a16:creationId xmlns:a16="http://schemas.microsoft.com/office/drawing/2014/main" id="{0E098EE4-2BAB-27BA-0F67-7EA6348F85C5}"/>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9" name="Image 48">
            <a:extLst>
              <a:ext uri="{FF2B5EF4-FFF2-40B4-BE49-F238E27FC236}">
                <a16:creationId xmlns:a16="http://schemas.microsoft.com/office/drawing/2014/main" id="{9B2220FA-AA31-9DF7-B053-802A3B750F4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0" name="Image 49">
            <a:extLst>
              <a:ext uri="{FF2B5EF4-FFF2-40B4-BE49-F238E27FC236}">
                <a16:creationId xmlns:a16="http://schemas.microsoft.com/office/drawing/2014/main" id="{CD38725D-A717-64E5-0C2B-C79F634A405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51" name="Image 50">
            <a:extLst>
              <a:ext uri="{FF2B5EF4-FFF2-40B4-BE49-F238E27FC236}">
                <a16:creationId xmlns:a16="http://schemas.microsoft.com/office/drawing/2014/main" id="{BA97C796-4342-44E4-F776-6EE7E2B6A77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52" name="Rectangle 51">
            <a:extLst>
              <a:ext uri="{FF2B5EF4-FFF2-40B4-BE49-F238E27FC236}">
                <a16:creationId xmlns:a16="http://schemas.microsoft.com/office/drawing/2014/main" id="{26A6D19B-DE78-D830-5C94-73BAC671D78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53" name="Rectangle 52">
            <a:extLst>
              <a:ext uri="{FF2B5EF4-FFF2-40B4-BE49-F238E27FC236}">
                <a16:creationId xmlns:a16="http://schemas.microsoft.com/office/drawing/2014/main" id="{D0A195BA-FCF3-540C-F9CD-41A85325D22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27D3938C-CA0A-EB0F-F267-BFABD8BB1D0E}"/>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55" name="Rectangle 54">
            <a:extLst>
              <a:ext uri="{FF2B5EF4-FFF2-40B4-BE49-F238E27FC236}">
                <a16:creationId xmlns:a16="http://schemas.microsoft.com/office/drawing/2014/main" id="{E4A66682-0DDE-B7D9-80B7-35472D7E30E0}"/>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56" name="Rectangle 55">
            <a:extLst>
              <a:ext uri="{FF2B5EF4-FFF2-40B4-BE49-F238E27FC236}">
                <a16:creationId xmlns:a16="http://schemas.microsoft.com/office/drawing/2014/main" id="{AF3937C0-AAAC-6A87-4A45-95C0475B3243}"/>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60" name="Espace réservé pour une image  59">
            <a:extLst>
              <a:ext uri="{FF2B5EF4-FFF2-40B4-BE49-F238E27FC236}">
                <a16:creationId xmlns:a16="http://schemas.microsoft.com/office/drawing/2014/main" id="{D5C79369-0A5E-2D89-919F-99F9A58F8DB1}"/>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974768068"/>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sp>
        <p:nvSpPr>
          <p:cNvPr id="26" name="Google Shape;2403;p107">
            <a:extLst>
              <a:ext uri="{FF2B5EF4-FFF2-40B4-BE49-F238E27FC236}">
                <a16:creationId xmlns:a16="http://schemas.microsoft.com/office/drawing/2014/main" id="{88ED9483-66A5-CE28-1C7F-2A31C52BE15C}"/>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Tx/>
              <a:buNone/>
              <a:tabLst/>
              <a:defRPr/>
            </a:pPr>
            <a:endPar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ctr" defTabSz="514337" rtl="1" eaLnBrk="1" fontAlgn="auto" latinLnBrk="0" hangingPunct="1">
              <a:lnSpc>
                <a:spcPct val="100000"/>
              </a:lnSpc>
              <a:spcBef>
                <a:spcPts val="0"/>
              </a:spcBef>
              <a:spcAft>
                <a:spcPts val="0"/>
              </a:spcAft>
              <a:buClr>
                <a:srgbClr val="000000"/>
              </a:buClr>
              <a:buSzTx/>
              <a:buFontTx/>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غَريباً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خُبْز</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مِلْح</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kern="0" dirty="0">
                <a:solidFill>
                  <a:srgbClr val="5B9BD5">
                    <a:lumMod val="50000"/>
                  </a:srgbClr>
                </a:solidFill>
                <a:latin typeface="Arial"/>
                <a:cs typeface="Arial"/>
                <a:sym typeface="Arial"/>
              </a:rPr>
              <a:t>يَأْكُلُ</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خافَ</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 name="Google Shape;2403;p107">
            <a:extLst>
              <a:ext uri="{FF2B5EF4-FFF2-40B4-BE49-F238E27FC236}">
                <a16:creationId xmlns:a16="http://schemas.microsoft.com/office/drawing/2014/main" id="{74FDE718-39D0-22CA-3A1C-D409AA2B9E38}"/>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سائِرٍ</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0" name="Google Shape;2403;p107">
            <a:extLst>
              <a:ext uri="{FF2B5EF4-FFF2-40B4-BE49-F238E27FC236}">
                <a16:creationId xmlns:a16="http://schemas.microsoft.com/office/drawing/2014/main" id="{4A49A54C-9466-912A-DD3D-F7A68493CA3F}"/>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رَضيع</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1" name="Google Shape;2403;p107">
            <a:extLst>
              <a:ext uri="{FF2B5EF4-FFF2-40B4-BE49-F238E27FC236}">
                <a16:creationId xmlns:a16="http://schemas.microsoft.com/office/drawing/2014/main" id="{4D4129AD-5498-5664-E101-8C9B8C001890}"/>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كُؤوساً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3" name="Google Shape;2403;p107">
            <a:extLst>
              <a:ext uri="{FF2B5EF4-FFF2-40B4-BE49-F238E27FC236}">
                <a16:creationId xmlns:a16="http://schemas.microsoft.com/office/drawing/2014/main" id="{DB5061DD-1D46-DC83-F463-A0208B77F985}"/>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شَهيق</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4" name="Google Shape;2403;p107">
            <a:extLst>
              <a:ext uri="{FF2B5EF4-FFF2-40B4-BE49-F238E27FC236}">
                <a16:creationId xmlns:a16="http://schemas.microsoft.com/office/drawing/2014/main" id="{AF6CC583-02EB-9678-37EB-82807C8726EF}"/>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كارِهَةٍ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grpSp>
        <p:nvGrpSpPr>
          <p:cNvPr id="24" name="Groupe 23">
            <a:extLst>
              <a:ext uri="{FF2B5EF4-FFF2-40B4-BE49-F238E27FC236}">
                <a16:creationId xmlns:a16="http://schemas.microsoft.com/office/drawing/2014/main" id="{19ABB5F6-2F3E-3188-2359-495E5895FCD8}"/>
              </a:ext>
            </a:extLst>
          </p:cNvPr>
          <p:cNvGrpSpPr/>
          <p:nvPr/>
        </p:nvGrpSpPr>
        <p:grpSpPr>
          <a:xfrm>
            <a:off x="7347393" y="4474894"/>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7A5D8179-F458-C054-F216-6CA1A3A0B814}"/>
              </a:ext>
            </a:extLst>
          </p:cNvPr>
          <p:cNvGrpSpPr/>
          <p:nvPr/>
        </p:nvGrpSpPr>
        <p:grpSpPr>
          <a:xfrm>
            <a:off x="4251159" y="3244430"/>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49A47FCD-CCA8-421D-FD8A-8CA22D62E3B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0A4E4BA7-3E5A-6B22-2EAE-B0984A87F2E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45D05EC3-4944-3A51-7A14-98C3FBEBB9B6}"/>
              </a:ext>
            </a:extLst>
          </p:cNvPr>
          <p:cNvGrpSpPr/>
          <p:nvPr/>
        </p:nvGrpSpPr>
        <p:grpSpPr>
          <a:xfrm>
            <a:off x="2657670" y="4430086"/>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1B9E8FDE-8125-07ED-B1FA-03EE35EEEBC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8C865CDA-A10C-EE82-C628-30FD21C7DAF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16" name="Groupe 15">
            <a:extLst>
              <a:ext uri="{FF2B5EF4-FFF2-40B4-BE49-F238E27FC236}">
                <a16:creationId xmlns:a16="http://schemas.microsoft.com/office/drawing/2014/main" id="{BF81DF67-85A4-D108-6B53-7C58EA7CCE4C}"/>
              </a:ext>
            </a:extLst>
          </p:cNvPr>
          <p:cNvGrpSpPr/>
          <p:nvPr/>
        </p:nvGrpSpPr>
        <p:grpSpPr>
          <a:xfrm>
            <a:off x="2669874" y="3240605"/>
            <a:ext cx="184723" cy="89615"/>
            <a:chOff x="7831964" y="3929121"/>
            <a:chExt cx="594306" cy="428930"/>
          </a:xfrm>
          <a:solidFill>
            <a:schemeClr val="accent1">
              <a:lumMod val="50000"/>
            </a:schemeClr>
          </a:solidFill>
        </p:grpSpPr>
        <p:pic>
          <p:nvPicPr>
            <p:cNvPr id="17" name="Graphique 16">
              <a:extLst>
                <a:ext uri="{FF2B5EF4-FFF2-40B4-BE49-F238E27FC236}">
                  <a16:creationId xmlns:a16="http://schemas.microsoft.com/office/drawing/2014/main" id="{73200561-5EE7-CD3B-4EEC-39B07FB2F7B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7B216B46-C28A-5D2D-F18C-436BD85D2DB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pic>
        <p:nvPicPr>
          <p:cNvPr id="19" name="Image 18">
            <a:extLst>
              <a:ext uri="{FF2B5EF4-FFF2-40B4-BE49-F238E27FC236}">
                <a16:creationId xmlns:a16="http://schemas.microsoft.com/office/drawing/2014/main" id="{28C5816F-5611-6F45-C71F-D01C132A1A0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0D8F0197-7B9F-9DE8-478C-F5912218E68F}"/>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1" name="Image 20">
            <a:extLst>
              <a:ext uri="{FF2B5EF4-FFF2-40B4-BE49-F238E27FC236}">
                <a16:creationId xmlns:a16="http://schemas.microsoft.com/office/drawing/2014/main" id="{FE655C57-142E-E900-700D-C82B2DBD217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5" name="Image 24">
            <a:extLst>
              <a:ext uri="{FF2B5EF4-FFF2-40B4-BE49-F238E27FC236}">
                <a16:creationId xmlns:a16="http://schemas.microsoft.com/office/drawing/2014/main" id="{7158E459-25C5-DA97-8F4D-A1755188B96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1" name="Image 30">
            <a:extLst>
              <a:ext uri="{FF2B5EF4-FFF2-40B4-BE49-F238E27FC236}">
                <a16:creationId xmlns:a16="http://schemas.microsoft.com/office/drawing/2014/main" id="{419C8C45-7D71-60D9-3226-DD978B97149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32" name="Rectangle 31">
            <a:extLst>
              <a:ext uri="{FF2B5EF4-FFF2-40B4-BE49-F238E27FC236}">
                <a16:creationId xmlns:a16="http://schemas.microsoft.com/office/drawing/2014/main" id="{8608FE0D-91F4-7247-ED2F-3131C063D15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33" name="Rectangle 32">
            <a:extLst>
              <a:ext uri="{FF2B5EF4-FFF2-40B4-BE49-F238E27FC236}">
                <a16:creationId xmlns:a16="http://schemas.microsoft.com/office/drawing/2014/main" id="{D69B4942-659B-7660-A6B5-7440128D4C9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D8726E3C-F984-F806-D5E2-82C81573D93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35" name="Rectangle 34">
            <a:extLst>
              <a:ext uri="{FF2B5EF4-FFF2-40B4-BE49-F238E27FC236}">
                <a16:creationId xmlns:a16="http://schemas.microsoft.com/office/drawing/2014/main" id="{1E8DD1BE-2509-419C-2D05-09EFB50781E9}"/>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36" name="Rectangle 35">
            <a:extLst>
              <a:ext uri="{FF2B5EF4-FFF2-40B4-BE49-F238E27FC236}">
                <a16:creationId xmlns:a16="http://schemas.microsoft.com/office/drawing/2014/main" id="{8D21C724-CC95-0299-2985-7E7C1543E54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42" name="Espace réservé pour une image  41">
            <a:extLst>
              <a:ext uri="{FF2B5EF4-FFF2-40B4-BE49-F238E27FC236}">
                <a16:creationId xmlns:a16="http://schemas.microsoft.com/office/drawing/2014/main" id="{F3C85E4E-451D-F356-D803-BE478EFFE15E}"/>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469692478"/>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FCA40-7B34-A324-A524-993AD0FB3842}"/>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0A9881FE-0265-CB25-FBE4-D4C67C103A1B}"/>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من يقرأ؟  (خاص بفئة غير م)</a:t>
            </a:r>
          </a:p>
        </p:txBody>
      </p:sp>
      <p:pic>
        <p:nvPicPr>
          <p:cNvPr id="2" name="Image 1">
            <a:extLst>
              <a:ext uri="{FF2B5EF4-FFF2-40B4-BE49-F238E27FC236}">
                <a16:creationId xmlns:a16="http://schemas.microsoft.com/office/drawing/2014/main" id="{F0176724-28CC-F958-227C-671D0ECC842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294EE5F-983A-3B55-E7F7-4E4F6758055A}"/>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72FFE558-0142-1A82-7DD7-AD3EF8E5B3E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A55C8BBA-E12E-356A-1ED8-C19BBFC6A11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0" name="Image 9">
            <a:extLst>
              <a:ext uri="{FF2B5EF4-FFF2-40B4-BE49-F238E27FC236}">
                <a16:creationId xmlns:a16="http://schemas.microsoft.com/office/drawing/2014/main" id="{5F09E668-C1C9-7E60-AD01-E746EF7A71B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1" name="Rectangle 10">
            <a:extLst>
              <a:ext uri="{FF2B5EF4-FFF2-40B4-BE49-F238E27FC236}">
                <a16:creationId xmlns:a16="http://schemas.microsoft.com/office/drawing/2014/main" id="{71C3E39A-0DD8-FAAA-E759-632639097FC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13" name="Rectangle 12">
            <a:extLst>
              <a:ext uri="{FF2B5EF4-FFF2-40B4-BE49-F238E27FC236}">
                <a16:creationId xmlns:a16="http://schemas.microsoft.com/office/drawing/2014/main" id="{E3B9BDFE-ECF3-051A-796A-6816BAC949A5}"/>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793BBD29-484C-38DD-AF76-991D9415F978}"/>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C36DF61C-17DC-CA89-A6BB-4ABCB4E51453}"/>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6" name="Rectangle 25">
            <a:extLst>
              <a:ext uri="{FF2B5EF4-FFF2-40B4-BE49-F238E27FC236}">
                <a16:creationId xmlns:a16="http://schemas.microsoft.com/office/drawing/2014/main" id="{74C77262-A5E4-C0D4-7BBE-4988241B4BAB}"/>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30" name="Espace réservé pour une image  29">
            <a:extLst>
              <a:ext uri="{FF2B5EF4-FFF2-40B4-BE49-F238E27FC236}">
                <a16:creationId xmlns:a16="http://schemas.microsoft.com/office/drawing/2014/main" id="{1354FF5D-11E7-6A9B-BB52-7927AF706B3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15" name="Google Shape;2403;p107">
            <a:extLst>
              <a:ext uri="{FF2B5EF4-FFF2-40B4-BE49-F238E27FC236}">
                <a16:creationId xmlns:a16="http://schemas.microsoft.com/office/drawing/2014/main" id="{A5DA7F15-D83F-EDC4-9C40-A9F7D5DEB811}"/>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Tx/>
              <a:buNone/>
              <a:tabLst/>
              <a:defRPr/>
            </a:pPr>
            <a:endPar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a:p>
            <a:pPr marL="0" marR="0" lvl="0" indent="0" algn="ctr" defTabSz="514337" rtl="1" eaLnBrk="1" fontAlgn="auto" latinLnBrk="0" hangingPunct="1">
              <a:lnSpc>
                <a:spcPct val="100000"/>
              </a:lnSpc>
              <a:spcBef>
                <a:spcPts val="0"/>
              </a:spcBef>
              <a:spcAft>
                <a:spcPts val="0"/>
              </a:spcAft>
              <a:buClr>
                <a:srgbClr val="000000"/>
              </a:buClr>
              <a:buSzTx/>
              <a:buFontTx/>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غَريباً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6" name="Google Shape;2403;p107">
            <a:extLst>
              <a:ext uri="{FF2B5EF4-FFF2-40B4-BE49-F238E27FC236}">
                <a16:creationId xmlns:a16="http://schemas.microsoft.com/office/drawing/2014/main" id="{D6182689-C3B7-C437-D8FA-BDF71A2F6F50}"/>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خُبْز</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2" name="Google Shape;2403;p107">
            <a:extLst>
              <a:ext uri="{FF2B5EF4-FFF2-40B4-BE49-F238E27FC236}">
                <a16:creationId xmlns:a16="http://schemas.microsoft.com/office/drawing/2014/main" id="{3386F0CB-01B1-DF2D-CF0D-9B153F7FCAA4}"/>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مِلْح</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3" name="Google Shape;2403;p107">
            <a:extLst>
              <a:ext uri="{FF2B5EF4-FFF2-40B4-BE49-F238E27FC236}">
                <a16:creationId xmlns:a16="http://schemas.microsoft.com/office/drawing/2014/main" id="{D8C7779B-8D9A-DAD5-E2E4-C79A9A085C9C}"/>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kern="0" dirty="0">
                <a:solidFill>
                  <a:srgbClr val="5B9BD5">
                    <a:lumMod val="50000"/>
                  </a:srgbClr>
                </a:solidFill>
                <a:latin typeface="Arial"/>
                <a:cs typeface="Arial"/>
                <a:sym typeface="Arial"/>
              </a:rPr>
              <a:t>يَأْكُلُ</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7" name="Google Shape;2403;p107">
            <a:extLst>
              <a:ext uri="{FF2B5EF4-FFF2-40B4-BE49-F238E27FC236}">
                <a16:creationId xmlns:a16="http://schemas.microsoft.com/office/drawing/2014/main" id="{0963D466-631C-ADAD-CC35-4F764F5BC932}"/>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خافَ</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8" name="Google Shape;2403;p107">
            <a:extLst>
              <a:ext uri="{FF2B5EF4-FFF2-40B4-BE49-F238E27FC236}">
                <a16:creationId xmlns:a16="http://schemas.microsoft.com/office/drawing/2014/main" id="{BA53A1E0-715A-F419-7A63-FAF89E054275}"/>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سائِرٍ</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9" name="Google Shape;2403;p107">
            <a:extLst>
              <a:ext uri="{FF2B5EF4-FFF2-40B4-BE49-F238E27FC236}">
                <a16:creationId xmlns:a16="http://schemas.microsoft.com/office/drawing/2014/main" id="{1F005EE9-32A0-8909-B2CB-3A387D3C6BE1}"/>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رَضيع</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7" name="Google Shape;2403;p107">
            <a:extLst>
              <a:ext uri="{FF2B5EF4-FFF2-40B4-BE49-F238E27FC236}">
                <a16:creationId xmlns:a16="http://schemas.microsoft.com/office/drawing/2014/main" id="{56B12C18-0F6A-768B-3922-31B05532CCC3}"/>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كُؤوساً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8" name="Google Shape;2403;p107">
            <a:extLst>
              <a:ext uri="{FF2B5EF4-FFF2-40B4-BE49-F238E27FC236}">
                <a16:creationId xmlns:a16="http://schemas.microsoft.com/office/drawing/2014/main" id="{603E3774-BA70-F719-365D-2879134C68C8}"/>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شَهيق</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45" name="Google Shape;2403;p107">
            <a:extLst>
              <a:ext uri="{FF2B5EF4-FFF2-40B4-BE49-F238E27FC236}">
                <a16:creationId xmlns:a16="http://schemas.microsoft.com/office/drawing/2014/main" id="{C85FE113-2CB3-F611-70F1-5F89CE0B8FD3}"/>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كارِهَةٍ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grpSp>
        <p:nvGrpSpPr>
          <p:cNvPr id="46" name="Groupe 45">
            <a:extLst>
              <a:ext uri="{FF2B5EF4-FFF2-40B4-BE49-F238E27FC236}">
                <a16:creationId xmlns:a16="http://schemas.microsoft.com/office/drawing/2014/main" id="{67188C7C-EF86-52A5-F065-C33F907FD64E}"/>
              </a:ext>
            </a:extLst>
          </p:cNvPr>
          <p:cNvGrpSpPr/>
          <p:nvPr/>
        </p:nvGrpSpPr>
        <p:grpSpPr>
          <a:xfrm>
            <a:off x="7347393" y="4474894"/>
            <a:ext cx="184723" cy="89615"/>
            <a:chOff x="7831964" y="3929121"/>
            <a:chExt cx="594306" cy="428930"/>
          </a:xfrm>
          <a:solidFill>
            <a:schemeClr val="accent1">
              <a:lumMod val="50000"/>
            </a:schemeClr>
          </a:solidFill>
        </p:grpSpPr>
        <p:pic>
          <p:nvPicPr>
            <p:cNvPr id="47" name="Graphique 46">
              <a:extLst>
                <a:ext uri="{FF2B5EF4-FFF2-40B4-BE49-F238E27FC236}">
                  <a16:creationId xmlns:a16="http://schemas.microsoft.com/office/drawing/2014/main" id="{12AC7E58-9D6F-5555-F192-1A0664FE1B8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48" name="Graphique 47">
              <a:extLst>
                <a:ext uri="{FF2B5EF4-FFF2-40B4-BE49-F238E27FC236}">
                  <a16:creationId xmlns:a16="http://schemas.microsoft.com/office/drawing/2014/main" id="{D2DB900C-19FF-1EBC-27DD-F3C19E75293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9" name="Groupe 48">
            <a:extLst>
              <a:ext uri="{FF2B5EF4-FFF2-40B4-BE49-F238E27FC236}">
                <a16:creationId xmlns:a16="http://schemas.microsoft.com/office/drawing/2014/main" id="{3FC97571-0E3B-2695-39DA-8542178B1243}"/>
              </a:ext>
            </a:extLst>
          </p:cNvPr>
          <p:cNvGrpSpPr/>
          <p:nvPr/>
        </p:nvGrpSpPr>
        <p:grpSpPr>
          <a:xfrm>
            <a:off x="4251159" y="3244430"/>
            <a:ext cx="184723" cy="89615"/>
            <a:chOff x="7831964" y="3929121"/>
            <a:chExt cx="594306" cy="428930"/>
          </a:xfrm>
          <a:solidFill>
            <a:schemeClr val="accent1">
              <a:lumMod val="50000"/>
            </a:schemeClr>
          </a:solidFill>
        </p:grpSpPr>
        <p:pic>
          <p:nvPicPr>
            <p:cNvPr id="50" name="Graphique 49">
              <a:extLst>
                <a:ext uri="{FF2B5EF4-FFF2-40B4-BE49-F238E27FC236}">
                  <a16:creationId xmlns:a16="http://schemas.microsoft.com/office/drawing/2014/main" id="{D2DB84FE-04DD-B491-7155-92DE7317C3C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1" name="Graphique 50">
              <a:extLst>
                <a:ext uri="{FF2B5EF4-FFF2-40B4-BE49-F238E27FC236}">
                  <a16:creationId xmlns:a16="http://schemas.microsoft.com/office/drawing/2014/main" id="{01DB30DE-9F61-4334-25E1-5E0D6314FA6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52" name="Groupe 51">
            <a:extLst>
              <a:ext uri="{FF2B5EF4-FFF2-40B4-BE49-F238E27FC236}">
                <a16:creationId xmlns:a16="http://schemas.microsoft.com/office/drawing/2014/main" id="{F7D25780-45DA-54DD-2722-FB87E8A184DB}"/>
              </a:ext>
            </a:extLst>
          </p:cNvPr>
          <p:cNvGrpSpPr/>
          <p:nvPr/>
        </p:nvGrpSpPr>
        <p:grpSpPr>
          <a:xfrm>
            <a:off x="2657670" y="4430086"/>
            <a:ext cx="184723" cy="89615"/>
            <a:chOff x="7831964" y="3929121"/>
            <a:chExt cx="594306" cy="428930"/>
          </a:xfrm>
          <a:solidFill>
            <a:schemeClr val="accent1">
              <a:lumMod val="50000"/>
            </a:schemeClr>
          </a:solidFill>
        </p:grpSpPr>
        <p:pic>
          <p:nvPicPr>
            <p:cNvPr id="53" name="Graphique 52">
              <a:extLst>
                <a:ext uri="{FF2B5EF4-FFF2-40B4-BE49-F238E27FC236}">
                  <a16:creationId xmlns:a16="http://schemas.microsoft.com/office/drawing/2014/main" id="{2B134A1A-ECD8-E518-1FF8-296AD4E88B6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4" name="Graphique 53">
              <a:extLst>
                <a:ext uri="{FF2B5EF4-FFF2-40B4-BE49-F238E27FC236}">
                  <a16:creationId xmlns:a16="http://schemas.microsoft.com/office/drawing/2014/main" id="{7D0D53FE-2797-F45E-97B0-9780E793BFD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55" name="Groupe 54">
            <a:extLst>
              <a:ext uri="{FF2B5EF4-FFF2-40B4-BE49-F238E27FC236}">
                <a16:creationId xmlns:a16="http://schemas.microsoft.com/office/drawing/2014/main" id="{157836CA-A236-C57D-6486-F97898C45C9D}"/>
              </a:ext>
            </a:extLst>
          </p:cNvPr>
          <p:cNvGrpSpPr/>
          <p:nvPr/>
        </p:nvGrpSpPr>
        <p:grpSpPr>
          <a:xfrm>
            <a:off x="2669874" y="3240605"/>
            <a:ext cx="184723" cy="89615"/>
            <a:chOff x="7831964" y="3929121"/>
            <a:chExt cx="594306" cy="428930"/>
          </a:xfrm>
          <a:solidFill>
            <a:schemeClr val="accent1">
              <a:lumMod val="50000"/>
            </a:schemeClr>
          </a:solidFill>
        </p:grpSpPr>
        <p:pic>
          <p:nvPicPr>
            <p:cNvPr id="56" name="Graphique 55">
              <a:extLst>
                <a:ext uri="{FF2B5EF4-FFF2-40B4-BE49-F238E27FC236}">
                  <a16:creationId xmlns:a16="http://schemas.microsoft.com/office/drawing/2014/main" id="{7DAF471A-787D-4BB9-2463-2350A39FEBC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7" name="Graphique 56">
              <a:extLst>
                <a:ext uri="{FF2B5EF4-FFF2-40B4-BE49-F238E27FC236}">
                  <a16:creationId xmlns:a16="http://schemas.microsoft.com/office/drawing/2014/main" id="{75443101-FAE9-E55B-9950-15ACC9828BB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174279660"/>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747F4-E240-1827-ACED-DE807F25C94D}"/>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6DA9E26F-6157-867B-8979-8AE879EDFD5B}"/>
              </a:ext>
            </a:extLst>
          </p:cNvPr>
          <p:cNvSpPr>
            <a:spLocks noGrp="1"/>
          </p:cNvSpPr>
          <p:nvPr>
            <p:ph type="title"/>
          </p:nvPr>
        </p:nvSpPr>
        <p:spPr>
          <a:xfrm>
            <a:off x="700679"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الآن سنقرأ فقرة بطلاقة. سأقرأ الفقرة جملة </a:t>
            </a:r>
            <a:r>
              <a:rPr lang="ar-MA" sz="2400" b="1" dirty="0" err="1">
                <a:solidFill>
                  <a:schemeClr val="bg1">
                    <a:lumMod val="50000"/>
                  </a:schemeClr>
                </a:solidFill>
                <a:latin typeface="Microsoft Uighur" panose="02000000000000000000" pitchFamily="2" charset="-78"/>
                <a:cs typeface="Microsoft Uighur" panose="02000000000000000000" pitchFamily="2" charset="-78"/>
                <a:sym typeface="Calibri"/>
              </a:rPr>
              <a:t>جملة</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وأنتم ترددون بعدي. </a:t>
            </a:r>
            <a:endParaRPr lang="fr-FR" sz="2400" b="1" dirty="0">
              <a:solidFill>
                <a:schemeClr val="bg1">
                  <a:lumMod val="50000"/>
                </a:schemeClr>
              </a:solidFill>
            </a:endParaRPr>
          </a:p>
        </p:txBody>
      </p:sp>
      <p:sp>
        <p:nvSpPr>
          <p:cNvPr id="3" name="ZoneTexte 2">
            <a:extLst>
              <a:ext uri="{FF2B5EF4-FFF2-40B4-BE49-F238E27FC236}">
                <a16:creationId xmlns:a16="http://schemas.microsoft.com/office/drawing/2014/main" id="{23D19916-717F-1F22-939A-D0089D66361D}"/>
              </a:ext>
            </a:extLst>
          </p:cNvPr>
          <p:cNvSpPr txBox="1"/>
          <p:nvPr/>
        </p:nvSpPr>
        <p:spPr>
          <a:xfrm>
            <a:off x="892464" y="1584000"/>
            <a:ext cx="6840000" cy="4387420"/>
          </a:xfrm>
          <a:prstGeom prst="rect">
            <a:avLst/>
          </a:prstGeom>
          <a:noFill/>
        </p:spPr>
        <p:txBody>
          <a:bodyPr wrap="square" rtlCol="0">
            <a:spAutoFit/>
          </a:bodyPr>
          <a:lstStyle/>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هذا </a:t>
            </a:r>
            <a:r>
              <a:rPr lang="ar-MA" sz="4800" dirty="0">
                <a:solidFill>
                  <a:srgbClr val="434E7B"/>
                </a:solidFill>
                <a:latin typeface="Arial"/>
                <a:cs typeface="Arial"/>
                <a:sym typeface="Arial"/>
              </a:rPr>
              <a:t>حـامِـد</a:t>
            </a: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a:t>
            </a:r>
          </a:p>
          <a:p>
            <a:pPr marL="0" marR="0" lvl="0" indent="0" algn="r" defTabSz="457200" rtl="1" eaLnBrk="1" fontAlgn="auto" latinLnBrk="0" hangingPunct="1">
              <a:lnSpc>
                <a:spcPct val="150000"/>
              </a:lnSpc>
              <a:spcBef>
                <a:spcPts val="0"/>
              </a:spcBef>
              <a:spcAft>
                <a:spcPts val="0"/>
              </a:spcAft>
              <a:buClrTx/>
              <a:buSzTx/>
              <a:buFontTx/>
              <a:buNone/>
              <a:tabLst/>
              <a:defRPr/>
            </a:pPr>
            <a:r>
              <a:rPr lang="ar-MA" sz="4800" dirty="0">
                <a:solidFill>
                  <a:srgbClr val="434E7B"/>
                </a:solidFill>
                <a:latin typeface="Arial"/>
                <a:cs typeface="Arial"/>
                <a:sym typeface="Arial"/>
              </a:rPr>
              <a:t>يَـمْـلِـكُ حـامِـد حِـصانـاً أَسْـوَدَ.</a:t>
            </a:r>
            <a:r>
              <a:rPr kumimoji="0" lang="ar-MA" sz="48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 </a:t>
            </a:r>
            <a:endParaRPr kumimoji="0" lang="ar-MA" sz="4800" b="0" i="0" u="none" strike="noStrike" kern="1200" cap="none" spc="0" normalizeH="0" baseline="0" noProof="0" dirty="0">
              <a:ln>
                <a:noFill/>
              </a:ln>
              <a:solidFill>
                <a:srgbClr val="434E7B"/>
              </a:solidFill>
              <a:effectLst/>
              <a:uLnTx/>
              <a:uFillTx/>
              <a:latin typeface="Arial"/>
              <a:ea typeface="+mn-ea"/>
              <a:cs typeface="Arial"/>
              <a:sym typeface="Arial"/>
            </a:endParaRPr>
          </a:p>
          <a:p>
            <a:pPr lvl="0" algn="r" rtl="1">
              <a:lnSpc>
                <a:spcPct val="150000"/>
              </a:lnSpc>
              <a:defRPr/>
            </a:pPr>
            <a:r>
              <a:rPr kumimoji="0" lang="ar-MA" sz="48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يُـحِـبُّ حـامِـد </a:t>
            </a:r>
            <a:r>
              <a:rPr lang="ar-MA" sz="4800" dirty="0">
                <a:solidFill>
                  <a:srgbClr val="434E7B"/>
                </a:solidFill>
              </a:rPr>
              <a:t>ٱ</a:t>
            </a:r>
            <a:r>
              <a:rPr kumimoji="0" lang="ar-MA" sz="48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لْـحِـصـانَ كَـثـيـراً،</a:t>
            </a:r>
          </a:p>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يَـعْـتَـنـي حـامِـد بِـحِـصـانِـهِ.</a:t>
            </a:r>
          </a:p>
        </p:txBody>
      </p:sp>
      <p:pic>
        <p:nvPicPr>
          <p:cNvPr id="2" name="Image 1">
            <a:extLst>
              <a:ext uri="{FF2B5EF4-FFF2-40B4-BE49-F238E27FC236}">
                <a16:creationId xmlns:a16="http://schemas.microsoft.com/office/drawing/2014/main" id="{4FE506FE-A5CC-3624-B058-F9CAAA5B413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D93B9C23-469F-9F92-6401-D3A29805690B}"/>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4649FBC6-74D5-0A54-0270-FBB9732043C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02BE45D3-297C-2ECB-A812-7B506B57CA2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4AD754BA-BC1C-4DA2-10EB-6F251A1A7DC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8" name="Rectangle 7">
            <a:extLst>
              <a:ext uri="{FF2B5EF4-FFF2-40B4-BE49-F238E27FC236}">
                <a16:creationId xmlns:a16="http://schemas.microsoft.com/office/drawing/2014/main" id="{B1D99B90-FDC0-D8DC-4225-D9D2E91F22E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4F9A9C0F-7088-0B8F-266B-977AFA8AC41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E7BF45BD-DC0B-F16E-2FE9-0E2108B009E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AAEC1532-8631-B75C-F728-0CFB3C13E71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F8EB4274-DA85-DA56-6DF2-57D560728B1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7" name="Espace réservé pour une image  16">
            <a:extLst>
              <a:ext uri="{FF2B5EF4-FFF2-40B4-BE49-F238E27FC236}">
                <a16:creationId xmlns:a16="http://schemas.microsoft.com/office/drawing/2014/main" id="{39993407-98EE-9E8D-6215-58BFB9AE886D}"/>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grpSp>
        <p:nvGrpSpPr>
          <p:cNvPr id="14" name="Groupe 13">
            <a:extLst>
              <a:ext uri="{FF2B5EF4-FFF2-40B4-BE49-F238E27FC236}">
                <a16:creationId xmlns:a16="http://schemas.microsoft.com/office/drawing/2014/main" id="{C1EA9557-386A-19FA-00BE-921130827430}"/>
              </a:ext>
            </a:extLst>
          </p:cNvPr>
          <p:cNvGrpSpPr/>
          <p:nvPr/>
        </p:nvGrpSpPr>
        <p:grpSpPr>
          <a:xfrm>
            <a:off x="4712016" y="5205245"/>
            <a:ext cx="223735" cy="137509"/>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069B2BB7-2CAA-E64D-465D-1A3BDDB88AC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0C433FA9-6987-49F6-1E1F-29C203A01C0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18" name="Groupe 17">
            <a:extLst>
              <a:ext uri="{FF2B5EF4-FFF2-40B4-BE49-F238E27FC236}">
                <a16:creationId xmlns:a16="http://schemas.microsoft.com/office/drawing/2014/main" id="{42A00688-A84B-40B4-F640-FBE1D29E65C6}"/>
              </a:ext>
            </a:extLst>
          </p:cNvPr>
          <p:cNvGrpSpPr/>
          <p:nvPr/>
        </p:nvGrpSpPr>
        <p:grpSpPr>
          <a:xfrm>
            <a:off x="5086895" y="4087407"/>
            <a:ext cx="223735" cy="137509"/>
            <a:chOff x="7831964" y="3929121"/>
            <a:chExt cx="594306" cy="428930"/>
          </a:xfrm>
          <a:solidFill>
            <a:schemeClr val="accent1">
              <a:lumMod val="50000"/>
            </a:schemeClr>
          </a:solidFill>
        </p:grpSpPr>
        <p:pic>
          <p:nvPicPr>
            <p:cNvPr id="19" name="Graphique 18">
              <a:extLst>
                <a:ext uri="{FF2B5EF4-FFF2-40B4-BE49-F238E27FC236}">
                  <a16:creationId xmlns:a16="http://schemas.microsoft.com/office/drawing/2014/main" id="{59789B9C-1648-58D1-A123-A54B1D9D6D9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0" name="Graphique 19">
              <a:extLst>
                <a:ext uri="{FF2B5EF4-FFF2-40B4-BE49-F238E27FC236}">
                  <a16:creationId xmlns:a16="http://schemas.microsoft.com/office/drawing/2014/main" id="{98CA1644-53F5-6EA6-13D0-F8717592E3F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1" name="Groupe 20">
            <a:extLst>
              <a:ext uri="{FF2B5EF4-FFF2-40B4-BE49-F238E27FC236}">
                <a16:creationId xmlns:a16="http://schemas.microsoft.com/office/drawing/2014/main" id="{C5E4289D-42D4-3BB3-C483-6DE08281EDAF}"/>
              </a:ext>
            </a:extLst>
          </p:cNvPr>
          <p:cNvGrpSpPr/>
          <p:nvPr/>
        </p:nvGrpSpPr>
        <p:grpSpPr>
          <a:xfrm>
            <a:off x="4960246" y="3017496"/>
            <a:ext cx="223735" cy="137509"/>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415049BE-AE86-6AD3-0C1A-F7EB268F3C7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EFFEE3EB-D220-335B-8695-EC4A68A262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B5E0C62C-6C42-99E5-E7ED-24685C96838A}"/>
              </a:ext>
            </a:extLst>
          </p:cNvPr>
          <p:cNvGrpSpPr/>
          <p:nvPr/>
        </p:nvGrpSpPr>
        <p:grpSpPr>
          <a:xfrm>
            <a:off x="5670912" y="1925484"/>
            <a:ext cx="223735" cy="137509"/>
            <a:chOff x="7831964" y="3929121"/>
            <a:chExt cx="594306" cy="428930"/>
          </a:xfrm>
          <a:solidFill>
            <a:schemeClr val="accent1">
              <a:lumMod val="50000"/>
            </a:schemeClr>
          </a:solidFill>
        </p:grpSpPr>
        <p:pic>
          <p:nvPicPr>
            <p:cNvPr id="25" name="Graphique 24">
              <a:extLst>
                <a:ext uri="{FF2B5EF4-FFF2-40B4-BE49-F238E27FC236}">
                  <a16:creationId xmlns:a16="http://schemas.microsoft.com/office/drawing/2014/main" id="{37E819E3-D3CB-18BB-82E5-8835EA72164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6" name="Graphique 25">
              <a:extLst>
                <a:ext uri="{FF2B5EF4-FFF2-40B4-BE49-F238E27FC236}">
                  <a16:creationId xmlns:a16="http://schemas.microsoft.com/office/drawing/2014/main" id="{B08D1F24-84AD-2689-B418-702BC250145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959285293"/>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23730-C3C9-5722-CF96-3F9B297D4CBE}"/>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A92F358A-C56A-2620-4B29-2FB51548D5A3}"/>
              </a:ext>
            </a:extLst>
          </p:cNvPr>
          <p:cNvSpPr>
            <a:spLocks noGrp="1"/>
          </p:cNvSpPr>
          <p:nvPr>
            <p:ph type="title"/>
          </p:nvPr>
        </p:nvSpPr>
        <p:spPr>
          <a:xfrm>
            <a:off x="700679"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(كل المتعلمين معنيين حسب ما يسمح به وقت الحصة)</a:t>
            </a:r>
            <a:endParaRPr lang="fr-FR" sz="2400" b="1" dirty="0">
              <a:solidFill>
                <a:schemeClr val="bg1">
                  <a:lumMod val="50000"/>
                </a:schemeClr>
              </a:solidFill>
            </a:endParaRPr>
          </a:p>
        </p:txBody>
      </p:sp>
      <p:pic>
        <p:nvPicPr>
          <p:cNvPr id="2" name="Image 1">
            <a:extLst>
              <a:ext uri="{FF2B5EF4-FFF2-40B4-BE49-F238E27FC236}">
                <a16:creationId xmlns:a16="http://schemas.microsoft.com/office/drawing/2014/main" id="{FF137CD8-3ADB-AFF2-53F2-A9812899A11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7086D5C-5D0A-AE8E-324C-FC22D8AC11A9}"/>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D6017236-3CD5-D2B0-E740-5516AA8D266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2715ABB7-E211-636F-78AF-9FB7573F578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63249717-65FF-5068-9EE3-90DB5391773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7" name="Rectangle 6">
            <a:extLst>
              <a:ext uri="{FF2B5EF4-FFF2-40B4-BE49-F238E27FC236}">
                <a16:creationId xmlns:a16="http://schemas.microsoft.com/office/drawing/2014/main" id="{87398606-567F-1E86-A6A7-D750FB9ED80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8" name="Rectangle 7">
            <a:extLst>
              <a:ext uri="{FF2B5EF4-FFF2-40B4-BE49-F238E27FC236}">
                <a16:creationId xmlns:a16="http://schemas.microsoft.com/office/drawing/2014/main" id="{9E5AAE61-7E9A-816B-0D9B-7594281CD67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37364CBD-B897-F9AF-A868-09FB9F4E270D}"/>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0" name="Rectangle 9">
            <a:extLst>
              <a:ext uri="{FF2B5EF4-FFF2-40B4-BE49-F238E27FC236}">
                <a16:creationId xmlns:a16="http://schemas.microsoft.com/office/drawing/2014/main" id="{E7B12D48-FF2D-F33C-2AEA-36D5BA9A79B0}"/>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1" name="Rectangle 10">
            <a:extLst>
              <a:ext uri="{FF2B5EF4-FFF2-40B4-BE49-F238E27FC236}">
                <a16:creationId xmlns:a16="http://schemas.microsoft.com/office/drawing/2014/main" id="{902AC46B-6324-3235-0FC4-E2DDED6D6D64}"/>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6" name="Espace réservé pour une image  15">
            <a:extLst>
              <a:ext uri="{FF2B5EF4-FFF2-40B4-BE49-F238E27FC236}">
                <a16:creationId xmlns:a16="http://schemas.microsoft.com/office/drawing/2014/main" id="{9DAD1F7C-9222-4181-068F-55658EEF523B}"/>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12" name="ZoneTexte 11">
            <a:extLst>
              <a:ext uri="{FF2B5EF4-FFF2-40B4-BE49-F238E27FC236}">
                <a16:creationId xmlns:a16="http://schemas.microsoft.com/office/drawing/2014/main" id="{D6FF1B84-369E-59AF-CB57-410E10E4CDA7}"/>
              </a:ext>
            </a:extLst>
          </p:cNvPr>
          <p:cNvSpPr txBox="1"/>
          <p:nvPr/>
        </p:nvSpPr>
        <p:spPr>
          <a:xfrm>
            <a:off x="873802" y="1891911"/>
            <a:ext cx="6840000" cy="4387420"/>
          </a:xfrm>
          <a:prstGeom prst="rect">
            <a:avLst/>
          </a:prstGeom>
          <a:noFill/>
        </p:spPr>
        <p:txBody>
          <a:bodyPr wrap="square" rtlCol="0">
            <a:spAutoFit/>
          </a:bodyPr>
          <a:lstStyle/>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هذا </a:t>
            </a:r>
            <a:r>
              <a:rPr lang="ar-MA" sz="4800" dirty="0">
                <a:solidFill>
                  <a:srgbClr val="434E7B"/>
                </a:solidFill>
                <a:latin typeface="Arial"/>
                <a:cs typeface="Arial"/>
                <a:sym typeface="Arial"/>
              </a:rPr>
              <a:t>حـامِـد</a:t>
            </a: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a:t>
            </a:r>
          </a:p>
          <a:p>
            <a:pPr marL="0" marR="0" lvl="0" indent="0" algn="r" defTabSz="457200" rtl="1" eaLnBrk="1" fontAlgn="auto" latinLnBrk="0" hangingPunct="1">
              <a:lnSpc>
                <a:spcPct val="150000"/>
              </a:lnSpc>
              <a:spcBef>
                <a:spcPts val="0"/>
              </a:spcBef>
              <a:spcAft>
                <a:spcPts val="0"/>
              </a:spcAft>
              <a:buClrTx/>
              <a:buSzTx/>
              <a:buFontTx/>
              <a:buNone/>
              <a:tabLst/>
              <a:defRPr/>
            </a:pPr>
            <a:r>
              <a:rPr lang="ar-MA" sz="4800" dirty="0">
                <a:solidFill>
                  <a:srgbClr val="434E7B"/>
                </a:solidFill>
                <a:latin typeface="Arial"/>
                <a:cs typeface="Arial"/>
                <a:sym typeface="Arial"/>
              </a:rPr>
              <a:t>يَـمْـلِـكُ حـامِـد حِـصانـاً أَسْـوَدَ.</a:t>
            </a:r>
            <a:r>
              <a:rPr kumimoji="0" lang="ar-MA" sz="48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 </a:t>
            </a:r>
            <a:endParaRPr kumimoji="0" lang="ar-MA" sz="4800" b="0" i="0" u="none" strike="noStrike" kern="1200" cap="none" spc="0" normalizeH="0" baseline="0" noProof="0" dirty="0">
              <a:ln>
                <a:noFill/>
              </a:ln>
              <a:solidFill>
                <a:srgbClr val="434E7B"/>
              </a:solidFill>
              <a:effectLst/>
              <a:uLnTx/>
              <a:uFillTx/>
              <a:latin typeface="Arial"/>
              <a:ea typeface="+mn-ea"/>
              <a:cs typeface="Arial"/>
              <a:sym typeface="Arial"/>
            </a:endParaRPr>
          </a:p>
          <a:p>
            <a:pPr lvl="0" algn="r" rtl="1">
              <a:lnSpc>
                <a:spcPct val="150000"/>
              </a:lnSpc>
              <a:defRPr/>
            </a:pPr>
            <a:r>
              <a:rPr kumimoji="0" lang="ar-MA" sz="48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يُـحِـبُّ حـامِـد </a:t>
            </a:r>
            <a:r>
              <a:rPr lang="ar-MA" sz="4800" dirty="0">
                <a:solidFill>
                  <a:srgbClr val="434E7B"/>
                </a:solidFill>
              </a:rPr>
              <a:t>ٱ</a:t>
            </a:r>
            <a:r>
              <a:rPr kumimoji="0" lang="ar-MA" sz="48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لْـحِـصـانَ كَـثـيـراً،</a:t>
            </a:r>
          </a:p>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يَـعْـتَـنـي حـامِـد بِـحِـصـانِـهِ.</a:t>
            </a:r>
          </a:p>
        </p:txBody>
      </p:sp>
      <p:grpSp>
        <p:nvGrpSpPr>
          <p:cNvPr id="14" name="Groupe 13">
            <a:extLst>
              <a:ext uri="{FF2B5EF4-FFF2-40B4-BE49-F238E27FC236}">
                <a16:creationId xmlns:a16="http://schemas.microsoft.com/office/drawing/2014/main" id="{4A8ECA19-CC0B-DBD5-A048-8935678FE23C}"/>
              </a:ext>
            </a:extLst>
          </p:cNvPr>
          <p:cNvGrpSpPr/>
          <p:nvPr/>
        </p:nvGrpSpPr>
        <p:grpSpPr>
          <a:xfrm>
            <a:off x="4693354" y="5513156"/>
            <a:ext cx="223735" cy="137509"/>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480138CC-9ECC-9ACE-99EB-24F961800A8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7" name="Graphique 16">
              <a:extLst>
                <a:ext uri="{FF2B5EF4-FFF2-40B4-BE49-F238E27FC236}">
                  <a16:creationId xmlns:a16="http://schemas.microsoft.com/office/drawing/2014/main" id="{529F3A90-F6D3-36C9-E4B6-048EF72B04F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18" name="Groupe 17">
            <a:extLst>
              <a:ext uri="{FF2B5EF4-FFF2-40B4-BE49-F238E27FC236}">
                <a16:creationId xmlns:a16="http://schemas.microsoft.com/office/drawing/2014/main" id="{229B44F4-BE82-1C33-57AC-E34AA60EC040}"/>
              </a:ext>
            </a:extLst>
          </p:cNvPr>
          <p:cNvGrpSpPr/>
          <p:nvPr/>
        </p:nvGrpSpPr>
        <p:grpSpPr>
          <a:xfrm>
            <a:off x="5068233" y="4395318"/>
            <a:ext cx="223735" cy="137509"/>
            <a:chOff x="7831964" y="3929121"/>
            <a:chExt cx="594306" cy="428930"/>
          </a:xfrm>
          <a:solidFill>
            <a:schemeClr val="accent1">
              <a:lumMod val="50000"/>
            </a:schemeClr>
          </a:solidFill>
        </p:grpSpPr>
        <p:pic>
          <p:nvPicPr>
            <p:cNvPr id="19" name="Graphique 18">
              <a:extLst>
                <a:ext uri="{FF2B5EF4-FFF2-40B4-BE49-F238E27FC236}">
                  <a16:creationId xmlns:a16="http://schemas.microsoft.com/office/drawing/2014/main" id="{0A017ADD-DB88-033A-D3CF-328BA0F0DC8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0" name="Graphique 19">
              <a:extLst>
                <a:ext uri="{FF2B5EF4-FFF2-40B4-BE49-F238E27FC236}">
                  <a16:creationId xmlns:a16="http://schemas.microsoft.com/office/drawing/2014/main" id="{1FFD917E-7B68-C142-CC12-EA2F8E2D8CB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1" name="Groupe 20">
            <a:extLst>
              <a:ext uri="{FF2B5EF4-FFF2-40B4-BE49-F238E27FC236}">
                <a16:creationId xmlns:a16="http://schemas.microsoft.com/office/drawing/2014/main" id="{53F0E487-C741-AC4E-2A50-AB24B63C1AEA}"/>
              </a:ext>
            </a:extLst>
          </p:cNvPr>
          <p:cNvGrpSpPr/>
          <p:nvPr/>
        </p:nvGrpSpPr>
        <p:grpSpPr>
          <a:xfrm>
            <a:off x="4941584" y="3325407"/>
            <a:ext cx="223735" cy="137509"/>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A0CE8327-A5FC-F071-D72F-29136414357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003A5494-3691-E051-B8F8-A555C9AA8E9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7069A645-C61C-2BD7-2623-07CF76B7CE84}"/>
              </a:ext>
            </a:extLst>
          </p:cNvPr>
          <p:cNvGrpSpPr/>
          <p:nvPr/>
        </p:nvGrpSpPr>
        <p:grpSpPr>
          <a:xfrm>
            <a:off x="5652250" y="2233395"/>
            <a:ext cx="223735" cy="137509"/>
            <a:chOff x="7831964" y="3929121"/>
            <a:chExt cx="594306" cy="428930"/>
          </a:xfrm>
          <a:solidFill>
            <a:schemeClr val="accent1">
              <a:lumMod val="50000"/>
            </a:schemeClr>
          </a:solidFill>
        </p:grpSpPr>
        <p:pic>
          <p:nvPicPr>
            <p:cNvPr id="25" name="Graphique 24">
              <a:extLst>
                <a:ext uri="{FF2B5EF4-FFF2-40B4-BE49-F238E27FC236}">
                  <a16:creationId xmlns:a16="http://schemas.microsoft.com/office/drawing/2014/main" id="{6E470D3C-F63C-A5C7-3ABB-E566CDB488B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6" name="Graphique 25">
              <a:extLst>
                <a:ext uri="{FF2B5EF4-FFF2-40B4-BE49-F238E27FC236}">
                  <a16:creationId xmlns:a16="http://schemas.microsoft.com/office/drawing/2014/main" id="{0781728B-7A4A-55E9-7C0B-303E0971B00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861344971"/>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AB4F8-90CC-0461-6B89-6987A85A2646}"/>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F37866-CD30-EE6D-85A7-1B2DE8AE7F67}"/>
              </a:ext>
            </a:extLst>
          </p:cNvPr>
          <p:cNvSpPr>
            <a:spLocks noGrp="1"/>
          </p:cNvSpPr>
          <p:nvPr>
            <p:ph type="title"/>
          </p:nvPr>
        </p:nvSpPr>
        <p:spPr/>
        <p:txBody>
          <a:bodyPr>
            <a:normAutofit/>
          </a:bodyPr>
          <a:lstStyle/>
          <a:p>
            <a:r>
              <a:rPr lang="tzm-Arab-MA" dirty="0"/>
              <a:t> </a:t>
            </a: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a:cs typeface="Microsoft Uighur" panose="02000000000000000000" pitchFamily="2" charset="-78"/>
                <a:sym typeface="Calibri"/>
              </a:rPr>
              <a:t>وقت النجمة الآن. الفائز بنجمة المشاركة بهدوء هو (هي) .......... صفقوا له (لها).</a:t>
            </a:r>
            <a:endParaRPr lang="fr-FR" dirty="0">
              <a:solidFill>
                <a:schemeClr val="bg1">
                  <a:lumMod val="50000"/>
                </a:schemeClr>
              </a:solidFill>
            </a:endParaRPr>
          </a:p>
        </p:txBody>
      </p:sp>
      <p:pic>
        <p:nvPicPr>
          <p:cNvPr id="2" name="Image 1">
            <a:extLst>
              <a:ext uri="{FF2B5EF4-FFF2-40B4-BE49-F238E27FC236}">
                <a16:creationId xmlns:a16="http://schemas.microsoft.com/office/drawing/2014/main" id="{D1A14199-EF08-9272-ABA0-2E7844D3908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4AEF8E4-2238-88E2-E29A-5B76E2624E3E}"/>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0CE19A4D-0B9D-5105-FEA0-24EBCB9E5D8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9181FC77-E96A-2734-2C95-29214DF0549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F3BC9450-B7AB-7881-EC89-BDAA5D8C625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8" name="Rectangle 7">
            <a:extLst>
              <a:ext uri="{FF2B5EF4-FFF2-40B4-BE49-F238E27FC236}">
                <a16:creationId xmlns:a16="http://schemas.microsoft.com/office/drawing/2014/main" id="{FE9A2577-740F-9324-D408-FB05CC2FE80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D496B0DE-3C98-9FD3-FBE1-E5BB930B0DB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79C7A7DB-38D2-44E7-AE46-CB8B40F3FF8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86DF8590-65DE-51A8-44DA-8402DF271A8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3" name="Rectangle 12">
            <a:extLst>
              <a:ext uri="{FF2B5EF4-FFF2-40B4-BE49-F238E27FC236}">
                <a16:creationId xmlns:a16="http://schemas.microsoft.com/office/drawing/2014/main" id="{8AA3C849-74B4-EEC5-825C-37538DEFDE59}"/>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1" name="Joyful_Prize_Celebration_Animation">
            <a:hlinkClick r:id="" action="ppaction://media"/>
            <a:extLst>
              <a:ext uri="{FF2B5EF4-FFF2-40B4-BE49-F238E27FC236}">
                <a16:creationId xmlns:a16="http://schemas.microsoft.com/office/drawing/2014/main" id="{C23A371B-5078-B1C9-1CCE-AE462C691DDD}"/>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22027" r="21803"/>
          <a:stretch>
            <a:fillRect/>
          </a:stretch>
        </p:blipFill>
        <p:spPr>
          <a:xfrm>
            <a:off x="2994954" y="2067329"/>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34EC3C44-F23A-C15C-5A00-397F39E022F6}"/>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t="96" b="96"/>
          <a:stretch>
            <a:fillRect/>
          </a:stretch>
        </p:blipFill>
        <p:spPr/>
      </p:pic>
    </p:spTree>
    <p:extLst>
      <p:ext uri="{BB962C8B-B14F-4D97-AF65-F5344CB8AC3E}">
        <p14:creationId xmlns:p14="http://schemas.microsoft.com/office/powerpoint/2010/main" val="4778987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vol="80000">
                <p:cTn id="12" fill="hold" display="0">
                  <p:stCondLst>
                    <p:cond delay="indefinite"/>
                  </p:stCondLst>
                </p:cTn>
                <p:tgtEl>
                  <p:spTgt spid="11"/>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pic>
        <p:nvPicPr>
          <p:cNvPr id="15" name="Espace réservé pour une image  14" descr="Une image contenant capture d’écran, Graphique, Bleu électrique, conception&#10;&#10;Le contenu généré par l’IA peut être incorrect.">
            <a:extLst>
              <a:ext uri="{FF2B5EF4-FFF2-40B4-BE49-F238E27FC236}">
                <a16:creationId xmlns:a16="http://schemas.microsoft.com/office/drawing/2014/main" id="{81C1481A-EC60-7597-A4B3-0D7CCACA737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96" b="96"/>
          <a:stretch>
            <a:fillRect/>
          </a:stretch>
        </p:blipFill>
        <p:spPr/>
      </p:pic>
      <p:pic>
        <p:nvPicPr>
          <p:cNvPr id="2" name="Image 1">
            <a:extLst>
              <a:ext uri="{FF2B5EF4-FFF2-40B4-BE49-F238E27FC236}">
                <a16:creationId xmlns:a16="http://schemas.microsoft.com/office/drawing/2014/main" id="{5D5BEEED-ECCA-7415-AAF7-B5BA04C8D81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F33D79B-65EE-B727-8F6B-C86CB1780A50}"/>
              </a:ext>
            </a:extLst>
          </p:cNvPr>
          <p:cNvPicPr>
            <a:picLocks noChangeAspect="1"/>
          </p:cNvPicPr>
          <p:nvPr/>
        </p:nvPicPr>
        <p:blipFill>
          <a:blip r:embed="rId6">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FE139B7D-CB34-D60C-CF6C-7F8C9A26A35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78000CC2-9BFB-2C6D-0689-FC986374E57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8" name="Image 7">
            <a:extLst>
              <a:ext uri="{FF2B5EF4-FFF2-40B4-BE49-F238E27FC236}">
                <a16:creationId xmlns:a16="http://schemas.microsoft.com/office/drawing/2014/main" id="{EDDEF7C8-5EDE-FEDB-47C4-B4EA97015C12}"/>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63B579FB-A29A-392E-7E81-7200CB63C6F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10" name="Rectangle 9">
            <a:extLst>
              <a:ext uri="{FF2B5EF4-FFF2-40B4-BE49-F238E27FC236}">
                <a16:creationId xmlns:a16="http://schemas.microsoft.com/office/drawing/2014/main" id="{00345424-1D02-BB86-6199-7812779BC01B}"/>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AD80BC93-7E89-6FC2-8A84-E76131A80F9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B7499B3C-AA72-5AE2-BE4B-5FD96A7E6106}"/>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3" name="Rectangle 12">
            <a:extLst>
              <a:ext uri="{FF2B5EF4-FFF2-40B4-BE49-F238E27FC236}">
                <a16:creationId xmlns:a16="http://schemas.microsoft.com/office/drawing/2014/main" id="{6AF94C2A-4C7D-4751-1CFB-51AFCC9DA268}"/>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sp>
        <p:nvSpPr>
          <p:cNvPr id="19" name="Titre 14">
            <a:extLst>
              <a:ext uri="{FF2B5EF4-FFF2-40B4-BE49-F238E27FC236}">
                <a16:creationId xmlns:a16="http://schemas.microsoft.com/office/drawing/2014/main" id="{9D175BC2-4F11-256A-9A28-BD39A9E591C7}"/>
              </a:ext>
            </a:extLst>
          </p:cNvPr>
          <p:cNvSpPr>
            <a:spLocks noGrp="1"/>
          </p:cNvSpPr>
          <p:nvPr>
            <p:ph type="title"/>
          </p:nvPr>
        </p:nvSpPr>
        <p:spPr>
          <a:xfrm>
            <a:off x="632373" y="756000"/>
            <a:ext cx="6840000" cy="612000"/>
          </a:xfrm>
        </p:spPr>
        <p:txBody>
          <a:bodyPr>
            <a:normAutofit/>
          </a:bodyPr>
          <a:lstStyle/>
          <a:p>
            <a:pPr>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سنردد أنشودة "حيوانات المزرعة" مع الحركات.</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lang="fr-FR"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4" name="Image 13" descr="Une image contenant noir, obscurité&#10;&#10;Le contenu généré par l’IA peut être incorrect.">
            <a:extLst>
              <a:ext uri="{FF2B5EF4-FFF2-40B4-BE49-F238E27FC236}">
                <a16:creationId xmlns:a16="http://schemas.microsoft.com/office/drawing/2014/main" id="{C9763C89-7095-0031-F6A1-D0E08839EAB6}"/>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rot="10800000">
            <a:off x="411919" y="6102000"/>
            <a:ext cx="563505" cy="398852"/>
          </a:xfrm>
          <a:prstGeom prst="rect">
            <a:avLst/>
          </a:prstGeom>
        </p:spPr>
      </p:pic>
      <p:pic>
        <p:nvPicPr>
          <p:cNvPr id="18" name="نشيد الحيوانات">
            <a:hlinkClick r:id="" action="ppaction://media"/>
            <a:extLst>
              <a:ext uri="{FF2B5EF4-FFF2-40B4-BE49-F238E27FC236}">
                <a16:creationId xmlns:a16="http://schemas.microsoft.com/office/drawing/2014/main" id="{32835760-8923-D392-F187-527559DEF372}"/>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1"/>
          <a:stretch>
            <a:fillRect/>
          </a:stretch>
        </p:blipFill>
        <p:spPr>
          <a:xfrm>
            <a:off x="1058863" y="2160588"/>
            <a:ext cx="7024687" cy="3959225"/>
          </a:xfrm>
        </p:spPr>
      </p:pic>
    </p:spTree>
    <p:extLst>
      <p:ext uri="{BB962C8B-B14F-4D97-AF65-F5344CB8AC3E}">
        <p14:creationId xmlns:p14="http://schemas.microsoft.com/office/powerpoint/2010/main" val="38168206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0084"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8"/>
                </p:tgtEl>
              </p:cMediaNode>
            </p:video>
            <p:seq concurrent="1" nextAc="seek">
              <p:cTn id="12" restart="whenNotActive" fill="hold" evtFilter="cancelBubble" nodeType="interactiveSeq">
                <p:stCondLst>
                  <p:cond evt="onClick" delay="0">
                    <p:tgtEl>
                      <p:spTgt spid="18"/>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044B0-E472-D749-81A0-46F2CA848636}"/>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5BE003A5-E656-8C93-D899-3976CE305776}"/>
              </a:ext>
            </a:extLst>
          </p:cNvPr>
          <p:cNvSpPr>
            <a:spLocks noGrp="1"/>
          </p:cNvSpPr>
          <p:nvPr>
            <p:ph type="title"/>
          </p:nvPr>
        </p:nvSpPr>
        <p:spPr>
          <a:xfrm>
            <a:off x="326807" y="874536"/>
            <a:ext cx="7886700" cy="720000"/>
          </a:xfrm>
        </p:spPr>
        <p:txBody>
          <a:bodyPr/>
          <a:lstStyle/>
          <a:p>
            <a:pPr lvl="0">
              <a:lnSpc>
                <a:spcPct val="90000"/>
              </a:lnSpc>
              <a:spcBef>
                <a:spcPct val="0"/>
              </a:spcBef>
              <a:buClrTx/>
              <a:defRPr/>
            </a:pPr>
            <a:r>
              <a:rPr lang="ar-MA" sz="4000" kern="1200" dirty="0">
                <a:latin typeface="Microsoft Uighur" panose="02000000000000000000" pitchFamily="2" charset="-78"/>
                <a:cs typeface="Microsoft Uighur" panose="02000000000000000000" pitchFamily="2" charset="-78"/>
              </a:rPr>
              <a:t>إنتاج كتابي</a:t>
            </a:r>
          </a:p>
        </p:txBody>
      </p:sp>
      <p:pic>
        <p:nvPicPr>
          <p:cNvPr id="28" name="Image 27">
            <a:extLst>
              <a:ext uri="{FF2B5EF4-FFF2-40B4-BE49-F238E27FC236}">
                <a16:creationId xmlns:a16="http://schemas.microsoft.com/office/drawing/2014/main" id="{6F0AE1A7-7E7C-0012-A002-FAEFD3F55BD5}"/>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5690CFB-F08A-9CA2-37CA-0F4375CFD5BE}"/>
              </a:ext>
            </a:extLst>
          </p:cNvPr>
          <p:cNvSpPr txBox="1">
            <a:spLocks/>
          </p:cNvSpPr>
          <p:nvPr/>
        </p:nvSpPr>
        <p:spPr>
          <a:xfrm>
            <a:off x="1843536" y="3014118"/>
            <a:ext cx="5133159"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sym typeface="Arial"/>
              </a:rPr>
              <a:t>كتابة جملة تصف مضمون صورة.</a:t>
            </a:r>
          </a:p>
          <a:p>
            <a:pPr marL="0" lvl="0" indent="0" algn="r" rtl="1">
              <a:buClr>
                <a:srgbClr val="424D7B"/>
              </a:buClr>
              <a:buSzPct val="50000"/>
              <a:buNone/>
            </a:pPr>
            <a:r>
              <a:rPr lang="ar-MA" sz="2800" b="1" dirty="0">
                <a:cs typeface="Microsoft Uighur" panose="02000000000000000000" pitchFamily="2" charset="-78"/>
                <a:sym typeface="Arial"/>
              </a:rPr>
              <a:t> (الإملاء الإعدادي: </a:t>
            </a:r>
            <a:r>
              <a:rPr lang="ar-MA" sz="2400" dirty="0">
                <a:cs typeface="Microsoft Uighur" panose="02000000000000000000" pitchFamily="2" charset="-78"/>
                <a:sym typeface="Arial"/>
              </a:rPr>
              <a:t> ٱلْأَطْفالُ – </a:t>
            </a:r>
            <a:r>
              <a:rPr lang="ar-MA" sz="2400" dirty="0" err="1">
                <a:cs typeface="Microsoft Uighur" panose="02000000000000000000" pitchFamily="2" charset="-78"/>
                <a:sym typeface="Arial"/>
              </a:rPr>
              <a:t>ٱلْأَسْماكَ</a:t>
            </a:r>
            <a:r>
              <a:rPr lang="ar-MA" sz="2400" dirty="0">
                <a:cs typeface="Microsoft Uighur" panose="02000000000000000000" pitchFamily="2" charset="-78"/>
                <a:sym typeface="Arial"/>
              </a:rPr>
              <a:t> </a:t>
            </a:r>
            <a:r>
              <a:rPr lang="ar-MA" sz="2800" dirty="0">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EDD797E5-7E60-A9ED-1044-06AB9F0B5A10}"/>
              </a:ext>
            </a:extLst>
          </p:cNvPr>
          <p:cNvSpPr txBox="1"/>
          <p:nvPr/>
        </p:nvSpPr>
        <p:spPr>
          <a:xfrm>
            <a:off x="5716971" y="1777877"/>
            <a:ext cx="1454245"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إنتاج كتابي</a:t>
            </a:r>
          </a:p>
        </p:txBody>
      </p:sp>
      <p:sp>
        <p:nvSpPr>
          <p:cNvPr id="2" name="Oval 1">
            <a:extLst>
              <a:ext uri="{FF2B5EF4-FFF2-40B4-BE49-F238E27FC236}">
                <a16:creationId xmlns:a16="http://schemas.microsoft.com/office/drawing/2014/main" id="{B343F369-ADEF-6FE2-BC51-C469E9120D11}"/>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Arial"/>
                <a:ea typeface="+mn-ea"/>
                <a:cs typeface="Arial" panose="020B0604020202020204" pitchFamily="34" charset="0"/>
                <a:sym typeface="Arial"/>
              </a:rPr>
              <a:t>4</a:t>
            </a:r>
            <a:endParaRPr kumimoji="0" lang="fr-FR" sz="1800" b="1"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10" name="Image 20">
            <a:extLst>
              <a:ext uri="{FF2B5EF4-FFF2-40B4-BE49-F238E27FC236}">
                <a16:creationId xmlns:a16="http://schemas.microsoft.com/office/drawing/2014/main" id="{20AF830F-07B3-AE54-834C-ED610397AC00}"/>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A31CA773-6177-E9DC-DB7C-52B3B74B6387}"/>
              </a:ext>
            </a:extLst>
          </p:cNvPr>
          <p:cNvSpPr/>
          <p:nvPr/>
        </p:nvSpPr>
        <p:spPr>
          <a:xfrm>
            <a:off x="1012846" y="1659341"/>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15</a:t>
            </a:r>
            <a:endParaRPr lang="fr-MA" sz="900" b="1" dirty="0">
              <a:solidFill>
                <a:schemeClr val="tx1"/>
              </a:solidFill>
            </a:endParaRPr>
          </a:p>
        </p:txBody>
      </p:sp>
    </p:spTree>
    <p:extLst>
      <p:ext uri="{BB962C8B-B14F-4D97-AF65-F5344CB8AC3E}">
        <p14:creationId xmlns:p14="http://schemas.microsoft.com/office/powerpoint/2010/main" val="12533437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6930E-3048-7B01-58EF-906B91585583}"/>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C6E577FE-9FCE-E610-9379-BE20E6F9E0FB}"/>
              </a:ext>
            </a:extLst>
          </p:cNvPr>
          <p:cNvSpPr>
            <a:spLocks noGrp="1"/>
          </p:cNvSpPr>
          <p:nvPr>
            <p:ph type="title"/>
          </p:nvPr>
        </p:nvSpPr>
        <p:spPr>
          <a:xfrm>
            <a:off x="360733" y="738000"/>
            <a:ext cx="7190742" cy="612000"/>
          </a:xfrm>
        </p:spPr>
        <p:txBody>
          <a:bodyPr>
            <a:noAutofit/>
          </a:bodyPr>
          <a:lstStyle/>
          <a:p>
            <a:r>
              <a:rPr lang="tzm-Arab-MA" sz="2400" b="1" dirty="0">
                <a:solidFill>
                  <a:schemeClr val="bg1">
                    <a:lumMod val="50000"/>
                  </a:schemeClr>
                </a:solidFill>
                <a:latin typeface="Microsoft Uighur" panose="02000000000000000000" pitchFamily="2" charset="-78"/>
                <a:cs typeface="Microsoft Uighur" panose="02000000000000000000" pitchFamily="2" charset="-78"/>
              </a:rPr>
              <a:t>سنتعلم اليوم كيف نكتب جملة نعبر بها عما</a:t>
            </a: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800" b="1" dirty="0">
                <a:solidFill>
                  <a:schemeClr val="bg1">
                    <a:lumMod val="50000"/>
                  </a:schemeClr>
                </a:solidFill>
                <a:latin typeface="Microsoft Uighur" panose="02000000000000000000" pitchFamily="2" charset="-78"/>
                <a:cs typeface="Microsoft Uighur" panose="02000000000000000000" pitchFamily="2" charset="-78"/>
              </a:rPr>
              <a:t>نراه في الصورة</a:t>
            </a: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5" name="Image 14">
            <a:extLst>
              <a:ext uri="{FF2B5EF4-FFF2-40B4-BE49-F238E27FC236}">
                <a16:creationId xmlns:a16="http://schemas.microsoft.com/office/drawing/2014/main" id="{5ADD5DEE-8ED9-D98C-7054-D6D43D08239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3C183C07-80C3-5252-CCFC-9DC229B3C7FA}"/>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15BBC42C-B542-4E36-6BE2-973C3E33123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B5945856-8516-3974-4FD4-81321089817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CAE4994C-F50C-DCE9-D626-D4283DC0DD3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FCAA3958-0920-1C62-93B5-F30B9656E22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6EFCC874-796A-8E19-F71B-AA46E158B49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6FE8DC66-DC8A-7423-0015-F42CB92B5D72}"/>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6133519D-D2F4-AD63-E0DD-3A0E670CCC8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F91B4D1C-ED42-6512-9107-9E71BF236DD8}"/>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599C8B0F-7C4A-4B0E-3C65-44330C7A9EE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12" name="ZoneTexte 11">
            <a:extLst>
              <a:ext uri="{FF2B5EF4-FFF2-40B4-BE49-F238E27FC236}">
                <a16:creationId xmlns:a16="http://schemas.microsoft.com/office/drawing/2014/main" id="{6C87EE3F-31C5-0391-5626-D237866E36D2}"/>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mn-cs"/>
            </a:endParaRPr>
          </a:p>
        </p:txBody>
      </p:sp>
      <p:pic>
        <p:nvPicPr>
          <p:cNvPr id="4" name="Image 3">
            <a:extLst>
              <a:ext uri="{FF2B5EF4-FFF2-40B4-BE49-F238E27FC236}">
                <a16:creationId xmlns:a16="http://schemas.microsoft.com/office/drawing/2014/main" id="{E6A85F57-37A9-BA9A-EF87-B0899D6F092A}"/>
              </a:ext>
            </a:extLst>
          </p:cNvPr>
          <p:cNvPicPr>
            <a:picLocks noChangeAspect="1"/>
          </p:cNvPicPr>
          <p:nvPr/>
        </p:nvPicPr>
        <p:blipFill>
          <a:blip r:embed="rId8"/>
          <a:stretch>
            <a:fillRect/>
          </a:stretch>
        </p:blipFill>
        <p:spPr>
          <a:xfrm>
            <a:off x="2373676" y="1865279"/>
            <a:ext cx="4233088" cy="29394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49095852"/>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1F595-5C36-5462-128D-70AEF41EFA1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BC046A71-6E5E-415E-3D3A-B1BFC982DEAD}"/>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ماذا يفعل الأطفال في الصورة؟</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A1EDB6F4-332C-38DA-2DBE-D5F36AAA35C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F9A50740-F41C-5855-9CDB-E2BD4DF3BC06}"/>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F7C254A0-221B-29EC-F295-225B2D116BE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ABA82947-0DCF-620D-8705-ECE1002685D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890C1D9D-A812-F7E0-2697-A722434C44D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ABC7C9CF-B454-A466-067F-69775F66D1A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D1111356-B8C7-EBE6-F3FD-BB7674C17B50}"/>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A42B0060-ADEC-DDFB-2192-3FBFB1D32FF4}"/>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0CB41E55-33DC-05BA-47D1-9AAB904FCB0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548AAB63-E325-1C5D-009B-1B990127C9A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1C04790C-E46B-36FE-7984-CE73173975D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97DD1A16-AE28-C9B9-21F1-AF2127CB66E6}"/>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13447270-EC66-D800-6736-0BCB0E2B3A3F}"/>
              </a:ext>
            </a:extLst>
          </p:cNvPr>
          <p:cNvPicPr>
            <a:picLocks noChangeAspect="1"/>
          </p:cNvPicPr>
          <p:nvPr/>
        </p:nvPicPr>
        <p:blipFill>
          <a:blip r:embed="rId8"/>
          <a:stretch>
            <a:fillRect/>
          </a:stretch>
        </p:blipFill>
        <p:spPr>
          <a:xfrm>
            <a:off x="2373676" y="1865279"/>
            <a:ext cx="4233088" cy="29394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645670"/>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D5DCF-B406-48FE-EF13-B9573206EB27}"/>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7FCB20F-8E4D-89FA-9E0A-8D66E629B104}"/>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 يشاهد الأطفال الأسماكَ. رددوا. ردد أنت.     </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565E154C-5806-3BC4-6788-708E58BC4EB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797C9D0E-E2DA-B84B-E424-827BCD7EB6F3}"/>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6B063262-21E3-E761-F6EA-88F58912DBF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8DA15D9C-C197-0BD8-9255-BCE3E508AB2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70C03B85-D964-0502-4D3E-62521F56D98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1D653E10-AE5D-0BE8-603A-1EB62D4F616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245B9D6C-36BE-1A55-6F79-A7A570B79EC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8785C234-BF39-90AE-EADB-878560D510C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8441F11F-F909-D74E-2D6B-C845C913135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5EFDF1E1-19ED-87FA-4686-008F99CF562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426AEF2D-36AC-0839-5A92-3A12091B7FA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5" name="ZoneTexte 4">
            <a:extLst>
              <a:ext uri="{FF2B5EF4-FFF2-40B4-BE49-F238E27FC236}">
                <a16:creationId xmlns:a16="http://schemas.microsoft.com/office/drawing/2014/main" id="{BEBF5842-A878-E204-C19D-6F1A37D8C52A}"/>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6530A764-A6E6-390B-5EDD-04115DB02F92}"/>
              </a:ext>
            </a:extLst>
          </p:cNvPr>
          <p:cNvPicPr>
            <a:picLocks noChangeAspect="1"/>
          </p:cNvPicPr>
          <p:nvPr/>
        </p:nvPicPr>
        <p:blipFill>
          <a:blip r:embed="rId8"/>
          <a:stretch>
            <a:fillRect/>
          </a:stretch>
        </p:blipFill>
        <p:spPr>
          <a:xfrm>
            <a:off x="2373676" y="1865279"/>
            <a:ext cx="4233088" cy="29394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84042940"/>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D2898-7EBD-80E8-9240-E01F88C95801}"/>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1791F4A-6B25-51EB-EA5A-14A01753B3AF}"/>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كم عدد الكلمات في جملة: يشاهدُ الأطفالُ الأسماكَ؟ </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ADCAF1D6-800D-BBAA-F41E-AFF103D8311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81255FB2-B228-0D71-2A8C-A14181EF7626}"/>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3EEB60CE-3FE1-57B4-1A73-28F41EE3E13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98340D76-9D3D-324C-D081-CE100F65CDA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1A7B1B2B-21E8-FC83-5ABF-1998FA72439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E05AE11D-3F31-AFF1-A938-4A6B3F905E7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73F0190E-FD5D-5495-D5D6-5885E623839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EE355996-7647-5FCC-657E-29B7CB58F8D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9330CE35-8DDE-C4AE-D563-3569302CCD4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09B0F608-0AC6-DEAE-7CC7-661C4DCB97F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5F1EC6E1-CD65-475F-8110-B4371F9DE4B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60EB68A9-BB87-257D-B4FB-560BD6D83403}"/>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E4B47B05-15E2-623E-D720-931AF6ADC6B9}"/>
              </a:ext>
            </a:extLst>
          </p:cNvPr>
          <p:cNvPicPr>
            <a:picLocks noChangeAspect="1"/>
          </p:cNvPicPr>
          <p:nvPr/>
        </p:nvPicPr>
        <p:blipFill>
          <a:blip r:embed="rId8"/>
          <a:stretch>
            <a:fillRect/>
          </a:stretch>
        </p:blipFill>
        <p:spPr>
          <a:xfrm>
            <a:off x="2373676" y="1865279"/>
            <a:ext cx="4233088" cy="29394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74120171"/>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011DA-B788-7926-19C9-2061E2C48EA5}"/>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85D0497-B692-4375-AB5D-D80920915E97}"/>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 الجملة تتكون من 3 كلمات. الآن، أنتم ترددون الجملة كلمة كلمة وأنا أكتبها. </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F1564AA7-F058-8C5E-31C9-C880AE8EABF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12F687F3-6638-8CF7-27BD-8FE1C0DEF3CD}"/>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03776851-0B74-AEB2-8578-B423C0B048F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3980FDCB-DF84-0FC6-9F55-E55DCD6DA05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B622EF9F-3ACA-0EA7-F81C-8B58A96305E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9D250A14-961A-DBF7-0F6A-77288277856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6BA5B768-1BEF-BD8D-EAE8-A272F3B8050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9C03920A-2109-FCC4-C961-5FD4C6F7E21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869478E3-89F8-1237-2BF3-1D8430662D3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1314752F-F842-5E9B-EE7C-AE00C365D3A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39F19E58-B6E4-1D5D-CFED-09BB1D419CB9}"/>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3C1760E1-A8DF-AC07-FAE6-4F89907236B9}"/>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a:t>
            </a: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  </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a:t>
            </a:r>
            <a:endParaRPr kumimoji="0" lang="fr-MA"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7E1D9A68-2694-F61B-B29A-D28FDF7FD530}"/>
              </a:ext>
            </a:extLst>
          </p:cNvPr>
          <p:cNvPicPr>
            <a:picLocks noChangeAspect="1"/>
          </p:cNvPicPr>
          <p:nvPr/>
        </p:nvPicPr>
        <p:blipFill>
          <a:blip r:embed="rId8"/>
          <a:stretch>
            <a:fillRect/>
          </a:stretch>
        </p:blipFill>
        <p:spPr>
          <a:xfrm>
            <a:off x="2373676" y="1865279"/>
            <a:ext cx="4233088" cy="29394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01452232"/>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6542B-807E-6CF5-F22F-62AB2175651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E0688639-4F7C-74A0-6E56-DD218C7C3674}"/>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ما هي الكلمة الأولى التي سأكتبها؟</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A4A0216F-5A14-D93D-01DB-E12865958DE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6C0851F9-CC4A-E16F-D8C9-74C35D37A869}"/>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AB846F3C-FF5C-106E-8FBF-F76A6327505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BF731D92-4E8C-1677-AF14-0FAAD5A8A62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7C2EED6C-3A3B-FEA0-0408-52D04227B19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01A7B961-E9FC-AF00-64BC-58F2F56D278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EA1E8E20-84CB-E68D-87E1-C95BACCA843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C417F09B-8010-8CE4-20EA-AED17A8DF33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7AB59A48-EC6D-D0FC-7DAC-0213B44B8E5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5F94D21A-1E03-1A67-DAA9-7D490252F274}"/>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3C08C642-3A74-FAEB-408A-4CEA4BCB174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E7372165-09DC-5CB1-F90F-63604D81B6F4}"/>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srgbClr val="C00000"/>
                </a:solidFill>
              </a:rPr>
              <a:t>.......</a:t>
            </a:r>
            <a:r>
              <a:rPr lang="ar-MA" sz="3200" b="1" dirty="0">
                <a:solidFill>
                  <a:prstClr val="white">
                    <a:lumMod val="75000"/>
                  </a:prstClr>
                </a:solidFill>
              </a:rPr>
              <a:t>  </a:t>
            </a:r>
            <a:r>
              <a:rPr lang="ar-MA" sz="3200" b="1" dirty="0">
                <a:solidFill>
                  <a:srgbClr val="C00000"/>
                </a:solidFill>
              </a:rPr>
              <a:t>.......   .......</a:t>
            </a:r>
            <a:endParaRPr lang="fr-MA" sz="3200" b="1" dirty="0">
              <a:solidFill>
                <a:srgbClr val="C00000"/>
              </a:solidFill>
            </a:endParaRPr>
          </a:p>
        </p:txBody>
      </p:sp>
      <p:pic>
        <p:nvPicPr>
          <p:cNvPr id="3" name="Image 2">
            <a:extLst>
              <a:ext uri="{FF2B5EF4-FFF2-40B4-BE49-F238E27FC236}">
                <a16:creationId xmlns:a16="http://schemas.microsoft.com/office/drawing/2014/main" id="{77A024FC-6118-9A48-478C-BC2233D6768D}"/>
              </a:ext>
            </a:extLst>
          </p:cNvPr>
          <p:cNvPicPr>
            <a:picLocks noChangeAspect="1"/>
          </p:cNvPicPr>
          <p:nvPr/>
        </p:nvPicPr>
        <p:blipFill>
          <a:blip r:embed="rId8"/>
          <a:stretch>
            <a:fillRect/>
          </a:stretch>
        </p:blipFill>
        <p:spPr>
          <a:xfrm>
            <a:off x="2373676" y="1865279"/>
            <a:ext cx="4233088" cy="29394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12112128"/>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AF722-5367-F53B-AAF1-23BE1B122FB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29EF5CA-27E4-E742-934A-1DF2EFB7BEC8}"/>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الكلمة الأولى.  ما هي الكلمة الثانية؟</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8FA30AA2-D1E9-E073-59DB-03579478A42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B1D59925-FA56-A57B-7147-51F7B6219B30}"/>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FCA3FD4B-915A-343B-BE86-33D3E31EDAC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74E7C5E1-8E04-E828-AB8B-2A449CC00CE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C95E4955-F8AD-0C29-4179-2F987CF3CCF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06F29E10-2ECC-ECF4-9D25-1A71EF81ED4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B2403880-92CC-28D1-E325-7D44824119E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394C5A58-C9CB-A957-EC35-72C2D4A97EAD}"/>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6625673A-454A-9A4C-64AF-13E369F9E3E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A17E2A20-11A3-A9ED-0865-64D01CCF56D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FDFE9933-F5DD-43B2-66FD-292AE406B369}"/>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B48C7545-0510-81B6-B2FA-D323A5EA8980}"/>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يُـشـاهِـدُ</a:t>
            </a: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  </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a:t>
            </a: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  </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a:t>
            </a:r>
            <a:endParaRPr kumimoji="0" lang="fr-MA"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4" name="Image 3">
            <a:extLst>
              <a:ext uri="{FF2B5EF4-FFF2-40B4-BE49-F238E27FC236}">
                <a16:creationId xmlns:a16="http://schemas.microsoft.com/office/drawing/2014/main" id="{300F62BE-D60E-B103-F49F-E8E3E6D251E7}"/>
              </a:ext>
            </a:extLst>
          </p:cNvPr>
          <p:cNvPicPr>
            <a:picLocks noChangeAspect="1"/>
          </p:cNvPicPr>
          <p:nvPr/>
        </p:nvPicPr>
        <p:blipFill>
          <a:blip r:embed="rId8"/>
          <a:stretch>
            <a:fillRect/>
          </a:stretch>
        </p:blipFill>
        <p:spPr>
          <a:xfrm>
            <a:off x="2373676" y="1865279"/>
            <a:ext cx="4233088" cy="29394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25357504"/>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42A6D-FE57-B8D2-DED9-DCEA2630DE8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A23BAFD-2AB9-2383-5925-CD6F9B06B8DB}"/>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الكلمة الثانية.  ما هي الكلمة الثالثة؟</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8549E643-8349-9A56-FDA2-79B83D5AF2B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9BCA5CA2-AB26-621A-1C77-B439ED6120C5}"/>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39531449-80A2-60E4-A534-6A9D5E0FE31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0331BE22-F0FB-C67A-FE19-E95979485EE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9B985421-8EB7-F251-4DCE-9C3A99512D8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7FCAD2C1-4BF5-8435-5289-A8529B959EC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CAF57915-DB7B-EEF5-79D3-85E528545814}"/>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60455A1E-3B81-8B77-FA19-E072C5B52AB6}"/>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D28B0B1B-B286-2458-49BB-3077A9F6CD5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F9D5AFDE-0EF0-7CB5-4C5C-716BFA58DFC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01A41C86-FFD3-E98C-10F7-16B94DCD25B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EF447E5C-82DF-EC85-7582-BC0193A4EE0F}"/>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srgbClr val="C00000"/>
                </a:solidFill>
              </a:rPr>
              <a:t>يُـشـاهِـدُ</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a:t>
            </a:r>
            <a:r>
              <a:rPr kumimoji="0" lang="ar-MA" sz="3200" b="1" i="0" u="none" strike="noStrike" kern="1200" cap="none" spc="0" normalizeH="0" baseline="0" noProof="0" dirty="0" err="1">
                <a:ln>
                  <a:noFill/>
                </a:ln>
                <a:solidFill>
                  <a:srgbClr val="C00000"/>
                </a:solidFill>
                <a:effectLst/>
                <a:uLnTx/>
                <a:uFillTx/>
                <a:latin typeface="Calibri" panose="020F0502020204030204"/>
                <a:ea typeface="+mn-ea"/>
                <a:cs typeface="Arial" panose="020B0604020202020204" pitchFamily="34" charset="0"/>
              </a:rPr>
              <a:t>ﭐلْأَطْـفـالُ</a:t>
            </a: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 </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a:t>
            </a:r>
            <a:endParaRPr kumimoji="0" lang="fr-MA"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51AE0442-134E-A4BD-BD10-142579AE600D}"/>
              </a:ext>
            </a:extLst>
          </p:cNvPr>
          <p:cNvPicPr>
            <a:picLocks noChangeAspect="1"/>
          </p:cNvPicPr>
          <p:nvPr/>
        </p:nvPicPr>
        <p:blipFill>
          <a:blip r:embed="rId8"/>
          <a:stretch>
            <a:fillRect/>
          </a:stretch>
        </p:blipFill>
        <p:spPr>
          <a:xfrm>
            <a:off x="2373676" y="1865279"/>
            <a:ext cx="4233088" cy="29394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50194663"/>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BA572-8FD9-43EA-3555-D0ED9830A44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A6704A9F-D420-04F8-D9DB-C76D242B6AA4}"/>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الكلمة الثالثة.  </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243538C2-996D-C30F-E16A-0B2B068167D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689004F1-F1EE-42E5-3ECC-DC56BB3FD462}"/>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61E35B9E-38D3-EFF5-AE78-6512B0E73D8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EA2FB376-B964-3FDD-A50D-5077882D856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3090DD94-2D6F-9355-8451-4CF13AB0C1C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524EEEED-62B5-170C-EC7D-CF064921606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62CA4E34-782C-6C35-5E6D-22318F13CC12}"/>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C3494E5F-680E-20EB-A229-A29DFBB1E0E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C79F1C6E-1C40-1841-A652-8AF4BF29564C}"/>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68DA1605-390A-30BA-8C91-2C7AEF7B4C14}"/>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5CF29928-ED4D-D7AA-F990-65E7B33A4CA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D1C885EE-CA16-028F-80E0-8865033AB921}"/>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srgbClr val="C00000"/>
                </a:solidFill>
              </a:rPr>
              <a:t>يُـشـاهِـدُ</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a:t>
            </a:r>
            <a:r>
              <a:rPr kumimoji="0" lang="ar-MA" sz="3200" b="1" i="0" u="none" strike="noStrike" kern="1200" cap="none" spc="0" normalizeH="0" baseline="0" noProof="0" dirty="0" err="1">
                <a:ln>
                  <a:noFill/>
                </a:ln>
                <a:solidFill>
                  <a:srgbClr val="C00000"/>
                </a:solidFill>
                <a:effectLst/>
                <a:uLnTx/>
                <a:uFillTx/>
                <a:latin typeface="Calibri" panose="020F0502020204030204"/>
                <a:ea typeface="+mn-ea"/>
                <a:cs typeface="Arial" panose="020B0604020202020204" pitchFamily="34" charset="0"/>
              </a:rPr>
              <a:t>ﭐلْأَطْـفـالُ</a:t>
            </a: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 </a:t>
            </a:r>
            <a:r>
              <a:rPr lang="ar-MA" sz="3200" b="1" dirty="0" err="1">
                <a:solidFill>
                  <a:srgbClr val="C00000"/>
                </a:solidFill>
              </a:rPr>
              <a:t>ﭐلْأَسْمـاكَ</a:t>
            </a:r>
            <a:r>
              <a:rPr lang="ar-MA" sz="3200" b="1" dirty="0">
                <a:solidFill>
                  <a:srgbClr val="C00000"/>
                </a:solidFill>
              </a:rPr>
              <a:t>.</a:t>
            </a:r>
            <a:endParaRPr kumimoji="0" lang="fr-MA"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EDED45F9-C662-A717-17EA-19415B699661}"/>
              </a:ext>
            </a:extLst>
          </p:cNvPr>
          <p:cNvPicPr>
            <a:picLocks noChangeAspect="1"/>
          </p:cNvPicPr>
          <p:nvPr/>
        </p:nvPicPr>
        <p:blipFill>
          <a:blip r:embed="rId8"/>
          <a:stretch>
            <a:fillRect/>
          </a:stretch>
        </p:blipFill>
        <p:spPr>
          <a:xfrm>
            <a:off x="2373676" y="1865279"/>
            <a:ext cx="4233088" cy="29394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14082981"/>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BF4CE-40AE-5FBD-6B9E-874E7717F8E5}"/>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52AB026-319D-5217-EA13-AD04407DD90F}"/>
              </a:ext>
            </a:extLst>
          </p:cNvPr>
          <p:cNvSpPr>
            <a:spLocks noGrp="1"/>
          </p:cNvSpPr>
          <p:nvPr>
            <p:ph type="title"/>
          </p:nvPr>
        </p:nvSpPr>
        <p:spPr>
          <a:xfrm>
            <a:off x="360733" y="738000"/>
            <a:ext cx="7190742" cy="612000"/>
          </a:xfrm>
        </p:spPr>
        <p:txBody>
          <a:bodyPr>
            <a:noAutofit/>
          </a:bodyPr>
          <a:lstStyle/>
          <a:p>
            <a:pPr lvl="0">
              <a:buClr>
                <a:srgbClr val="A5A5A5"/>
              </a:buClr>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كتبت الجملة، كل كلمة في مكانها. ووضعت نقطة في آخر الجملة. من يعيد قراءة الجملة؟ </a:t>
            </a:r>
            <a:endParaRPr lang="fr-FR"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5" name="Image 14">
            <a:extLst>
              <a:ext uri="{FF2B5EF4-FFF2-40B4-BE49-F238E27FC236}">
                <a16:creationId xmlns:a16="http://schemas.microsoft.com/office/drawing/2014/main" id="{22137F66-9BFF-A420-018C-C0A0B5EB9FB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E811B172-FB5D-B155-4440-8F0DC4E10796}"/>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166AAA77-C3DF-0AC1-5918-243329698B1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50F09475-B7E1-9221-9B3D-7BEBA296FCC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780275B3-C12B-8302-51C0-C8953451B70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86E8740A-4067-E47B-F2F7-437F6C477CF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5CD870D5-BDCE-9699-5417-FD355DD2224C}"/>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479C927C-5EA6-F467-BA9F-957BB1DBCB5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0C568206-598E-CC36-F885-2492E72C038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B7310771-B71E-23E7-213E-7A309CE7B60A}"/>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E767948B-EA13-9321-A9F6-3915A8151BA5}"/>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15E8FDF8-CB6F-D228-CDCD-FEB5A41EEBCD}"/>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srgbClr val="C00000"/>
                </a:solidFill>
              </a:rPr>
              <a:t>يُـشـاهِـدُ</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a:t>
            </a:r>
            <a:r>
              <a:rPr kumimoji="0" lang="ar-MA" sz="3200" b="1" i="0" u="none" strike="noStrike" kern="1200" cap="none" spc="0" normalizeH="0" baseline="0" noProof="0" dirty="0" err="1">
                <a:ln>
                  <a:noFill/>
                </a:ln>
                <a:solidFill>
                  <a:srgbClr val="C00000"/>
                </a:solidFill>
                <a:effectLst/>
                <a:uLnTx/>
                <a:uFillTx/>
                <a:latin typeface="Calibri" panose="020F0502020204030204"/>
                <a:ea typeface="+mn-ea"/>
                <a:cs typeface="Arial" panose="020B0604020202020204" pitchFamily="34" charset="0"/>
              </a:rPr>
              <a:t>ﭐلْأَطْـفـالُ</a:t>
            </a: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 </a:t>
            </a:r>
            <a:r>
              <a:rPr lang="ar-MA" sz="3200" b="1" dirty="0" err="1">
                <a:solidFill>
                  <a:srgbClr val="C00000"/>
                </a:solidFill>
              </a:rPr>
              <a:t>ﭐلْأَسْمـاكَ</a:t>
            </a:r>
            <a:r>
              <a:rPr lang="ar-MA" sz="3200" b="1" dirty="0">
                <a:solidFill>
                  <a:srgbClr val="C00000"/>
                </a:solidFill>
              </a:rPr>
              <a:t>.</a:t>
            </a:r>
            <a:endParaRPr kumimoji="0" lang="fr-MA"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96596C0E-53A9-ECFB-39C3-7D83A80EEB4B}"/>
              </a:ext>
            </a:extLst>
          </p:cNvPr>
          <p:cNvPicPr>
            <a:picLocks noChangeAspect="1"/>
          </p:cNvPicPr>
          <p:nvPr/>
        </p:nvPicPr>
        <p:blipFill>
          <a:blip r:embed="rId8"/>
          <a:stretch>
            <a:fillRect/>
          </a:stretch>
        </p:blipFill>
        <p:spPr>
          <a:xfrm>
            <a:off x="2373676" y="1865279"/>
            <a:ext cx="4233088" cy="29394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09412803"/>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05E17-01CB-C07E-D353-0048D8170829}"/>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6EDE9A9C-F0EB-7E6B-3232-6F187ED5A8AC}"/>
              </a:ext>
            </a:extLst>
          </p:cNvPr>
          <p:cNvSpPr>
            <a:spLocks noGrp="1"/>
          </p:cNvSpPr>
          <p:nvPr>
            <p:ph type="title"/>
          </p:nvPr>
        </p:nvSpPr>
        <p:spPr/>
        <p:txBody>
          <a:bodyPr>
            <a:normAutofit fontScale="90000"/>
          </a:bodyPr>
          <a:lstStyle/>
          <a:p>
            <a:pPr lvl="0" rt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خذوا ألواحكم. سأملي عليكم بعض الكلمات التي سنستعملها بعد قليل في نشاط الإنتاج الكتابي. </a:t>
            </a:r>
          </a:p>
        </p:txBody>
      </p:sp>
      <p:pic>
        <p:nvPicPr>
          <p:cNvPr id="14" name="Image 13">
            <a:extLst>
              <a:ext uri="{FF2B5EF4-FFF2-40B4-BE49-F238E27FC236}">
                <a16:creationId xmlns:a16="http://schemas.microsoft.com/office/drawing/2014/main" id="{A48ED41B-1494-3777-00C4-BE335A5DFA1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76EBC45D-D288-04AA-4B6C-5A53B6834117}"/>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55E54999-5E60-E849-C8FC-30AE44F76C9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9" name="Image 18">
            <a:extLst>
              <a:ext uri="{FF2B5EF4-FFF2-40B4-BE49-F238E27FC236}">
                <a16:creationId xmlns:a16="http://schemas.microsoft.com/office/drawing/2014/main" id="{6FA180E9-91B6-CA2E-5427-42A564B9AC5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0" name="Image 19">
            <a:extLst>
              <a:ext uri="{FF2B5EF4-FFF2-40B4-BE49-F238E27FC236}">
                <a16:creationId xmlns:a16="http://schemas.microsoft.com/office/drawing/2014/main" id="{2D0D0191-084B-CD18-2732-56446FDD591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1" name="Rectangle 20">
            <a:extLst>
              <a:ext uri="{FF2B5EF4-FFF2-40B4-BE49-F238E27FC236}">
                <a16:creationId xmlns:a16="http://schemas.microsoft.com/office/drawing/2014/main" id="{CBC03F4E-7B88-E656-B657-D034A417864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CC2D1879-EF05-F053-FDF4-0EE9E14FB21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45412DC5-5600-D609-D0BD-E3EFAE63D99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7C684345-04EF-8293-182D-3AFB37189E55}"/>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FF611BC9-4D7B-A5C7-C1BE-D024B134CE72}"/>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F2A5F1C0-3C4C-5C9C-F239-042BBA9B5275}"/>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3" name="Image 2" descr="Une image contenant capture d’écran, Rectangle, carré&#10;&#10;Le contenu généré par l’IA peut être incorrect.">
            <a:extLst>
              <a:ext uri="{FF2B5EF4-FFF2-40B4-BE49-F238E27FC236}">
                <a16:creationId xmlns:a16="http://schemas.microsoft.com/office/drawing/2014/main" id="{4CBFB0E7-44EF-C813-ED0D-CB4230C2473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32353" y="2043404"/>
            <a:ext cx="3396342" cy="3396342"/>
          </a:xfrm>
          <a:prstGeom prst="rect">
            <a:avLst/>
          </a:prstGeom>
        </p:spPr>
      </p:pic>
    </p:spTree>
    <p:extLst>
      <p:ext uri="{BB962C8B-B14F-4D97-AF65-F5344CB8AC3E}">
        <p14:creationId xmlns:p14="http://schemas.microsoft.com/office/powerpoint/2010/main" val="3302691431"/>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E0419-E054-A2B3-337F-7EF4FF7B93FE}"/>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255BA51E-363B-1DA1-F164-12686EA08EA3}"/>
              </a:ext>
            </a:extLst>
          </p:cNvPr>
          <p:cNvSpPr>
            <a:spLocks noGrp="1"/>
          </p:cNvSpPr>
          <p:nvPr>
            <p:ph type="title"/>
          </p:nvPr>
        </p:nvSpPr>
        <p:spPr/>
        <p:txBody>
          <a:bodyPr>
            <a:normAutofit/>
          </a:bodyPr>
          <a:lstStyle/>
          <a:p>
            <a:pPr lvl="0" rt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اكتبوا: ...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(كلمات الإملاء مدونة على الشريحة الانتقالية) </a:t>
            </a:r>
          </a:p>
        </p:txBody>
      </p:sp>
      <p:pic>
        <p:nvPicPr>
          <p:cNvPr id="14" name="Image 13">
            <a:extLst>
              <a:ext uri="{FF2B5EF4-FFF2-40B4-BE49-F238E27FC236}">
                <a16:creationId xmlns:a16="http://schemas.microsoft.com/office/drawing/2014/main" id="{BD3F0D41-20EA-843C-69CA-B0868947C15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851A2B44-7A5E-71F9-CF0A-C5107E0BB80E}"/>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66B68B6F-00B8-30AE-4947-AEE509B375E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9" name="Image 18">
            <a:extLst>
              <a:ext uri="{FF2B5EF4-FFF2-40B4-BE49-F238E27FC236}">
                <a16:creationId xmlns:a16="http://schemas.microsoft.com/office/drawing/2014/main" id="{B4CCD333-34B8-0059-FB8A-E13E297EA53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0" name="Image 19">
            <a:extLst>
              <a:ext uri="{FF2B5EF4-FFF2-40B4-BE49-F238E27FC236}">
                <a16:creationId xmlns:a16="http://schemas.microsoft.com/office/drawing/2014/main" id="{E3C3F6EC-3C78-06D9-8A71-5AC256FE314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1" name="Rectangle 20">
            <a:extLst>
              <a:ext uri="{FF2B5EF4-FFF2-40B4-BE49-F238E27FC236}">
                <a16:creationId xmlns:a16="http://schemas.microsoft.com/office/drawing/2014/main" id="{E27B4F35-CB0D-FF58-A082-8C2A9B020E3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FD0332D9-8DC9-AEAF-1CDC-967530D3B08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4560B0BA-2A2B-AE40-ECF5-D6C740147A8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7A390267-2859-8A8F-DBFB-61EEC4ED2718}"/>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983FC1AB-2F38-EFFE-C483-5DAA9225534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80502B22-4440-F00E-40E0-E730F07E959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3" name="Image 2" descr="Une image contenant capture d’écran, Rectangle, carré&#10;&#10;Le contenu généré par l’IA peut être incorrect.">
            <a:extLst>
              <a:ext uri="{FF2B5EF4-FFF2-40B4-BE49-F238E27FC236}">
                <a16:creationId xmlns:a16="http://schemas.microsoft.com/office/drawing/2014/main" id="{2F73FBAD-E686-F844-86AB-0589C6DB68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32353" y="2043404"/>
            <a:ext cx="3396342" cy="3396342"/>
          </a:xfrm>
          <a:prstGeom prst="rect">
            <a:avLst/>
          </a:prstGeom>
        </p:spPr>
      </p:pic>
    </p:spTree>
    <p:extLst>
      <p:ext uri="{BB962C8B-B14F-4D97-AF65-F5344CB8AC3E}">
        <p14:creationId xmlns:p14="http://schemas.microsoft.com/office/powerpoint/2010/main" val="25659305"/>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19B92-8EA6-89D5-57D6-FDEA2657FDEF}"/>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927774E6-6C59-30B5-FD87-B918E651D02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0221B96-136F-7CA2-97A0-EF27E47D749C}"/>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19F15CE4-8BA1-DCEB-D569-6405E2623A0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679C5C19-7DE8-33E0-5083-75304575883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79483CB0-8095-8C41-1F37-592D5576E9F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9BA0E3B0-E642-7244-2253-3D4C0D5ABEF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D078B927-AFCD-891E-3042-36C5A6FEEEA3}"/>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11" name="Rectangle 10">
            <a:extLst>
              <a:ext uri="{FF2B5EF4-FFF2-40B4-BE49-F238E27FC236}">
                <a16:creationId xmlns:a16="http://schemas.microsoft.com/office/drawing/2014/main" id="{EA690908-8A12-89CA-15A0-4A6DE07F4FA5}"/>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82030D1D-63FC-3265-0481-3BB5E3206C2E}"/>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3" name="Rectangle 12">
            <a:extLst>
              <a:ext uri="{FF2B5EF4-FFF2-40B4-BE49-F238E27FC236}">
                <a16:creationId xmlns:a16="http://schemas.microsoft.com/office/drawing/2014/main" id="{129E77EB-7416-AC66-981A-5777C7B2DF6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sp>
        <p:nvSpPr>
          <p:cNvPr id="7" name="Google Shape;1820;p109">
            <a:extLst>
              <a:ext uri="{FF2B5EF4-FFF2-40B4-BE49-F238E27FC236}">
                <a16:creationId xmlns:a16="http://schemas.microsoft.com/office/drawing/2014/main" id="{60E58C07-6381-6FA8-3827-17A39853AC7B}"/>
              </a:ext>
            </a:extLst>
          </p:cNvPr>
          <p:cNvSpPr txBox="1"/>
          <p:nvPr/>
        </p:nvSpPr>
        <p:spPr>
          <a:xfrm>
            <a:off x="-265177" y="858154"/>
            <a:ext cx="7764105" cy="769401"/>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خذوا الكراسة ص 173.</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sz="20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0" name="Espace réservé pour une image  19" descr="Une image contenant accessoire, sac, Bagages et sacs, Bagage à main&#10;&#10;Le contenu généré par l’IA peut être incorrect.">
            <a:extLst>
              <a:ext uri="{FF2B5EF4-FFF2-40B4-BE49-F238E27FC236}">
                <a16:creationId xmlns:a16="http://schemas.microsoft.com/office/drawing/2014/main" id="{EE304286-A050-7C66-BDB1-47E8B47E61B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l="431" r="431"/>
          <a:stretch>
            <a:fillRect/>
          </a:stretch>
        </p:blipFill>
        <p:spPr/>
      </p:pic>
      <p:pic>
        <p:nvPicPr>
          <p:cNvPr id="8" name="Image 7">
            <a:extLst>
              <a:ext uri="{FF2B5EF4-FFF2-40B4-BE49-F238E27FC236}">
                <a16:creationId xmlns:a16="http://schemas.microsoft.com/office/drawing/2014/main" id="{46ADEBE6-AF35-27BE-C9B6-C57D4772BBE2}"/>
              </a:ext>
            </a:extLst>
          </p:cNvPr>
          <p:cNvPicPr>
            <a:picLocks noChangeAspect="1"/>
          </p:cNvPicPr>
          <p:nvPr/>
        </p:nvPicPr>
        <p:blipFill>
          <a:blip r:embed="rId8"/>
          <a:stretch>
            <a:fillRect/>
          </a:stretch>
        </p:blipFill>
        <p:spPr>
          <a:xfrm>
            <a:off x="2825560" y="1744824"/>
            <a:ext cx="3321296" cy="45797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Rectangle : coins arrondis 14">
            <a:extLst>
              <a:ext uri="{FF2B5EF4-FFF2-40B4-BE49-F238E27FC236}">
                <a16:creationId xmlns:a16="http://schemas.microsoft.com/office/drawing/2014/main" id="{609BACA3-FF4F-4251-4304-DB4453B8EC6D}"/>
              </a:ext>
            </a:extLst>
          </p:cNvPr>
          <p:cNvSpPr/>
          <p:nvPr/>
        </p:nvSpPr>
        <p:spPr>
          <a:xfrm>
            <a:off x="4376057" y="4934550"/>
            <a:ext cx="1632857" cy="1279900"/>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3301811006"/>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31F74-A7B0-8CD5-7015-492D84D13B9D}"/>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2BBD288-3B38-14E1-72CD-A5A71D20752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B4CCA30-AD6B-115D-D0DA-F015FE383386}"/>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4" name="Image 3">
            <a:extLst>
              <a:ext uri="{FF2B5EF4-FFF2-40B4-BE49-F238E27FC236}">
                <a16:creationId xmlns:a16="http://schemas.microsoft.com/office/drawing/2014/main" id="{5BD95280-AEE3-70B7-5687-25CF4DAD9F6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5" name="Image 4">
            <a:extLst>
              <a:ext uri="{FF2B5EF4-FFF2-40B4-BE49-F238E27FC236}">
                <a16:creationId xmlns:a16="http://schemas.microsoft.com/office/drawing/2014/main" id="{FD0E0F5D-F949-8E6B-D021-232119273A0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6" name="Image 5">
            <a:extLst>
              <a:ext uri="{FF2B5EF4-FFF2-40B4-BE49-F238E27FC236}">
                <a16:creationId xmlns:a16="http://schemas.microsoft.com/office/drawing/2014/main" id="{F6E95A44-E645-247C-788D-29D354F68FD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789AF4E7-71A5-157D-27BA-5029808FAA7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2AEDAA1A-229B-122A-C320-C684AB977F9F}"/>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11" name="Rectangle 10">
            <a:extLst>
              <a:ext uri="{FF2B5EF4-FFF2-40B4-BE49-F238E27FC236}">
                <a16:creationId xmlns:a16="http://schemas.microsoft.com/office/drawing/2014/main" id="{DFD50BAD-1155-5AB6-7AFB-A8121EC5A2B9}"/>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768D18F5-6013-9B52-6CA0-2A8999E0E559}"/>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3" name="Rectangle 12">
            <a:extLst>
              <a:ext uri="{FF2B5EF4-FFF2-40B4-BE49-F238E27FC236}">
                <a16:creationId xmlns:a16="http://schemas.microsoft.com/office/drawing/2014/main" id="{576D6178-2D26-BA26-9621-206A587966AE}"/>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sp>
        <p:nvSpPr>
          <p:cNvPr id="17" name="ZoneTexte 16">
            <a:extLst>
              <a:ext uri="{FF2B5EF4-FFF2-40B4-BE49-F238E27FC236}">
                <a16:creationId xmlns:a16="http://schemas.microsoft.com/office/drawing/2014/main" id="{9487061F-9FA8-B9EA-9E8A-FE1811EB5006}"/>
              </a:ext>
            </a:extLst>
          </p:cNvPr>
          <p:cNvSpPr txBox="1"/>
          <p:nvPr/>
        </p:nvSpPr>
        <p:spPr>
          <a:xfrm>
            <a:off x="625151" y="817293"/>
            <a:ext cx="6874949"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لاحظوا الصورة جيدا ثم اكتبوا جملة تصف ما ترونه فيها. سأمر لمساعدتكم. </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5" name="Espace réservé pour une image  14" descr="Une image contenant illustration, Dessin animé, clipart, dessin humoristique&#10;&#10;Le contenu généré par l’IA peut être incorrect.">
            <a:extLst>
              <a:ext uri="{FF2B5EF4-FFF2-40B4-BE49-F238E27FC236}">
                <a16:creationId xmlns:a16="http://schemas.microsoft.com/office/drawing/2014/main" id="{53592356-B5AB-EF4E-C7A7-0ABA6EB80C8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pic>
        <p:nvPicPr>
          <p:cNvPr id="19" name="Image 18">
            <a:extLst>
              <a:ext uri="{FF2B5EF4-FFF2-40B4-BE49-F238E27FC236}">
                <a16:creationId xmlns:a16="http://schemas.microsoft.com/office/drawing/2014/main" id="{E03F2830-2553-02C7-80A7-B7619220A6D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89478" y="5368617"/>
            <a:ext cx="1352645" cy="1352645"/>
          </a:xfrm>
          <a:prstGeom prst="rect">
            <a:avLst/>
          </a:prstGeom>
        </p:spPr>
      </p:pic>
      <p:pic>
        <p:nvPicPr>
          <p:cNvPr id="16" name="Image 15">
            <a:extLst>
              <a:ext uri="{FF2B5EF4-FFF2-40B4-BE49-F238E27FC236}">
                <a16:creationId xmlns:a16="http://schemas.microsoft.com/office/drawing/2014/main" id="{5CD38364-9408-3B8F-C37D-15CE2643E8D0}"/>
              </a:ext>
            </a:extLst>
          </p:cNvPr>
          <p:cNvPicPr>
            <a:picLocks noChangeAspect="1"/>
          </p:cNvPicPr>
          <p:nvPr/>
        </p:nvPicPr>
        <p:blipFill>
          <a:blip r:embed="rId9"/>
          <a:stretch>
            <a:fillRect/>
          </a:stretch>
        </p:blipFill>
        <p:spPr>
          <a:xfrm>
            <a:off x="1946396" y="1819526"/>
            <a:ext cx="4835915" cy="4221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80586553"/>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40A28-6410-A02E-5F69-B697347A48F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B0691E0-5B17-7316-F4F2-55F7557F0294}"/>
              </a:ext>
            </a:extLst>
          </p:cNvPr>
          <p:cNvSpPr>
            <a:spLocks noGrp="1"/>
          </p:cNvSpPr>
          <p:nvPr>
            <p:ph type="title"/>
          </p:nvPr>
        </p:nvSpPr>
        <p:spPr>
          <a:xfrm>
            <a:off x="360733" y="738000"/>
            <a:ext cx="7190742" cy="612000"/>
          </a:xfrm>
        </p:spPr>
        <p:txBody>
          <a:bodyPr>
            <a:noAutofit/>
          </a:bodyPr>
          <a:lstStyle/>
          <a:p>
            <a:pPr>
              <a:spcBef>
                <a:spcPts val="0"/>
              </a:spcBef>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صححوا في دفاتركم. </a:t>
            </a:r>
            <a:endPar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endParaRPr>
          </a:p>
        </p:txBody>
      </p:sp>
      <p:pic>
        <p:nvPicPr>
          <p:cNvPr id="15" name="Image 14">
            <a:extLst>
              <a:ext uri="{FF2B5EF4-FFF2-40B4-BE49-F238E27FC236}">
                <a16:creationId xmlns:a16="http://schemas.microsoft.com/office/drawing/2014/main" id="{1A2826E4-108A-039A-C3CC-B052D434CC1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57FBEA5F-9E91-2D34-4E9B-DD439ADB5221}"/>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7" name="Image 16">
            <a:extLst>
              <a:ext uri="{FF2B5EF4-FFF2-40B4-BE49-F238E27FC236}">
                <a16:creationId xmlns:a16="http://schemas.microsoft.com/office/drawing/2014/main" id="{D2244DF4-95DB-DC77-AB82-D79259EA62B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8" name="Image 17">
            <a:extLst>
              <a:ext uri="{FF2B5EF4-FFF2-40B4-BE49-F238E27FC236}">
                <a16:creationId xmlns:a16="http://schemas.microsoft.com/office/drawing/2014/main" id="{6AF65BA9-37AE-67AA-1AE7-B99A9F647A6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9" name="Image 18">
            <a:extLst>
              <a:ext uri="{FF2B5EF4-FFF2-40B4-BE49-F238E27FC236}">
                <a16:creationId xmlns:a16="http://schemas.microsoft.com/office/drawing/2014/main" id="{0A583FE0-0F0C-CCA1-440B-8EF755D2E9A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20" name="Rectangle 19">
            <a:extLst>
              <a:ext uri="{FF2B5EF4-FFF2-40B4-BE49-F238E27FC236}">
                <a16:creationId xmlns:a16="http://schemas.microsoft.com/office/drawing/2014/main" id="{C9A1A8E4-8FA4-4877-9125-3A5376F4D9E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2" name="Rectangle 21">
            <a:extLst>
              <a:ext uri="{FF2B5EF4-FFF2-40B4-BE49-F238E27FC236}">
                <a16:creationId xmlns:a16="http://schemas.microsoft.com/office/drawing/2014/main" id="{69029F2D-25CB-21AC-C5F7-CACAD568CC6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3" name="Rectangle 22">
            <a:extLst>
              <a:ext uri="{FF2B5EF4-FFF2-40B4-BE49-F238E27FC236}">
                <a16:creationId xmlns:a16="http://schemas.microsoft.com/office/drawing/2014/main" id="{7206C9DF-B2DA-404B-F27E-55CC977DE74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40A9FC56-C94A-0C6B-C072-6E6DE13CECD4}"/>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14F169D2-78F2-EFED-8E46-2B617E9CB8F1}"/>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AD0A8987-AA36-D5F7-F38D-09CF0DC6DC9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96" b="96"/>
          <a:stretch>
            <a:fillRect/>
          </a:stretch>
        </p:blipFill>
        <p:spPr/>
      </p:pic>
      <p:sp>
        <p:nvSpPr>
          <p:cNvPr id="3" name="ZoneTexte 2">
            <a:extLst>
              <a:ext uri="{FF2B5EF4-FFF2-40B4-BE49-F238E27FC236}">
                <a16:creationId xmlns:a16="http://schemas.microsoft.com/office/drawing/2014/main" id="{3D2FC61F-3ABE-154C-C953-6B8CDEE4ECA5}"/>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lvl="0" algn="ctr">
              <a:defRPr/>
            </a:pPr>
            <a:r>
              <a:rPr lang="ar-MA" sz="3200" b="1" dirty="0">
                <a:solidFill>
                  <a:srgbClr val="C00000"/>
                </a:solidFill>
              </a:rPr>
              <a:t>يُـشـاهِـدُ</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a:t>
            </a:r>
            <a:r>
              <a:rPr kumimoji="0" lang="ar-MA" sz="3200" b="1" i="0" u="none" strike="noStrike" kern="1200" cap="none" spc="0" normalizeH="0" baseline="0" noProof="0" dirty="0" err="1">
                <a:ln>
                  <a:noFill/>
                </a:ln>
                <a:solidFill>
                  <a:srgbClr val="C00000"/>
                </a:solidFill>
                <a:effectLst/>
                <a:uLnTx/>
                <a:uFillTx/>
                <a:latin typeface="Calibri" panose="020F0502020204030204"/>
                <a:ea typeface="+mn-ea"/>
                <a:cs typeface="Arial" panose="020B0604020202020204" pitchFamily="34" charset="0"/>
              </a:rPr>
              <a:t>ﭐلْأَطْـفـالُ</a:t>
            </a:r>
            <a:r>
              <a:rPr kumimoji="0" lang="ar-MA" sz="32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 </a:t>
            </a:r>
            <a:r>
              <a:rPr lang="ar-MA" sz="3200" b="1" dirty="0" err="1">
                <a:solidFill>
                  <a:srgbClr val="C00000"/>
                </a:solidFill>
              </a:rPr>
              <a:t>ﭐلْأَسْمـاكَ</a:t>
            </a:r>
            <a:r>
              <a:rPr lang="ar-MA" sz="3200" b="1" dirty="0">
                <a:solidFill>
                  <a:srgbClr val="C00000"/>
                </a:solidFill>
              </a:rPr>
              <a:t>.</a:t>
            </a:r>
            <a:endParaRPr kumimoji="0" lang="fr-MA" sz="32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4" name="Image 3">
            <a:extLst>
              <a:ext uri="{FF2B5EF4-FFF2-40B4-BE49-F238E27FC236}">
                <a16:creationId xmlns:a16="http://schemas.microsoft.com/office/drawing/2014/main" id="{E472B376-DBA9-A7D1-1807-AFB0408EBA07}"/>
              </a:ext>
            </a:extLst>
          </p:cNvPr>
          <p:cNvPicPr>
            <a:picLocks noChangeAspect="1"/>
          </p:cNvPicPr>
          <p:nvPr/>
        </p:nvPicPr>
        <p:blipFill>
          <a:blip r:embed="rId8"/>
          <a:stretch>
            <a:fillRect/>
          </a:stretch>
        </p:blipFill>
        <p:spPr>
          <a:xfrm>
            <a:off x="2373676" y="1865279"/>
            <a:ext cx="4233088" cy="29394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32812089"/>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0AE84-F914-1007-2E26-6689C1069C4D}"/>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B8EACFDA-8B7A-A441-DC25-9633656FE03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CF8FFB65-7511-320B-FDC3-4459BDCE1264}"/>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6" name="Image 5">
            <a:extLst>
              <a:ext uri="{FF2B5EF4-FFF2-40B4-BE49-F238E27FC236}">
                <a16:creationId xmlns:a16="http://schemas.microsoft.com/office/drawing/2014/main" id="{8EEAC142-AEA7-A4FD-26C8-432147EA2EE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7" name="Image 6">
            <a:extLst>
              <a:ext uri="{FF2B5EF4-FFF2-40B4-BE49-F238E27FC236}">
                <a16:creationId xmlns:a16="http://schemas.microsoft.com/office/drawing/2014/main" id="{8D3858DE-D285-16E7-0766-CA21FC58A81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8" name="Image 7">
            <a:extLst>
              <a:ext uri="{FF2B5EF4-FFF2-40B4-BE49-F238E27FC236}">
                <a16:creationId xmlns:a16="http://schemas.microsoft.com/office/drawing/2014/main" id="{89391281-2DE7-A6C1-17FF-20C1F8DABFE1}"/>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978D18A4-49E2-9437-4C28-FAF48396EBC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0" name="Rectangle 9">
            <a:extLst>
              <a:ext uri="{FF2B5EF4-FFF2-40B4-BE49-F238E27FC236}">
                <a16:creationId xmlns:a16="http://schemas.microsoft.com/office/drawing/2014/main" id="{CAC5637B-277A-F0F4-AE85-230A5F644DDD}"/>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12" name="Rectangle 11">
            <a:extLst>
              <a:ext uri="{FF2B5EF4-FFF2-40B4-BE49-F238E27FC236}">
                <a16:creationId xmlns:a16="http://schemas.microsoft.com/office/drawing/2014/main" id="{0029613B-DF62-B07F-BA19-FDAF0309B97A}"/>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B0FF56C8-348C-4B2B-736F-9760C9E3EFF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4" name="Rectangle 13">
            <a:extLst>
              <a:ext uri="{FF2B5EF4-FFF2-40B4-BE49-F238E27FC236}">
                <a16:creationId xmlns:a16="http://schemas.microsoft.com/office/drawing/2014/main" id="{77DC5913-33A8-70F1-6B46-C23DE8D9CAF4}"/>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sp>
        <p:nvSpPr>
          <p:cNvPr id="16" name="Titre 3">
            <a:extLst>
              <a:ext uri="{FF2B5EF4-FFF2-40B4-BE49-F238E27FC236}">
                <a16:creationId xmlns:a16="http://schemas.microsoft.com/office/drawing/2014/main" id="{F65C203F-0ECC-3852-A5D7-EFE1A4CCAA29}"/>
              </a:ext>
            </a:extLst>
          </p:cNvPr>
          <p:cNvSpPr>
            <a:spLocks noGrp="1"/>
          </p:cNvSpPr>
          <p:nvPr>
            <p:ph type="title"/>
          </p:nvPr>
        </p:nvSpPr>
        <p:spPr>
          <a:xfrm>
            <a:off x="611999" y="756980"/>
            <a:ext cx="6840000" cy="612000"/>
          </a:xfrm>
        </p:spPr>
        <p:txBody>
          <a:bodyPr>
            <a:normAutofit/>
          </a:bodyPr>
          <a:lstStyle/>
          <a:p>
            <a:r>
              <a:rPr lang="tzm-Arab-MA" dirty="0"/>
              <a:t> </a:t>
            </a: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Calibri"/>
              </a:rPr>
              <a:t>وقت النجمة الآن. الفائز بنجمة الكتابة بخط جميل هو (هي)  .... صفقوا له (لها).</a:t>
            </a:r>
            <a:endParaRPr lang="fr-FR" sz="27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7" name="Joyful_Prize_Celebration_Animation">
            <a:hlinkClick r:id="" action="ppaction://media"/>
            <a:extLst>
              <a:ext uri="{FF2B5EF4-FFF2-40B4-BE49-F238E27FC236}">
                <a16:creationId xmlns:a16="http://schemas.microsoft.com/office/drawing/2014/main" id="{DEEA774E-A88E-0047-7E7A-6DBE35343A1A}"/>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22027" r="21803"/>
          <a:stretch>
            <a:fillRect/>
          </a:stretch>
        </p:blipFill>
        <p:spPr>
          <a:xfrm>
            <a:off x="2994954" y="2067329"/>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B300CEA9-E398-27B5-AE71-7AD4B1AE17F9}"/>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t="96" b="96"/>
          <a:stretch>
            <a:fillRect/>
          </a:stretch>
        </p:blipFill>
        <p:spPr/>
      </p:pic>
    </p:spTree>
    <p:extLst>
      <p:ext uri="{BB962C8B-B14F-4D97-AF65-F5344CB8AC3E}">
        <p14:creationId xmlns:p14="http://schemas.microsoft.com/office/powerpoint/2010/main" val="42213207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7"/>
                                        </p:tgtEl>
                                      </p:cBhvr>
                                    </p:cmd>
                                  </p:childTnLst>
                                </p:cTn>
                              </p:par>
                            </p:childTnLst>
                          </p:cTn>
                        </p:par>
                      </p:childTnLst>
                    </p:cTn>
                  </p:par>
                </p:childTnLst>
              </p:cTn>
              <p:nextCondLst>
                <p:cond evt="onClick" delay="0">
                  <p:tgtEl>
                    <p:spTgt spid="17"/>
                  </p:tgtEl>
                </p:cond>
              </p:nextCondLst>
            </p:seq>
            <p:video>
              <p:cMediaNode vol="80000">
                <p:cTn id="12" fill="hold" display="0">
                  <p:stCondLst>
                    <p:cond delay="indefinite"/>
                  </p:stCondLst>
                </p:cTn>
                <p:tgtEl>
                  <p:spTgt spid="17"/>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B790F-7AAF-B8BC-0513-BB148D362412}"/>
            </a:ext>
          </a:extLst>
        </p:cNvPr>
        <p:cNvGrpSpPr/>
        <p:nvPr/>
      </p:nvGrpSpPr>
      <p:grpSpPr>
        <a:xfrm>
          <a:off x="0" y="0"/>
          <a:ext cx="0" cy="0"/>
          <a:chOff x="0" y="0"/>
          <a:chExt cx="0" cy="0"/>
        </a:xfrm>
      </p:grpSpPr>
      <p:pic>
        <p:nvPicPr>
          <p:cNvPr id="30" name="Image 29">
            <a:extLst>
              <a:ext uri="{FF2B5EF4-FFF2-40B4-BE49-F238E27FC236}">
                <a16:creationId xmlns:a16="http://schemas.microsoft.com/office/drawing/2014/main" id="{3010EE4D-61FE-677E-98BC-16B6D8969F89}"/>
              </a:ext>
            </a:extLst>
          </p:cNvPr>
          <p:cNvPicPr>
            <a:picLocks noChangeAspect="1"/>
          </p:cNvPicPr>
          <p:nvPr/>
        </p:nvPicPr>
        <p:blipFill>
          <a:blip r:embed="rId2"/>
          <a:stretch>
            <a:fillRect/>
          </a:stretch>
        </p:blipFill>
        <p:spPr>
          <a:xfrm>
            <a:off x="2825560" y="1744824"/>
            <a:ext cx="3321296" cy="45797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itre 12">
            <a:extLst>
              <a:ext uri="{FF2B5EF4-FFF2-40B4-BE49-F238E27FC236}">
                <a16:creationId xmlns:a16="http://schemas.microsoft.com/office/drawing/2014/main" id="{EF2CB4B2-17D8-C734-7A78-2B77DAE7376B}"/>
              </a:ext>
            </a:extLst>
          </p:cNvPr>
          <p:cNvSpPr>
            <a:spLocks noGrp="1"/>
          </p:cNvSpPr>
          <p:nvPr>
            <p:ph type="title"/>
          </p:nvPr>
        </p:nvSpPr>
        <p:spPr>
          <a:xfrm>
            <a:off x="396152" y="756000"/>
            <a:ext cx="7163172"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الصفحة 173. انقلوا الجمل والفقرة في دفاتركم واقرؤوها جيدا. </a:t>
            </a:r>
            <a:endParaRPr lang="fr-FR" sz="2400" b="1" i="1" dirty="0">
              <a:solidFill>
                <a:schemeClr val="bg1">
                  <a:lumMod val="50000"/>
                </a:schemeClr>
              </a:solidFill>
            </a:endParaRPr>
          </a:p>
        </p:txBody>
      </p:sp>
      <p:sp>
        <p:nvSpPr>
          <p:cNvPr id="7" name="Rectangle : coins arrondis 6">
            <a:extLst>
              <a:ext uri="{FF2B5EF4-FFF2-40B4-BE49-F238E27FC236}">
                <a16:creationId xmlns:a16="http://schemas.microsoft.com/office/drawing/2014/main" id="{B057C803-3D41-4284-DAB0-84A736E4BAB3}"/>
              </a:ext>
            </a:extLst>
          </p:cNvPr>
          <p:cNvSpPr/>
          <p:nvPr/>
        </p:nvSpPr>
        <p:spPr>
          <a:xfrm>
            <a:off x="2734015" y="2460204"/>
            <a:ext cx="3504386" cy="2139787"/>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8" name="Espace réservé pour une image  7">
            <a:extLst>
              <a:ext uri="{FF2B5EF4-FFF2-40B4-BE49-F238E27FC236}">
                <a16:creationId xmlns:a16="http://schemas.microsoft.com/office/drawing/2014/main" id="{D4CA0894-72E6-3C2C-E114-666001494C27}"/>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prstGeom prst="rect">
            <a:avLst/>
          </a:prstGeom>
        </p:spPr>
      </p:pic>
      <p:pic>
        <p:nvPicPr>
          <p:cNvPr id="9" name="Image 8">
            <a:extLst>
              <a:ext uri="{FF2B5EF4-FFF2-40B4-BE49-F238E27FC236}">
                <a16:creationId xmlns:a16="http://schemas.microsoft.com/office/drawing/2014/main" id="{9A6FBBB8-D8FD-BEB5-F984-E2507BCB8E6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0" name="Image 9">
            <a:extLst>
              <a:ext uri="{FF2B5EF4-FFF2-40B4-BE49-F238E27FC236}">
                <a16:creationId xmlns:a16="http://schemas.microsoft.com/office/drawing/2014/main" id="{6A5FCEBB-7BDA-CE82-79D2-6E8B66B1F5CF}"/>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1" name="Image 10">
            <a:extLst>
              <a:ext uri="{FF2B5EF4-FFF2-40B4-BE49-F238E27FC236}">
                <a16:creationId xmlns:a16="http://schemas.microsoft.com/office/drawing/2014/main" id="{F0957673-1026-0401-7BA4-740C0CB053D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4" name="Image 13">
            <a:extLst>
              <a:ext uri="{FF2B5EF4-FFF2-40B4-BE49-F238E27FC236}">
                <a16:creationId xmlns:a16="http://schemas.microsoft.com/office/drawing/2014/main" id="{E91F0389-9580-202C-7349-443C2891264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8" name="Image 17">
            <a:extLst>
              <a:ext uri="{FF2B5EF4-FFF2-40B4-BE49-F238E27FC236}">
                <a16:creationId xmlns:a16="http://schemas.microsoft.com/office/drawing/2014/main" id="{AF5005B7-6DD5-DC31-8362-5E957E8F68B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9" name="Rectangle 18">
            <a:extLst>
              <a:ext uri="{FF2B5EF4-FFF2-40B4-BE49-F238E27FC236}">
                <a16:creationId xmlns:a16="http://schemas.microsoft.com/office/drawing/2014/main" id="{36118A45-B760-0152-EA7F-2F09AE44884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26" name="Rectangle 25">
            <a:extLst>
              <a:ext uri="{FF2B5EF4-FFF2-40B4-BE49-F238E27FC236}">
                <a16:creationId xmlns:a16="http://schemas.microsoft.com/office/drawing/2014/main" id="{9091B8B2-161B-7121-AA5E-91D5747286F7}"/>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a:t>
            </a:r>
          </a:p>
        </p:txBody>
      </p:sp>
      <p:sp>
        <p:nvSpPr>
          <p:cNvPr id="27" name="Rectangle 26">
            <a:extLst>
              <a:ext uri="{FF2B5EF4-FFF2-40B4-BE49-F238E27FC236}">
                <a16:creationId xmlns:a16="http://schemas.microsoft.com/office/drawing/2014/main" id="{7C0AF116-576F-867C-E2EE-8B24DECF433F}"/>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8" name="Rectangle 27">
            <a:extLst>
              <a:ext uri="{FF2B5EF4-FFF2-40B4-BE49-F238E27FC236}">
                <a16:creationId xmlns:a16="http://schemas.microsoft.com/office/drawing/2014/main" id="{A981C240-AF17-29F2-916C-1BA8DB60CD01}"/>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9" name="Rectangle 28">
            <a:extLst>
              <a:ext uri="{FF2B5EF4-FFF2-40B4-BE49-F238E27FC236}">
                <a16:creationId xmlns:a16="http://schemas.microsoft.com/office/drawing/2014/main" id="{B84ED94B-1C98-D3E8-D997-C7C3762909B0}"/>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إنتاج كتابي</a:t>
            </a:r>
          </a:p>
        </p:txBody>
      </p:sp>
    </p:spTree>
    <p:extLst>
      <p:ext uri="{BB962C8B-B14F-4D97-AF65-F5344CB8AC3E}">
        <p14:creationId xmlns:p14="http://schemas.microsoft.com/office/powerpoint/2010/main" val="3370113464"/>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669144" y="3372148"/>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PO1</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PO2</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V1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LF1 </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a:t>
            </a: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2</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B2C99278-21E7-456F-3CB6-A830319A1116}"/>
              </a:ext>
            </a:extLst>
          </p:cNvPr>
          <p:cNvSpPr txBox="1"/>
          <p:nvPr/>
        </p:nvSpPr>
        <p:spPr>
          <a:xfrm>
            <a:off x="2652125" y="1807373"/>
            <a:ext cx="4483920"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التقويم الفردي الشفهي</a:t>
            </a:r>
            <a:r>
              <a:rPr kumimoji="0" lang="fr-FR"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للمجموعة السادسة</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30</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5714962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بالتمرير الفردي</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7091887" y="3456483"/>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V</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Nuage 6">
            <a:extLst>
              <a:ext uri="{FF2B5EF4-FFF2-40B4-BE49-F238E27FC236}">
                <a16:creationId xmlns:a16="http://schemas.microsoft.com/office/drawing/2014/main" id="{BDE372E5-FDDB-D0C0-4D32-80675B077AA4}"/>
              </a:ext>
            </a:extLst>
          </p:cNvPr>
          <p:cNvSpPr/>
          <p:nvPr/>
        </p:nvSpPr>
        <p:spPr>
          <a:xfrm>
            <a:off x="6986269" y="2033091"/>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0" name="Nuage 9">
            <a:extLst>
              <a:ext uri="{FF2B5EF4-FFF2-40B4-BE49-F238E27FC236}">
                <a16:creationId xmlns:a16="http://schemas.microsoft.com/office/drawing/2014/main" id="{95E8943D-8450-632D-3343-E7B7B32B8E2C}"/>
              </a:ext>
            </a:extLst>
          </p:cNvPr>
          <p:cNvSpPr/>
          <p:nvPr/>
        </p:nvSpPr>
        <p:spPr>
          <a:xfrm>
            <a:off x="7091888" y="4195012"/>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437135"/>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إنتاج مفردات من معجم المجالي انطلاقا من مشاهد. </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99297"/>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المشاركة في حوار بتوظيف الأفعال الكلامية المدرسة.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153041"/>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تسمية حروف وقراءة كلمات بدقة.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5" name="Nuage 24">
            <a:extLst>
              <a:ext uri="{FF2B5EF4-FFF2-40B4-BE49-F238E27FC236}">
                <a16:creationId xmlns:a16="http://schemas.microsoft.com/office/drawing/2014/main" id="{400E654D-4E2E-E3A4-C182-3450B2384AE8}"/>
              </a:ext>
            </a:extLst>
          </p:cNvPr>
          <p:cNvSpPr/>
          <p:nvPr/>
        </p:nvSpPr>
        <p:spPr>
          <a:xfrm>
            <a:off x="6986269" y="2744971"/>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744971"/>
            <a:ext cx="6152715"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أخذ الكلمة لإنتاج نصوص شفهية بغرض السرد أو الوصف انطلاقا من مشاهد.</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 name="Nuage 1">
            <a:extLst>
              <a:ext uri="{FF2B5EF4-FFF2-40B4-BE49-F238E27FC236}">
                <a16:creationId xmlns:a16="http://schemas.microsoft.com/office/drawing/2014/main" id="{023BB0C5-F833-A059-87B0-031FAA1D3D50}"/>
              </a:ext>
            </a:extLst>
          </p:cNvPr>
          <p:cNvSpPr/>
          <p:nvPr/>
        </p:nvSpPr>
        <p:spPr>
          <a:xfrm>
            <a:off x="7091889" y="4878719"/>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 name="ZoneTexte 2">
            <a:extLst>
              <a:ext uri="{FF2B5EF4-FFF2-40B4-BE49-F238E27FC236}">
                <a16:creationId xmlns:a16="http://schemas.microsoft.com/office/drawing/2014/main" id="{2E2930F7-16B3-416D-4CA5-76A6F81FE13B}"/>
              </a:ext>
            </a:extLst>
          </p:cNvPr>
          <p:cNvSpPr txBox="1"/>
          <p:nvPr/>
        </p:nvSpPr>
        <p:spPr>
          <a:xfrm>
            <a:off x="1204030" y="4863138"/>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قراءة نص من حوالي 30 كلمة، مشكولاً شكلاً تاماً بدقة واسترسال.</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3123284356"/>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491613" y="1868130"/>
            <a:ext cx="7924799" cy="4424516"/>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تقويم المعجم والتحدث والقراءة طيلة أيام الأسبوع الرابع.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التمرير لعدد محدود من المتعلمين يوميا طيلة الأسبوع الرابع  من المرحلة الخامسة حتى تتم تغطية جميع متعلمي القسم في نهاية الأسبوع.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المجموعات الأولى المعنية بالاختبار تتضمن المتعلمين المتحكمين، ويتم تأجيل متعلمي الفئتين ب و ج إلى الأيام الأخيرة من الأسبوع ليستفيدوا أكثر من حصص القراءة.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عامة</a:t>
            </a:r>
          </a:p>
        </p:txBody>
      </p:sp>
    </p:spTree>
    <p:extLst>
      <p:ext uri="{BB962C8B-B14F-4D97-AF65-F5344CB8AC3E}">
        <p14:creationId xmlns:p14="http://schemas.microsoft.com/office/powerpoint/2010/main" val="915325715"/>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تقويم فردي للمجموعة السادسة</a:t>
              </a:r>
              <a:endParaRPr kumimoji="0" lang="ar-MA" sz="28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endParaRPr>
            </a:p>
          </p:txBody>
        </p:sp>
      </p:grpSp>
    </p:spTree>
    <p:extLst>
      <p:ext uri="{BB962C8B-B14F-4D97-AF65-F5344CB8AC3E}">
        <p14:creationId xmlns:p14="http://schemas.microsoft.com/office/powerpoint/2010/main" val="2662377039"/>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910040894"/>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(PO1)</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476306238"/>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nvGraphicFramePr>
        <p:xfrm>
          <a:off x="757085" y="1634094"/>
          <a:ext cx="7167715" cy="4727205"/>
        </p:xfrm>
        <a:graphic>
          <a:graphicData uri="http://schemas.openxmlformats.org/drawingml/2006/table">
            <a:tbl>
              <a:tblPr rtl="1" firstRow="1" firstCol="1" bandRow="1"/>
              <a:tblGrid>
                <a:gridCol w="1818968">
                  <a:extLst>
                    <a:ext uri="{9D8B030D-6E8A-4147-A177-3AD203B41FA5}">
                      <a16:colId xmlns:a16="http://schemas.microsoft.com/office/drawing/2014/main" val="3323234144"/>
                    </a:ext>
                  </a:extLst>
                </a:gridCol>
                <a:gridCol w="2576026">
                  <a:extLst>
                    <a:ext uri="{9D8B030D-6E8A-4147-A177-3AD203B41FA5}">
                      <a16:colId xmlns:a16="http://schemas.microsoft.com/office/drawing/2014/main" val="2565114659"/>
                    </a:ext>
                  </a:extLst>
                </a:gridCol>
                <a:gridCol w="1327380">
                  <a:extLst>
                    <a:ext uri="{9D8B030D-6E8A-4147-A177-3AD203B41FA5}">
                      <a16:colId xmlns:a16="http://schemas.microsoft.com/office/drawing/2014/main" val="3934179830"/>
                    </a:ext>
                  </a:extLst>
                </a:gridCol>
                <a:gridCol w="1445341">
                  <a:extLst>
                    <a:ext uri="{9D8B030D-6E8A-4147-A177-3AD203B41FA5}">
                      <a16:colId xmlns:a16="http://schemas.microsoft.com/office/drawing/2014/main" val="3766131389"/>
                    </a:ext>
                  </a:extLst>
                </a:gridCol>
              </a:tblGrid>
              <a:tr h="363210">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1121507">
                <a:tc>
                  <a:txBody>
                    <a:bodyPr/>
                    <a:lstStyle/>
                    <a:p>
                      <a:pPr algn="ctr" rtl="1">
                        <a:lnSpc>
                          <a:spcPct val="115000"/>
                        </a:lnSpc>
                        <a:spcAft>
                          <a:spcPts val="800"/>
                        </a:spcAft>
                        <a:buNone/>
                      </a:pPr>
                      <a:r>
                        <a:rPr lang="ar-MA" sz="1800" b="0" kern="100" dirty="0">
                          <a:solidFill>
                            <a:srgbClr val="434E7B"/>
                          </a:solidFill>
                          <a:effectLst/>
                        </a:rPr>
                        <a:t>ما هو الحيوان الذي تفضله البنت؟</a:t>
                      </a:r>
                      <a:endParaRPr lang="fr-MA" sz="14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تفضل البنت الكلب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تحب البنت الكلب (الجرو)</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تحب البنت اللعب مع الكلب (الجرو)</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البنت تحب اللعب مع الكلب</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1053612">
                <a:tc>
                  <a:txBody>
                    <a:bodyPr/>
                    <a:lstStyle/>
                    <a:p>
                      <a:pPr algn="ctr" rtl="1">
                        <a:lnSpc>
                          <a:spcPct val="115000"/>
                        </a:lnSpc>
                        <a:spcAft>
                          <a:spcPts val="800"/>
                        </a:spcAft>
                        <a:buNone/>
                      </a:pPr>
                      <a:r>
                        <a:rPr lang="ar-MA" sz="1800" b="0" kern="100" dirty="0">
                          <a:solidFill>
                            <a:srgbClr val="434E7B"/>
                          </a:solidFill>
                          <a:effectLst/>
                          <a:latin typeface="Arial"/>
                          <a:cs typeface="Arial"/>
                        </a:rPr>
                        <a:t>لماذا تحب البنت الكلب؟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تحب البنت الكلب لأنه ... / لأنها ...</a:t>
                      </a:r>
                    </a:p>
                    <a:p>
                      <a:pPr algn="ctr" rtl="1">
                        <a:lnSpc>
                          <a:spcPct val="115000"/>
                        </a:lnSpc>
                        <a:spcAft>
                          <a:spcPts val="800"/>
                        </a:spcAft>
                        <a:buNone/>
                      </a:pPr>
                      <a:r>
                        <a:rPr lang="ar-MA" sz="1400" kern="100" dirty="0">
                          <a:effectLst/>
                        </a:rPr>
                        <a:t>تفضل البنت الكلب لأنه ... / لأنها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118172">
                <a:tc>
                  <a:txBody>
                    <a:bodyPr/>
                    <a:lstStyle/>
                    <a:p>
                      <a:pPr marL="0" algn="ctr" defTabSz="514337" rtl="1" eaLnBrk="1" latinLnBrk="0" hangingPunct="1">
                        <a:lnSpc>
                          <a:spcPct val="115000"/>
                        </a:lnSpc>
                        <a:spcAft>
                          <a:spcPts val="800"/>
                        </a:spcAft>
                        <a:buNone/>
                      </a:pPr>
                      <a:r>
                        <a:rPr lang="ar-MA" sz="1800" b="0" kern="100" dirty="0">
                          <a:solidFill>
                            <a:srgbClr val="434E7B"/>
                          </a:solidFill>
                          <a:effectLst/>
                          <a:latin typeface="Arial"/>
                          <a:cs typeface="Arial"/>
                        </a:rPr>
                        <a:t>وأنت ما هو حيوانك المفضل؟</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أفضل الأسد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أحب .... أحب اللعب مع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أفضل اللعب مع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r h="839118">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b="0" kern="100" dirty="0">
                          <a:solidFill>
                            <a:srgbClr val="434E7B"/>
                          </a:solidFill>
                          <a:effectLst/>
                          <a:latin typeface="Arial"/>
                          <a:ea typeface="Arial"/>
                          <a:cs typeface="Arial"/>
                        </a:rPr>
                        <a:t>لماذا تحب ....؟</a:t>
                      </a:r>
                      <a:endParaRPr lang="fr-MA" sz="1800" b="0" kern="100" dirty="0">
                        <a:solidFill>
                          <a:srgbClr val="434E7B"/>
                        </a:solidFill>
                        <a:effectLst/>
                        <a:latin typeface="Arial"/>
                        <a:ea typeface="Arial"/>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لماذا يحب الحيوان الذي اختاره. </a:t>
                      </a:r>
                    </a:p>
                    <a:p>
                      <a:pPr algn="ctr" rtl="1">
                        <a:lnSpc>
                          <a:spcPct val="115000"/>
                        </a:lnSpc>
                        <a:spcAft>
                          <a:spcPts val="800"/>
                        </a:spcAft>
                        <a:buNone/>
                      </a:pPr>
                      <a:r>
                        <a:rPr lang="ar-MA" sz="1400" kern="100" dirty="0">
                          <a:effectLst/>
                        </a:rPr>
                        <a:t>أحب (أفضل) .... لأنه... / لأنني ....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3961399647"/>
                  </a:ext>
                </a:extLst>
              </a:tr>
            </a:tbl>
          </a:graphicData>
        </a:graphic>
      </p:graphicFrame>
    </p:spTree>
    <p:extLst>
      <p:ext uri="{BB962C8B-B14F-4D97-AF65-F5344CB8AC3E}">
        <p14:creationId xmlns:p14="http://schemas.microsoft.com/office/powerpoint/2010/main" val="21173388"/>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588932" y="901226"/>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هو الحيوان الذي تفضله البنت؟ لماذا تحب البنت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20B7F87E-91CB-0A93-3DF1-59EDD86D1AB0}"/>
              </a:ext>
            </a:extLst>
          </p:cNvPr>
          <p:cNvPicPr>
            <a:picLocks noChangeAspect="1"/>
          </p:cNvPicPr>
          <p:nvPr/>
        </p:nvPicPr>
        <p:blipFill>
          <a:blip r:embed="rId4"/>
          <a:stretch>
            <a:fillRect/>
          </a:stretch>
        </p:blipFill>
        <p:spPr>
          <a:xfrm>
            <a:off x="1049355" y="2003899"/>
            <a:ext cx="6719252" cy="3668029"/>
          </a:xfrm>
          <a:prstGeom prst="rect">
            <a:avLst/>
          </a:prstGeom>
        </p:spPr>
      </p:pic>
    </p:spTree>
    <p:extLst>
      <p:ext uri="{BB962C8B-B14F-4D97-AF65-F5344CB8AC3E}">
        <p14:creationId xmlns:p14="http://schemas.microsoft.com/office/powerpoint/2010/main" val="2191971989"/>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140BE601-E359-7CB1-C898-6F6ED0AF7DFD}"/>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E50353B-B219-3751-2D09-0F8812704FFB}"/>
              </a:ext>
            </a:extLst>
          </p:cNvPr>
          <p:cNvSpPr txBox="1">
            <a:spLocks noGrp="1"/>
          </p:cNvSpPr>
          <p:nvPr>
            <p:ph type="title"/>
          </p:nvPr>
        </p:nvSpPr>
        <p:spPr>
          <a:xfrm>
            <a:off x="647298" y="792613"/>
            <a:ext cx="6840000" cy="612000"/>
          </a:xfrm>
          <a:prstGeom prst="rect">
            <a:avLst/>
          </a:prstGeom>
          <a:noFill/>
          <a:ln>
            <a:noFill/>
          </a:ln>
        </p:spPr>
        <p:txBody>
          <a:bodyPr spcFirstLastPara="1" wrap="square" lIns="91425" tIns="45700" rIns="91425" bIns="45700" anchor="ctr" anchorCtr="0">
            <a:normAutofit fontScale="90000"/>
          </a:bodyPr>
          <a:lstStyle/>
          <a:p>
            <a:pPr lvl="0"/>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وأنت أي حيوان تفضل؟ لماذا تحب ....؟</a:t>
            </a:r>
            <a:b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D7D330E8-C815-99E9-E245-261B68C6DFF6}"/>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53DFB3B2-9FDE-5A53-E5AA-0EA7A8CC3574}"/>
              </a:ext>
            </a:extLst>
          </p:cNvPr>
          <p:cNvPicPr>
            <a:picLocks noChangeAspect="1"/>
          </p:cNvPicPr>
          <p:nvPr/>
        </p:nvPicPr>
        <p:blipFill>
          <a:blip r:embed="rId4">
            <a:extLst>
              <a:ext uri="{28A0092B-C50C-407E-A947-70E740481C1C}">
                <a14:useLocalDpi xmlns:a14="http://schemas.microsoft.com/office/drawing/2010/main" val="0"/>
              </a:ext>
            </a:extLst>
          </a:blip>
          <a:srcRect l="74496" r="1" b="52830"/>
          <a:stretch>
            <a:fillRect/>
          </a:stretch>
        </p:blipFill>
        <p:spPr>
          <a:xfrm>
            <a:off x="1165784" y="4072923"/>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 4">
            <a:extLst>
              <a:ext uri="{FF2B5EF4-FFF2-40B4-BE49-F238E27FC236}">
                <a16:creationId xmlns:a16="http://schemas.microsoft.com/office/drawing/2014/main" id="{C028DF8A-5256-C3AC-7BED-7A4E2F1ADA34}"/>
              </a:ext>
            </a:extLst>
          </p:cNvPr>
          <p:cNvPicPr>
            <a:picLocks noChangeAspect="1"/>
          </p:cNvPicPr>
          <p:nvPr/>
        </p:nvPicPr>
        <p:blipFill>
          <a:blip r:embed="rId4">
            <a:extLst>
              <a:ext uri="{28A0092B-C50C-407E-A947-70E740481C1C}">
                <a14:useLocalDpi xmlns:a14="http://schemas.microsoft.com/office/drawing/2010/main" val="0"/>
              </a:ext>
            </a:extLst>
          </a:blip>
          <a:srcRect l="48259" t="44263" r="25204" b="7155"/>
          <a:stretch>
            <a:fillRect/>
          </a:stretch>
        </p:blipFill>
        <p:spPr>
          <a:xfrm>
            <a:off x="6065556" y="4047659"/>
            <a:ext cx="1662201" cy="20295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 5">
            <a:extLst>
              <a:ext uri="{FF2B5EF4-FFF2-40B4-BE49-F238E27FC236}">
                <a16:creationId xmlns:a16="http://schemas.microsoft.com/office/drawing/2014/main" id="{4353D06A-ADB0-FDDA-0374-87D6B294BD5C}"/>
              </a:ext>
            </a:extLst>
          </p:cNvPr>
          <p:cNvPicPr>
            <a:picLocks noChangeAspect="1"/>
          </p:cNvPicPr>
          <p:nvPr/>
        </p:nvPicPr>
        <p:blipFill>
          <a:blip r:embed="rId4">
            <a:extLst>
              <a:ext uri="{28A0092B-C50C-407E-A947-70E740481C1C}">
                <a14:useLocalDpi xmlns:a14="http://schemas.microsoft.com/office/drawing/2010/main" val="0"/>
              </a:ext>
            </a:extLst>
          </a:blip>
          <a:srcRect l="26316" t="47935" r="51428" b="7155"/>
          <a:stretch>
            <a:fillRect/>
          </a:stretch>
        </p:blipFill>
        <p:spPr>
          <a:xfrm>
            <a:off x="3615670" y="4114224"/>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 6">
            <a:extLst>
              <a:ext uri="{FF2B5EF4-FFF2-40B4-BE49-F238E27FC236}">
                <a16:creationId xmlns:a16="http://schemas.microsoft.com/office/drawing/2014/main" id="{2EC97480-5838-B8D6-3B36-A9E8212273D6}"/>
              </a:ext>
            </a:extLst>
          </p:cNvPr>
          <p:cNvPicPr>
            <a:picLocks noChangeAspect="1"/>
          </p:cNvPicPr>
          <p:nvPr/>
        </p:nvPicPr>
        <p:blipFill>
          <a:blip r:embed="rId5"/>
          <a:stretch>
            <a:fillRect/>
          </a:stretch>
        </p:blipFill>
        <p:spPr>
          <a:xfrm>
            <a:off x="3615670" y="1931581"/>
            <a:ext cx="1662201" cy="19479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a:extLst>
              <a:ext uri="{FF2B5EF4-FFF2-40B4-BE49-F238E27FC236}">
                <a16:creationId xmlns:a16="http://schemas.microsoft.com/office/drawing/2014/main" id="{C6D1DB6F-9A63-A62A-ED64-C9B27EF8140A}"/>
              </a:ext>
            </a:extLst>
          </p:cNvPr>
          <p:cNvPicPr>
            <a:picLocks noChangeAspect="1"/>
          </p:cNvPicPr>
          <p:nvPr/>
        </p:nvPicPr>
        <p:blipFill>
          <a:blip r:embed="rId6"/>
          <a:stretch>
            <a:fillRect/>
          </a:stretch>
        </p:blipFill>
        <p:spPr>
          <a:xfrm>
            <a:off x="1208575" y="1931581"/>
            <a:ext cx="1662200" cy="18656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 9">
            <a:extLst>
              <a:ext uri="{FF2B5EF4-FFF2-40B4-BE49-F238E27FC236}">
                <a16:creationId xmlns:a16="http://schemas.microsoft.com/office/drawing/2014/main" id="{EA8BC2D3-59B9-2F98-285E-CAA048CF7CE2}"/>
              </a:ext>
            </a:extLst>
          </p:cNvPr>
          <p:cNvPicPr>
            <a:picLocks noChangeAspect="1"/>
          </p:cNvPicPr>
          <p:nvPr/>
        </p:nvPicPr>
        <p:blipFill>
          <a:blip r:embed="rId7"/>
          <a:stretch>
            <a:fillRect/>
          </a:stretch>
        </p:blipFill>
        <p:spPr>
          <a:xfrm>
            <a:off x="6065556" y="2105662"/>
            <a:ext cx="1517514" cy="15175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65187071"/>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729579652"/>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725617103"/>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(PO2)</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539123382"/>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nvGraphicFramePr>
        <p:xfrm>
          <a:off x="1172142" y="1826851"/>
          <a:ext cx="6671423" cy="4477779"/>
        </p:xfrm>
        <a:graphic>
          <a:graphicData uri="http://schemas.openxmlformats.org/drawingml/2006/table">
            <a:tbl>
              <a:tblPr rtl="1" firstRow="1" firstCol="1" bandRow="1"/>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البقرة؟</a:t>
                      </a:r>
                    </a:p>
                    <a:p>
                      <a:pPr algn="r" rtl="1">
                        <a:lnSpc>
                          <a:spcPct val="115000"/>
                        </a:lnSpc>
                        <a:spcAft>
                          <a:spcPts val="800"/>
                        </a:spcAft>
                        <a:buNone/>
                      </a:pPr>
                      <a:r>
                        <a:rPr lang="ar-MA" sz="2000" b="0" kern="100" dirty="0">
                          <a:solidFill>
                            <a:srgbClr val="434E7B"/>
                          </a:solidFill>
                          <a:effectLst/>
                          <a:latin typeface="Arial"/>
                          <a:cs typeface="Arial"/>
                        </a:rPr>
                        <a:t>ماذا تفعل البقرة؟</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البقرة في المزرعة (الزريبة/ الحضيرة/ القرية/ البستان ...). </a:t>
                      </a:r>
                    </a:p>
                    <a:p>
                      <a:pPr algn="r" rtl="1">
                        <a:lnSpc>
                          <a:spcPct val="115000"/>
                        </a:lnSpc>
                        <a:spcAft>
                          <a:spcPts val="800"/>
                        </a:spcAft>
                        <a:buNone/>
                      </a:pPr>
                      <a:r>
                        <a:rPr lang="ar-MA" sz="1400" kern="100" dirty="0">
                          <a:effectLst/>
                        </a:rPr>
                        <a:t>أو: البقرة في المزرعة (الزريبة ...).</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تأكل البقرة العشب (الأعشاب).</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البقرة تأكل العشب.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الحيوانات؟</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الأسد؟</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الأطفال في حديقة الحيوانات</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الحيوانات في حديقة الحيوانات.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الأسد يزأر / يزأر الأسد</a:t>
                      </a:r>
                    </a:p>
                    <a:p>
                      <a:pPr algn="r" rtl="1">
                        <a:lnSpc>
                          <a:spcPct val="115000"/>
                        </a:lnSpc>
                        <a:spcAft>
                          <a:spcPts val="800"/>
                        </a:spcAft>
                        <a:buNone/>
                      </a:pPr>
                      <a:r>
                        <a:rPr lang="ar-MA" sz="1400" kern="100" dirty="0">
                          <a:effectLst/>
                        </a:rPr>
                        <a:t>ينظر الأسد إلى الزرافة</a:t>
                      </a:r>
                    </a:p>
                    <a:p>
                      <a:pPr algn="r" rtl="1">
                        <a:lnSpc>
                          <a:spcPct val="115000"/>
                        </a:lnSpc>
                        <a:spcAft>
                          <a:spcPts val="800"/>
                        </a:spcAft>
                        <a:buNone/>
                      </a:pPr>
                      <a:r>
                        <a:rPr lang="ar-MA" sz="1400" kern="100" dirty="0">
                          <a:effectLst/>
                        </a:rPr>
                        <a:t>ينظر الأسد إلى الزوار</a:t>
                      </a:r>
                    </a:p>
                    <a:p>
                      <a:pPr algn="r" rtl="1">
                        <a:lnSpc>
                          <a:spcPct val="115000"/>
                        </a:lnSpc>
                        <a:spcAft>
                          <a:spcPts val="800"/>
                        </a:spcAft>
                        <a:buNone/>
                      </a:pPr>
                      <a:r>
                        <a:rPr lang="ar-MA" sz="1400" kern="100" dirty="0">
                          <a:effectLst/>
                        </a:rPr>
                        <a:t>الأسد واقف. يقف الأسد</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258501952"/>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البقرة؟ ما ماذا تفعل البقرة؟</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8C0881E0-4B88-7361-E9D8-A598EE5EA37C}"/>
              </a:ext>
            </a:extLst>
          </p:cNvPr>
          <p:cNvPicPr>
            <a:picLocks noChangeAspect="1"/>
          </p:cNvPicPr>
          <p:nvPr/>
        </p:nvPicPr>
        <p:blipFill>
          <a:blip r:embed="rId4"/>
          <a:stretch>
            <a:fillRect/>
          </a:stretch>
        </p:blipFill>
        <p:spPr>
          <a:xfrm>
            <a:off x="758757" y="2025244"/>
            <a:ext cx="7286017" cy="3977425"/>
          </a:xfrm>
          <a:prstGeom prst="rect">
            <a:avLst/>
          </a:prstGeom>
        </p:spPr>
      </p:pic>
    </p:spTree>
    <p:extLst>
      <p:ext uri="{BB962C8B-B14F-4D97-AF65-F5344CB8AC3E}">
        <p14:creationId xmlns:p14="http://schemas.microsoft.com/office/powerpoint/2010/main" val="2353536307"/>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هذه الحيوانات؟ ماذا يفعل الاسد؟</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440AC9FA-65E8-93E8-84D9-D3BEEB3B48AE}"/>
              </a:ext>
            </a:extLst>
          </p:cNvPr>
          <p:cNvPicPr>
            <a:picLocks noChangeAspect="1"/>
          </p:cNvPicPr>
          <p:nvPr/>
        </p:nvPicPr>
        <p:blipFill>
          <a:blip r:embed="rId4"/>
          <a:stretch>
            <a:fillRect/>
          </a:stretch>
        </p:blipFill>
        <p:spPr>
          <a:xfrm>
            <a:off x="2330220" y="2081719"/>
            <a:ext cx="4483559" cy="33274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254600"/>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433799307"/>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094006743"/>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90551" y="211309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ar-MA" sz="2000" kern="100" dirty="0">
                <a:solidFill>
                  <a:srgbClr val="C00000"/>
                </a:solidFill>
                <a:latin typeface="Calibri" panose="020F0502020204030204" pitchFamily="34" charset="0"/>
                <a:ea typeface="Calibri" panose="020F0502020204030204" pitchFamily="34" charset="0"/>
                <a:cs typeface="Calibri" panose="020F0502020204030204" pitchFamily="34" charset="0"/>
              </a:rPr>
              <a:t>يختار الأستاذ 4 صور فقط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من بين الست صور المعروضة ويطلب من المتعلمين التعرف عليها.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959744454"/>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nvGraphicFramePr>
        <p:xfrm>
          <a:off x="1643194" y="2480553"/>
          <a:ext cx="5857611" cy="3765695"/>
        </p:xfrm>
        <a:graphic>
          <a:graphicData uri="http://schemas.openxmlformats.org/drawingml/2006/table">
            <a:tbl>
              <a:tblPr rtl="1" firstRow="1" firstCol="1" bandRow="1"/>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6883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
        <p:nvSpPr>
          <p:cNvPr id="3" name="ZoneTexte 2">
            <a:extLst>
              <a:ext uri="{FF2B5EF4-FFF2-40B4-BE49-F238E27FC236}">
                <a16:creationId xmlns:a16="http://schemas.microsoft.com/office/drawing/2014/main" id="{43376B51-1904-C370-B6DD-179D9EDCA694}"/>
              </a:ext>
            </a:extLst>
          </p:cNvPr>
          <p:cNvSpPr txBox="1"/>
          <p:nvPr/>
        </p:nvSpPr>
        <p:spPr>
          <a:xfrm>
            <a:off x="1272083" y="1709784"/>
            <a:ext cx="6228722" cy="400110"/>
          </a:xfrm>
          <a:prstGeom prst="rect">
            <a:avLst/>
          </a:prstGeom>
          <a:noFill/>
          <a:ln w="19050">
            <a:solidFill>
              <a:srgbClr val="424D7B"/>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100" cap="none" spc="0" normalizeH="0" baseline="0" noProof="0" dirty="0">
                <a:ln>
                  <a:noFill/>
                </a:ln>
                <a:solidFill>
                  <a:srgbClr val="000000"/>
                </a:solidFill>
                <a:effectLst/>
                <a:uLnTx/>
                <a:uFillTx/>
                <a:latin typeface="Arial"/>
                <a:ea typeface="+mn-ea"/>
                <a:cs typeface="Arial"/>
                <a:sym typeface="Arial"/>
              </a:rPr>
              <a:t>الصور المقترحة: </a:t>
            </a:r>
            <a:r>
              <a:rPr kumimoji="0" lang="ar-MA" sz="2000" b="0" i="0" u="none" strike="noStrike" kern="100" cap="none" spc="0" normalizeH="0" baseline="0" noProof="0" dirty="0">
                <a:ln>
                  <a:noFill/>
                </a:ln>
                <a:solidFill>
                  <a:srgbClr val="C00000"/>
                </a:solidFill>
                <a:effectLst/>
                <a:uLnTx/>
                <a:uFillTx/>
                <a:latin typeface="Arial"/>
                <a:ea typeface="+mn-ea"/>
                <a:cs typeface="Arial"/>
                <a:sym typeface="Arial"/>
              </a:rPr>
              <a:t>كوخٌ – حملٌ – حمار وحشي – لبؤة– جبال - نهرٌ</a:t>
            </a:r>
            <a:endParaRPr kumimoji="0" lang="fr-MA" sz="2000" b="0" i="0" u="none" strike="noStrike" kern="100" cap="none" spc="0" normalizeH="0" baseline="0" noProof="0" dirty="0">
              <a:ln>
                <a:noFill/>
              </a:ln>
              <a:solidFill>
                <a:srgbClr val="C00000"/>
              </a:solidFill>
              <a:effectLst/>
              <a:uLnTx/>
              <a:uFillTx/>
              <a:latin typeface="Arial"/>
              <a:ea typeface="+mn-ea"/>
              <a:cs typeface="Arial"/>
              <a:sym typeface="Arial"/>
            </a:endParaRPr>
          </a:p>
        </p:txBody>
      </p:sp>
    </p:spTree>
    <p:extLst>
      <p:ext uri="{BB962C8B-B14F-4D97-AF65-F5344CB8AC3E}">
        <p14:creationId xmlns:p14="http://schemas.microsoft.com/office/powerpoint/2010/main" val="2211900783"/>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اذكر الكلمة الموافقة لكل صورة أشير إليها.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5D9E0E7E-E6FA-D589-C8D1-B53A2FCCA393}"/>
              </a:ext>
            </a:extLst>
          </p:cNvPr>
          <p:cNvPicPr>
            <a:picLocks noChangeAspect="1"/>
          </p:cNvPicPr>
          <p:nvPr/>
        </p:nvPicPr>
        <p:blipFill>
          <a:blip r:embed="rId4"/>
          <a:stretch>
            <a:fillRect/>
          </a:stretch>
        </p:blipFill>
        <p:spPr>
          <a:xfrm>
            <a:off x="1102204" y="1947869"/>
            <a:ext cx="1819910" cy="17252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a:extLst>
              <a:ext uri="{FF2B5EF4-FFF2-40B4-BE49-F238E27FC236}">
                <a16:creationId xmlns:a16="http://schemas.microsoft.com/office/drawing/2014/main" id="{590E1C13-CD87-707F-7038-9FFB5EC6117D}"/>
              </a:ext>
            </a:extLst>
          </p:cNvPr>
          <p:cNvPicPr>
            <a:picLocks noChangeAspect="1"/>
          </p:cNvPicPr>
          <p:nvPr/>
        </p:nvPicPr>
        <p:blipFill>
          <a:blip r:embed="rId5"/>
          <a:stretch>
            <a:fillRect/>
          </a:stretch>
        </p:blipFill>
        <p:spPr>
          <a:xfrm>
            <a:off x="3649345" y="4190803"/>
            <a:ext cx="1845310" cy="17557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a:extLst>
              <a:ext uri="{FF2B5EF4-FFF2-40B4-BE49-F238E27FC236}">
                <a16:creationId xmlns:a16="http://schemas.microsoft.com/office/drawing/2014/main" id="{E8D6C716-4AAF-C0D6-15D2-31AED3258FD1}"/>
              </a:ext>
            </a:extLst>
          </p:cNvPr>
          <p:cNvPicPr>
            <a:picLocks noChangeAspect="1"/>
          </p:cNvPicPr>
          <p:nvPr/>
        </p:nvPicPr>
        <p:blipFill>
          <a:blip r:embed="rId6"/>
          <a:stretch>
            <a:fillRect/>
          </a:stretch>
        </p:blipFill>
        <p:spPr>
          <a:xfrm>
            <a:off x="6092909" y="4190803"/>
            <a:ext cx="1831340" cy="17329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 12">
            <a:extLst>
              <a:ext uri="{FF2B5EF4-FFF2-40B4-BE49-F238E27FC236}">
                <a16:creationId xmlns:a16="http://schemas.microsoft.com/office/drawing/2014/main" id="{F3E3F03F-397D-06DD-890A-D5838D258EAB}"/>
              </a:ext>
            </a:extLst>
          </p:cNvPr>
          <p:cNvPicPr>
            <a:picLocks noChangeAspect="1"/>
          </p:cNvPicPr>
          <p:nvPr/>
        </p:nvPicPr>
        <p:blipFill>
          <a:blip r:embed="rId7"/>
          <a:stretch>
            <a:fillRect/>
          </a:stretch>
        </p:blipFill>
        <p:spPr>
          <a:xfrm>
            <a:off x="6036891" y="1947869"/>
            <a:ext cx="1828165" cy="1663065"/>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 3">
            <a:extLst>
              <a:ext uri="{FF2B5EF4-FFF2-40B4-BE49-F238E27FC236}">
                <a16:creationId xmlns:a16="http://schemas.microsoft.com/office/drawing/2014/main" id="{C52EF7A5-F150-08D9-90BB-D1168678DD61}"/>
              </a:ext>
            </a:extLst>
          </p:cNvPr>
          <p:cNvPicPr>
            <a:picLocks noChangeAspect="1"/>
          </p:cNvPicPr>
          <p:nvPr/>
        </p:nvPicPr>
        <p:blipFill>
          <a:blip r:embed="rId8"/>
          <a:stretch>
            <a:fillRect/>
          </a:stretch>
        </p:blipFill>
        <p:spPr>
          <a:xfrm>
            <a:off x="3649345" y="1949139"/>
            <a:ext cx="1811655" cy="1661795"/>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 4">
            <a:extLst>
              <a:ext uri="{FF2B5EF4-FFF2-40B4-BE49-F238E27FC236}">
                <a16:creationId xmlns:a16="http://schemas.microsoft.com/office/drawing/2014/main" id="{58DC1372-A14D-376D-5569-7CEAB7ADEDE5}"/>
              </a:ext>
            </a:extLst>
          </p:cNvPr>
          <p:cNvPicPr>
            <a:picLocks noChangeAspect="1"/>
          </p:cNvPicPr>
          <p:nvPr/>
        </p:nvPicPr>
        <p:blipFill>
          <a:blip r:embed="rId9"/>
          <a:stretch>
            <a:fillRect/>
          </a:stretch>
        </p:blipFill>
        <p:spPr>
          <a:xfrm>
            <a:off x="1102204" y="4178738"/>
            <a:ext cx="1856105" cy="1767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3566277"/>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862919907"/>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416164072"/>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242772231"/>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nvGraphicFramePr>
        <p:xfrm>
          <a:off x="1042219" y="1964235"/>
          <a:ext cx="6912443" cy="3854196"/>
        </p:xfrm>
        <a:graphic>
          <a:graphicData uri="http://schemas.openxmlformats.org/drawingml/2006/table">
            <a:tbl>
              <a:tblPr rtl="1" firstRow="1" firstCol="1" bandRow="1"/>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خافتْ – بُرْجٌ - قُصورٌ</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ضَبْعٌ - شَريطٌ</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قائِدٌ - كاتِبَةٌ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6" name="Image 5">
            <a:extLst>
              <a:ext uri="{FF2B5EF4-FFF2-40B4-BE49-F238E27FC236}">
                <a16:creationId xmlns:a16="http://schemas.microsoft.com/office/drawing/2014/main" id="{EDBDDCBC-3828-B579-9D74-0A6AA903C884}"/>
              </a:ext>
            </a:extLst>
          </p:cNvPr>
          <p:cNvPicPr>
            <a:picLocks noChangeAspect="1"/>
          </p:cNvPicPr>
          <p:nvPr/>
        </p:nvPicPr>
        <p:blipFill>
          <a:blip r:embed="rId2"/>
          <a:stretch>
            <a:fillRect/>
          </a:stretch>
        </p:blipFill>
        <p:spPr>
          <a:xfrm>
            <a:off x="4671581" y="3210127"/>
            <a:ext cx="1934269" cy="959706"/>
          </a:xfrm>
          <a:prstGeom prst="rect">
            <a:avLst/>
          </a:prstGeom>
        </p:spPr>
      </p:pic>
    </p:spTree>
    <p:extLst>
      <p:ext uri="{BB962C8B-B14F-4D97-AF65-F5344CB8AC3E}">
        <p14:creationId xmlns:p14="http://schemas.microsoft.com/office/powerpoint/2010/main" val="2509943132"/>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nvGraphicFramePr>
        <p:xfrm>
          <a:off x="1524000" y="2547374"/>
          <a:ext cx="6096000" cy="705549"/>
        </p:xfrm>
        <a:graphic>
          <a:graphicData uri="http://schemas.openxmlformats.org/drawingml/2006/table">
            <a:tbl>
              <a:tblPr firstRow="1" bandRow="1"/>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ض</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ط</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ن</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nvGraphicFramePr>
        <p:xfrm>
          <a:off x="1524000" y="3597088"/>
          <a:ext cx="6096000" cy="705549"/>
        </p:xfrm>
        <a:graphic>
          <a:graphicData uri="http://schemas.openxmlformats.org/drawingml/2006/table">
            <a:tbl>
              <a:tblPr firstRow="1" bandRow="1"/>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م</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ء</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كـ</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ق</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nvGraphicFramePr>
        <p:xfrm>
          <a:off x="1415844" y="4749800"/>
          <a:ext cx="6312312" cy="705549"/>
        </p:xfrm>
        <a:graphic>
          <a:graphicData uri="http://schemas.openxmlformats.org/drawingml/2006/table">
            <a:tbl>
              <a:tblPr firstRow="1" bandRow="1"/>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62562">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ظ</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ص</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ع</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150482131"/>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nvGraphicFramePr>
        <p:xfrm>
          <a:off x="1524000" y="2616430"/>
          <a:ext cx="6096000" cy="861124"/>
        </p:xfrm>
        <a:graphic>
          <a:graphicData uri="http://schemas.openxmlformats.org/drawingml/2006/table">
            <a:tbl>
              <a:tblPr firstRow="1" bandRow="1"/>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ضَـبْـع</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قُصور</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بُـرْج</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خـافَـتْ</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nvGraphicFramePr>
        <p:xfrm>
          <a:off x="1602658" y="4071374"/>
          <a:ext cx="6096000" cy="861124"/>
        </p:xfrm>
        <a:graphic>
          <a:graphicData uri="http://schemas.openxmlformats.org/drawingml/2006/table">
            <a:tbl>
              <a:tblPr firstRow="1" bandRow="1"/>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كـاتِـبَـة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قـائِـد</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شَـريـط</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4886515" y="2849461"/>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1872143" y="4143298"/>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69179" y="4232913"/>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323765" y="2849460"/>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682850" y="2820314"/>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E240815C-25E8-B616-5CD2-065FB13F2FB1}"/>
              </a:ext>
            </a:extLst>
          </p:cNvPr>
          <p:cNvGrpSpPr/>
          <p:nvPr/>
        </p:nvGrpSpPr>
        <p:grpSpPr>
          <a:xfrm>
            <a:off x="6045499" y="4143298"/>
            <a:ext cx="184723" cy="89615"/>
            <a:chOff x="7831964" y="3929121"/>
            <a:chExt cx="594306" cy="428930"/>
          </a:xfrm>
          <a:solidFill>
            <a:schemeClr val="accent1">
              <a:lumMod val="50000"/>
            </a:schemeClr>
          </a:solidFill>
        </p:grpSpPr>
        <p:pic>
          <p:nvPicPr>
            <p:cNvPr id="20" name="Graphique 19">
              <a:extLst>
                <a:ext uri="{FF2B5EF4-FFF2-40B4-BE49-F238E27FC236}">
                  <a16:creationId xmlns:a16="http://schemas.microsoft.com/office/drawing/2014/main" id="{AAD49C15-512F-637F-80B4-4EB338836F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91229BD0-F6A9-1008-702A-8432D444D4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1492972"/>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558778320"/>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8CCE60C-BA13-E408-ABCE-1BFF45533319}"/>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B50233C7-2627-A61C-5440-F8E089C20688}"/>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27B3B449-86B7-678C-860B-D9DEF32803B9}"/>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55A9C2D5-531C-B584-78BA-BCD28D4DB12A}"/>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القراءة </a:t>
            </a:r>
          </a:p>
        </p:txBody>
      </p:sp>
      <p:pic>
        <p:nvPicPr>
          <p:cNvPr id="6" name="Image 5">
            <a:extLst>
              <a:ext uri="{FF2B5EF4-FFF2-40B4-BE49-F238E27FC236}">
                <a16:creationId xmlns:a16="http://schemas.microsoft.com/office/drawing/2014/main" id="{7F8D3657-BEBD-19A6-1F35-086B4AB094C2}"/>
              </a:ext>
            </a:extLst>
          </p:cNvPr>
          <p:cNvPicPr>
            <a:picLocks noChangeAspect="1"/>
          </p:cNvPicPr>
          <p:nvPr/>
        </p:nvPicPr>
        <p:blipFill>
          <a:blip r:embed="rId4"/>
          <a:stretch>
            <a:fillRect/>
          </a:stretch>
        </p:blipFill>
        <p:spPr>
          <a:xfrm>
            <a:off x="946634" y="5199831"/>
            <a:ext cx="7459947" cy="622001"/>
          </a:xfrm>
          <a:prstGeom prst="rect">
            <a:avLst/>
          </a:prstGeom>
        </p:spPr>
      </p:pic>
    </p:spTree>
    <p:extLst>
      <p:ext uri="{BB962C8B-B14F-4D97-AF65-F5344CB8AC3E}">
        <p14:creationId xmlns:p14="http://schemas.microsoft.com/office/powerpoint/2010/main" val="3683760978"/>
      </p:ext>
    </p:ext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5E233-0911-57FE-1883-D89C356CF20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7AAE8EE-D20A-4F51-3BD7-9093D83C270B}"/>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 وقراءة الحروف والكلمات.</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الممرر للمتعلم 30 ثانية لملاحظة  الفقرة وقراءتها قراءة صامتة قبل أن يبدأ الرائز.</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يحصل المتعلم على النقطة الكاملة إذا قرأ الفقرة </a:t>
            </a:r>
            <a:r>
              <a:rPr kumimoji="0" lang="ar-MA" sz="20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(دون أخطاء) وباسترسال (عدم التوقف بين الكلمات).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الأخطاء المرتكبة.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42B46F77-1003-6DD1-7E1E-7249F8397F4C}"/>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445428994"/>
      </p:ext>
    </p:ext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E17C-11F5-CF55-CE02-F297EE153A5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B927B07D-4AC2-7EC3-42AA-F27C0273B5D5}"/>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CE0DABAC-B6E0-7368-3F01-601B88B2588E}"/>
              </a:ext>
            </a:extLst>
          </p:cNvPr>
          <p:cNvGraphicFramePr>
            <a:graphicFrameLocks noGrp="1"/>
          </p:cNvGraphicFramePr>
          <p:nvPr/>
        </p:nvGraphicFramePr>
        <p:xfrm>
          <a:off x="1110144" y="2044112"/>
          <a:ext cx="6712085" cy="3931091"/>
        </p:xfrm>
        <a:graphic>
          <a:graphicData uri="http://schemas.openxmlformats.org/drawingml/2006/table">
            <a:tbl>
              <a:tblPr rtl="1" firstRow="1" firstCol="1" bandRow="1"/>
              <a:tblGrid>
                <a:gridCol w="2234852">
                  <a:extLst>
                    <a:ext uri="{9D8B030D-6E8A-4147-A177-3AD203B41FA5}">
                      <a16:colId xmlns:a16="http://schemas.microsoft.com/office/drawing/2014/main" val="3962430757"/>
                    </a:ext>
                  </a:extLst>
                </a:gridCol>
                <a:gridCol w="4477233">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957447">
                <a:tc>
                  <a:txBody>
                    <a:bodyPr/>
                    <a:lstStyle/>
                    <a:p>
                      <a:pPr algn="ctr" rtl="1">
                        <a:lnSpc>
                          <a:spcPct val="115000"/>
                        </a:lnSpc>
                        <a:spcAft>
                          <a:spcPts val="800"/>
                        </a:spcAft>
                        <a:buNone/>
                      </a:pPr>
                      <a:r>
                        <a:rPr lang="ar-MA" sz="2000" kern="100" dirty="0">
                          <a:effectLst/>
                        </a:rPr>
                        <a:t>الجملة الأولى</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400"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0,5 ن عن كل كلمة </a:t>
                      </a:r>
                      <a:r>
                        <a:rPr lang="ar-MA" sz="2400" kern="100" dirty="0">
                          <a:effectLst/>
                          <a:latin typeface="Aptos" panose="020B0004020202020204" pitchFamily="34" charset="0"/>
                          <a:ea typeface="Aptos" panose="020B0004020202020204" pitchFamily="34" charset="0"/>
                          <a:cs typeface="Arial" panose="020B0604020202020204" pitchFamily="34" charset="0"/>
                        </a:rPr>
                        <a:t>مقروءة بشكل صحيح + </a:t>
                      </a:r>
                      <a:r>
                        <a:rPr lang="ar-MA" sz="2400"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0,5 ن عن الاسترسال للجملة الأولى</a:t>
                      </a:r>
                      <a:endParaRPr lang="ar-MA" sz="2000" kern="100" dirty="0">
                        <a:solidFill>
                          <a:srgbClr val="C00000"/>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012722">
                <a:tc>
                  <a:txBody>
                    <a:bodyPr/>
                    <a:lstStyle/>
                    <a:p>
                      <a:pPr marL="0" algn="ctr" defTabSz="514337" rtl="1" eaLnBrk="1" latinLnBrk="0" hangingPunct="1">
                        <a:lnSpc>
                          <a:spcPct val="115000"/>
                        </a:lnSpc>
                        <a:spcAft>
                          <a:spcPts val="800"/>
                        </a:spcAft>
                        <a:buNone/>
                      </a:pPr>
                      <a:r>
                        <a:rPr lang="ar-MA" sz="2000" kern="100" dirty="0">
                          <a:solidFill>
                            <a:srgbClr val="000000"/>
                          </a:solidFill>
                          <a:effectLst/>
                          <a:latin typeface="Arial"/>
                          <a:cs typeface="Arial"/>
                        </a:rPr>
                        <a:t>باقي جمل الفقرة</a:t>
                      </a:r>
                    </a:p>
                  </a:txBody>
                  <a:tcPr marL="68580" marR="68580" marT="0" marB="0"/>
                </a:tc>
                <a:tc>
                  <a:txBody>
                    <a:bodyPr/>
                    <a:lstStyle/>
                    <a:p>
                      <a:pPr marL="0" indent="0" algn="ctr" defTabSz="514337" rtl="1" eaLnBrk="1" latinLnBrk="0" hangingPunct="1">
                        <a:lnSpc>
                          <a:spcPct val="115000"/>
                        </a:lnSpc>
                        <a:spcAft>
                          <a:spcPts val="800"/>
                        </a:spcAft>
                        <a:buFont typeface="Arial" panose="020B0604020202020204" pitchFamily="34" charset="0"/>
                        <a:buNone/>
                      </a:pPr>
                      <a:r>
                        <a:rPr lang="ar-MA" sz="2400"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0,5 ن عن كلمة </a:t>
                      </a:r>
                      <a:r>
                        <a:rPr lang="ar-MA" sz="240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كلمة مقروءة بشكل صحيح + </a:t>
                      </a:r>
                      <a:r>
                        <a:rPr lang="ar-MA" sz="2400"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1ن عن الاسترسال</a:t>
                      </a:r>
                      <a:r>
                        <a:rPr lang="fr-FR" sz="2400"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  </a:t>
                      </a:r>
                      <a:r>
                        <a:rPr lang="ar-MA" sz="2400"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لكل جملة </a:t>
                      </a:r>
                      <a:r>
                        <a:rPr lang="ar-MA" sz="240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من الجمل الثلاثة الموالية</a:t>
                      </a:r>
                    </a:p>
                  </a:txBody>
                  <a:tcPr marL="68580" marR="68580" marT="0" marB="0"/>
                </a:tc>
                <a:extLst>
                  <a:ext uri="{0D108BD9-81ED-4DB2-BD59-A6C34878D82A}">
                    <a16:rowId xmlns:a16="http://schemas.microsoft.com/office/drawing/2014/main" val="3368852238"/>
                  </a:ext>
                </a:extLst>
              </a:tr>
              <a:tr h="1012722">
                <a:tc>
                  <a:txBody>
                    <a:bodyPr/>
                    <a:lstStyle/>
                    <a:p>
                      <a:pPr marL="0" algn="ctr" defTabSz="514337" rtl="1" eaLnBrk="1" latinLnBrk="0" hangingPunct="1">
                        <a:lnSpc>
                          <a:spcPct val="115000"/>
                        </a:lnSpc>
                        <a:spcAft>
                          <a:spcPts val="800"/>
                        </a:spcAft>
                        <a:buNone/>
                      </a:pPr>
                      <a:r>
                        <a:rPr lang="ar-MA" sz="2000" kern="100" dirty="0">
                          <a:solidFill>
                            <a:srgbClr val="C00000"/>
                          </a:solidFill>
                          <a:effectLst/>
                          <a:latin typeface="Arial"/>
                          <a:cs typeface="Arial"/>
                        </a:rPr>
                        <a:t>المجموع</a:t>
                      </a:r>
                    </a:p>
                  </a:txBody>
                  <a:tcPr marL="68580" marR="68580" marT="0" marB="0" anchor="ctr"/>
                </a:tc>
                <a:tc>
                  <a:txBody>
                    <a:bodyPr/>
                    <a:lstStyle/>
                    <a:p>
                      <a:pPr marL="0" indent="0" algn="ctr" defTabSz="514337" rtl="1" eaLnBrk="1" latinLnBrk="0" hangingPunct="1">
                        <a:lnSpc>
                          <a:spcPct val="115000"/>
                        </a:lnSpc>
                        <a:spcAft>
                          <a:spcPts val="800"/>
                        </a:spcAft>
                        <a:buFont typeface="Arial" panose="020B0604020202020204" pitchFamily="34" charset="0"/>
                        <a:buNone/>
                      </a:pPr>
                      <a:r>
                        <a:rPr lang="ar-MA" sz="2400" b="1"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10 ن</a:t>
                      </a:r>
                    </a:p>
                  </a:txBody>
                  <a:tcPr marL="68580" marR="68580" marT="0" marB="0" anchor="ctr"/>
                </a:tc>
                <a:extLst>
                  <a:ext uri="{0D108BD9-81ED-4DB2-BD59-A6C34878D82A}">
                    <a16:rowId xmlns:a16="http://schemas.microsoft.com/office/drawing/2014/main" val="3487070614"/>
                  </a:ext>
                </a:extLst>
              </a:tr>
            </a:tbl>
          </a:graphicData>
        </a:graphic>
      </p:graphicFrame>
    </p:spTree>
    <p:extLst>
      <p:ext uri="{BB962C8B-B14F-4D97-AF65-F5344CB8AC3E}">
        <p14:creationId xmlns:p14="http://schemas.microsoft.com/office/powerpoint/2010/main" val="4182870213"/>
      </p:ext>
    </p:extLst>
  </p:cSld>
  <p:clrMapOvr>
    <a:masterClrMapping/>
  </p:clrMapOvr>
  <p:transition spd="slow">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8C2B576-E92F-FAC6-C05A-6B73DD53EA5B}"/>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9B86496-339E-B758-3B0B-CE4B31B4C659}"/>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9C801648-D5A3-2B5F-0E1B-48815822E0E5}"/>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ZoneTexte 1">
            <a:extLst>
              <a:ext uri="{FF2B5EF4-FFF2-40B4-BE49-F238E27FC236}">
                <a16:creationId xmlns:a16="http://schemas.microsoft.com/office/drawing/2014/main" id="{3E5F361F-CFC4-C218-5B67-A9643F64580D}"/>
              </a:ext>
            </a:extLst>
          </p:cNvPr>
          <p:cNvSpPr txBox="1"/>
          <p:nvPr/>
        </p:nvSpPr>
        <p:spPr>
          <a:xfrm>
            <a:off x="940604" y="1586183"/>
            <a:ext cx="6531769" cy="4387420"/>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هذا خـالِـد.</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يُحِـبُّ خـالِـد ٱلْحَـيَـواناتِ كَـثـيـراً.</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يُـرَبّـي كَـلْـبـاً ظَريـفـاً.</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يَلْعَـبُ خـالِـد مَـعَ كَـلْـبِـهِ.  </a:t>
            </a:r>
          </a:p>
        </p:txBody>
      </p:sp>
      <p:grpSp>
        <p:nvGrpSpPr>
          <p:cNvPr id="3" name="Groupe 2">
            <a:extLst>
              <a:ext uri="{FF2B5EF4-FFF2-40B4-BE49-F238E27FC236}">
                <a16:creationId xmlns:a16="http://schemas.microsoft.com/office/drawing/2014/main" id="{9D656836-7ABC-0235-4543-2A78EFB6CD92}"/>
              </a:ext>
            </a:extLst>
          </p:cNvPr>
          <p:cNvGrpSpPr/>
          <p:nvPr/>
        </p:nvGrpSpPr>
        <p:grpSpPr>
          <a:xfrm>
            <a:off x="5515583" y="1935806"/>
            <a:ext cx="223735" cy="137509"/>
            <a:chOff x="7831964" y="3929121"/>
            <a:chExt cx="594306" cy="428930"/>
          </a:xfrm>
          <a:solidFill>
            <a:schemeClr val="accent1">
              <a:lumMod val="50000"/>
            </a:schemeClr>
          </a:solidFill>
        </p:grpSpPr>
        <p:pic>
          <p:nvPicPr>
            <p:cNvPr id="6" name="Graphique 5">
              <a:extLst>
                <a:ext uri="{FF2B5EF4-FFF2-40B4-BE49-F238E27FC236}">
                  <a16:creationId xmlns:a16="http://schemas.microsoft.com/office/drawing/2014/main" id="{7C8E9B53-844A-C18E-E445-D463B0EE3C0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F0B012C5-FED3-EDB3-FB71-1E8C42F523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DEEE2ECF-CB8A-3648-EBCD-504D2F6BD347}"/>
              </a:ext>
            </a:extLst>
          </p:cNvPr>
          <p:cNvGrpSpPr/>
          <p:nvPr/>
        </p:nvGrpSpPr>
        <p:grpSpPr>
          <a:xfrm>
            <a:off x="5063057" y="5203062"/>
            <a:ext cx="223735" cy="13750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6F37324B-DA1A-3D1F-DBFA-93B7AD2E68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7" name="Graphique 16">
              <a:extLst>
                <a:ext uri="{FF2B5EF4-FFF2-40B4-BE49-F238E27FC236}">
                  <a16:creationId xmlns:a16="http://schemas.microsoft.com/office/drawing/2014/main" id="{0D45FFEB-D28C-EBBC-6610-FC13C8C8CB1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8" name="Groupe 17">
            <a:extLst>
              <a:ext uri="{FF2B5EF4-FFF2-40B4-BE49-F238E27FC236}">
                <a16:creationId xmlns:a16="http://schemas.microsoft.com/office/drawing/2014/main" id="{CEAE68C7-9C79-6066-1330-495C7401527E}"/>
              </a:ext>
            </a:extLst>
          </p:cNvPr>
          <p:cNvGrpSpPr/>
          <p:nvPr/>
        </p:nvGrpSpPr>
        <p:grpSpPr>
          <a:xfrm>
            <a:off x="5111599" y="3005848"/>
            <a:ext cx="223735" cy="137509"/>
            <a:chOff x="7831964" y="3929121"/>
            <a:chExt cx="594306" cy="428930"/>
          </a:xfrm>
          <a:solidFill>
            <a:schemeClr val="accent1">
              <a:lumMod val="50000"/>
            </a:schemeClr>
          </a:solidFill>
        </p:grpSpPr>
        <p:pic>
          <p:nvPicPr>
            <p:cNvPr id="19" name="Graphique 18">
              <a:extLst>
                <a:ext uri="{FF2B5EF4-FFF2-40B4-BE49-F238E27FC236}">
                  <a16:creationId xmlns:a16="http://schemas.microsoft.com/office/drawing/2014/main" id="{C028BAFD-E7F0-5492-AD55-4CD9A41FCD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0" name="Graphique 19">
              <a:extLst>
                <a:ext uri="{FF2B5EF4-FFF2-40B4-BE49-F238E27FC236}">
                  <a16:creationId xmlns:a16="http://schemas.microsoft.com/office/drawing/2014/main" id="{1D49D11B-F87D-354D-6E84-CC6B7CDF594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998759875"/>
      </p:ext>
    </p:extLst>
  </p:cSld>
  <p:clrMapOvr>
    <a:masterClrMapping/>
  </p:clrMapOvr>
  <p:transition spd="slow">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4664A-41E9-EF7A-0FE5-8BBAE121234D}"/>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35280DFB-CC85-0360-E88C-A86F1F3D2D26}"/>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266486611"/>
      </p:ext>
    </p:extLst>
  </p:cSld>
  <p:clrMapOvr>
    <a:masterClrMapping/>
  </p:clrMapOvr>
  <p:transition spd="slow">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52C2018-BF8F-8329-4EDB-1C4DCEC1F1FB}"/>
              </a:ext>
            </a:extLst>
          </p:cNvPr>
          <p:cNvPicPr>
            <a:picLocks noChangeAspect="1"/>
          </p:cNvPicPr>
          <p:nvPr/>
        </p:nvPicPr>
        <p:blipFill>
          <a:blip r:embed="rId2"/>
          <a:stretch>
            <a:fillRect/>
          </a:stretch>
        </p:blipFill>
        <p:spPr>
          <a:xfrm>
            <a:off x="154858" y="159774"/>
            <a:ext cx="8834284" cy="6538452"/>
          </a:xfrm>
          <a:prstGeom prst="rect">
            <a:avLst/>
          </a:prstGeom>
        </p:spPr>
      </p:pic>
    </p:spTree>
    <p:extLst>
      <p:ext uri="{BB962C8B-B14F-4D97-AF65-F5344CB8AC3E}">
        <p14:creationId xmlns:p14="http://schemas.microsoft.com/office/powerpoint/2010/main" val="1130386440"/>
      </p:ext>
    </p:extLst>
  </p:cSld>
  <p:clrMapOvr>
    <a:masterClrMapping/>
  </p:clrMapOvr>
  <p:transition spd="slow">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t>اختــتام الحــصة</a:t>
            </a:r>
            <a:endParaRPr lang="fr-MA" sz="4000" dirty="0"/>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3196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ماذا تعلمتم اليوم؟</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واجباتكم المنزلية.</a:t>
            </a:r>
          </a:p>
          <a:p>
            <a:pPr marL="0" marR="0" lvl="0" indent="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rPr>
              <a:t>5</a:t>
            </a:r>
            <a:endParaRPr kumimoji="0" lang="fr-FR"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71689" y="1902284"/>
            <a:ext cx="650176" cy="654612"/>
          </a:xfrm>
          <a:prstGeom prst="rect">
            <a:avLst/>
          </a:prstGeom>
        </p:spPr>
      </p:pic>
      <p:pic>
        <p:nvPicPr>
          <p:cNvPr id="5" name="Image 4" descr="Une image contenant horloge, cercle&#10;&#10;Le contenu généré par l’IA peut être incorrect.">
            <a:extLst>
              <a:ext uri="{FF2B5EF4-FFF2-40B4-BE49-F238E27FC236}">
                <a16:creationId xmlns:a16="http://schemas.microsoft.com/office/drawing/2014/main" id="{DA720A5E-0960-E50D-E0DD-B279C9FA7A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7753" y="1676644"/>
            <a:ext cx="563407" cy="648397"/>
          </a:xfrm>
          <a:prstGeom prst="rect">
            <a:avLst/>
          </a:prstGeom>
        </p:spPr>
      </p:pic>
    </p:spTree>
    <p:extLst>
      <p:ext uri="{BB962C8B-B14F-4D97-AF65-F5344CB8AC3E}">
        <p14:creationId xmlns:p14="http://schemas.microsoft.com/office/powerpoint/2010/main" val="27085513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A81FCEE-DF68-E4A2-D226-C5A782C60C61}"/>
              </a:ext>
            </a:extLst>
          </p:cNvPr>
          <p:cNvSpPr>
            <a:spLocks noGrp="1"/>
          </p:cNvSpPr>
          <p:nvPr>
            <p:ph type="title"/>
          </p:nvPr>
        </p:nvSpPr>
        <p:spPr/>
        <p:txBody>
          <a:bodyPr>
            <a:noAutofit/>
          </a:bodyPr>
          <a:lstStyle/>
          <a:p>
            <a:r>
              <a:rPr lang="tzm-Arab-MA" sz="2400" b="1" dirty="0">
                <a:solidFill>
                  <a:schemeClr val="bg1">
                    <a:lumMod val="50000"/>
                  </a:schemeClr>
                </a:solidFill>
                <a:latin typeface="Microsoft Uighur" panose="02000000000000000000" pitchFamily="2" charset="-78"/>
                <a:cs typeface="Microsoft Uighur" panose="02000000000000000000" pitchFamily="2" charset="-78"/>
              </a:rPr>
              <a:t>تعلمنا اليوم كيف نقرأ </a:t>
            </a:r>
            <a:r>
              <a:rPr lang="ar-MA" sz="2400" b="1" dirty="0">
                <a:solidFill>
                  <a:schemeClr val="bg1">
                    <a:lumMod val="50000"/>
                  </a:schemeClr>
                </a:solidFill>
                <a:latin typeface="Microsoft Uighur" panose="02000000000000000000" pitchFamily="2" charset="-78"/>
                <a:cs typeface="Microsoft Uighur" panose="02000000000000000000" pitchFamily="2" charset="-78"/>
              </a:rPr>
              <a:t>جملا وفقرة بطلاقة. من يقرأ؟ </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BD2C49BE-F1D9-6814-B9B5-A0242827C54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0D44AAA3-EE17-AB8D-351C-F172192731DE}"/>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BF13C88E-E3E5-B7E7-2694-E673F04997F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598F62C5-221C-E657-B6D2-FD5DFBBEE25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3" name="Image 2">
            <a:extLst>
              <a:ext uri="{FF2B5EF4-FFF2-40B4-BE49-F238E27FC236}">
                <a16:creationId xmlns:a16="http://schemas.microsoft.com/office/drawing/2014/main" id="{1DF98B1D-8160-EE1C-4F77-7EE144172B41}"/>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9" name="Rectangle 8">
            <a:extLst>
              <a:ext uri="{FF2B5EF4-FFF2-40B4-BE49-F238E27FC236}">
                <a16:creationId xmlns:a16="http://schemas.microsoft.com/office/drawing/2014/main" id="{06AF3219-27B9-4121-258E-C4FDB9E95C9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10" name="Rectangle 9">
            <a:extLst>
              <a:ext uri="{FF2B5EF4-FFF2-40B4-BE49-F238E27FC236}">
                <a16:creationId xmlns:a16="http://schemas.microsoft.com/office/drawing/2014/main" id="{C5DCB4A4-977D-BC07-C0A3-3EDE5EAA70A9}"/>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22399929-E924-8230-05D0-FCB77ED4179D}"/>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DE2D25A8-3980-C4AE-70E4-1BBCDAB03662}"/>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4" name="Rectangle 13">
            <a:extLst>
              <a:ext uri="{FF2B5EF4-FFF2-40B4-BE49-F238E27FC236}">
                <a16:creationId xmlns:a16="http://schemas.microsoft.com/office/drawing/2014/main" id="{7174EBF2-58F7-B48A-9A27-81A4FF2BE6AF}"/>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15" name="standing">
            <a:hlinkClick r:id="" action="ppaction://media"/>
            <a:extLst>
              <a:ext uri="{FF2B5EF4-FFF2-40B4-BE49-F238E27FC236}">
                <a16:creationId xmlns:a16="http://schemas.microsoft.com/office/drawing/2014/main" id="{EE6A5B2B-6ACB-8CC4-AA92-BD84C9D58468}"/>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t="2860" b="2355"/>
          <a:stretch>
            <a:fillRect/>
          </a:stretch>
        </p:blipFill>
        <p:spPr>
          <a:xfrm>
            <a:off x="6872437" y="2233395"/>
            <a:ext cx="1743270" cy="2937300"/>
          </a:xfrm>
          <a:prstGeom prst="roundRect">
            <a:avLst/>
          </a:prstGeom>
        </p:spPr>
      </p:pic>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6442DC8A-3B7A-D3A7-F94B-C2A0D4945320}"/>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t="96" b="96"/>
          <a:stretch>
            <a:fillRect/>
          </a:stretch>
        </p:blipFill>
        <p:spPr/>
      </p:pic>
      <p:sp>
        <p:nvSpPr>
          <p:cNvPr id="8" name="ZoneTexte 7">
            <a:extLst>
              <a:ext uri="{FF2B5EF4-FFF2-40B4-BE49-F238E27FC236}">
                <a16:creationId xmlns:a16="http://schemas.microsoft.com/office/drawing/2014/main" id="{226F1D85-AA32-FFD4-6467-1B324D51E902}"/>
              </a:ext>
            </a:extLst>
          </p:cNvPr>
          <p:cNvSpPr txBox="1"/>
          <p:nvPr/>
        </p:nvSpPr>
        <p:spPr>
          <a:xfrm>
            <a:off x="759797" y="1979082"/>
            <a:ext cx="5614414" cy="3671583"/>
          </a:xfrm>
          <a:prstGeom prst="rect">
            <a:avLst/>
          </a:prstGeom>
          <a:noFill/>
        </p:spPr>
        <p:txBody>
          <a:bodyPr wrap="square" rtlCol="0">
            <a:spAutoFit/>
          </a:bodyPr>
          <a:lstStyle/>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000" b="0" i="0" u="none" strike="noStrike" kern="1200" cap="none" spc="0" normalizeH="0" baseline="0" noProof="0" dirty="0">
                <a:ln>
                  <a:noFill/>
                </a:ln>
                <a:solidFill>
                  <a:srgbClr val="434E7B"/>
                </a:solidFill>
                <a:effectLst/>
                <a:uLnTx/>
                <a:uFillTx/>
                <a:latin typeface="Arial"/>
                <a:ea typeface="+mn-ea"/>
                <a:cs typeface="Arial"/>
                <a:sym typeface="Arial"/>
              </a:rPr>
              <a:t>هذا </a:t>
            </a:r>
            <a:r>
              <a:rPr lang="ar-MA" sz="4000" dirty="0">
                <a:solidFill>
                  <a:srgbClr val="434E7B"/>
                </a:solidFill>
                <a:latin typeface="Arial"/>
                <a:cs typeface="Arial"/>
                <a:sym typeface="Arial"/>
              </a:rPr>
              <a:t>حـامِـد</a:t>
            </a:r>
            <a:r>
              <a:rPr kumimoji="0" lang="ar-MA" sz="4000" b="0" i="0" u="none" strike="noStrike" kern="1200" cap="none" spc="0" normalizeH="0" baseline="0" noProof="0" dirty="0">
                <a:ln>
                  <a:noFill/>
                </a:ln>
                <a:solidFill>
                  <a:srgbClr val="434E7B"/>
                </a:solidFill>
                <a:effectLst/>
                <a:uLnTx/>
                <a:uFillTx/>
                <a:latin typeface="Arial"/>
                <a:ea typeface="+mn-ea"/>
                <a:cs typeface="Arial"/>
                <a:sym typeface="Arial"/>
              </a:rPr>
              <a:t>.</a:t>
            </a:r>
          </a:p>
          <a:p>
            <a:pPr marL="0" marR="0" lvl="0" indent="0" algn="r" defTabSz="457200" rtl="1" eaLnBrk="1" fontAlgn="auto" latinLnBrk="0" hangingPunct="1">
              <a:lnSpc>
                <a:spcPct val="150000"/>
              </a:lnSpc>
              <a:spcBef>
                <a:spcPts val="0"/>
              </a:spcBef>
              <a:spcAft>
                <a:spcPts val="0"/>
              </a:spcAft>
              <a:buClrTx/>
              <a:buSzTx/>
              <a:buFontTx/>
              <a:buNone/>
              <a:tabLst/>
              <a:defRPr/>
            </a:pPr>
            <a:r>
              <a:rPr lang="ar-MA" sz="4000" dirty="0">
                <a:solidFill>
                  <a:srgbClr val="434E7B"/>
                </a:solidFill>
                <a:latin typeface="Arial"/>
                <a:cs typeface="Arial"/>
                <a:sym typeface="Arial"/>
              </a:rPr>
              <a:t>يَـمْـلِـكُ حـامِـد حِـصانـاً أَسْـوَدَ.</a:t>
            </a:r>
            <a:r>
              <a:rPr kumimoji="0" lang="ar-MA" sz="40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 </a:t>
            </a:r>
            <a:endParaRPr kumimoji="0" lang="ar-MA" sz="4000" b="0" i="0" u="none" strike="noStrike" kern="1200" cap="none" spc="0" normalizeH="0" baseline="0" noProof="0" dirty="0">
              <a:ln>
                <a:noFill/>
              </a:ln>
              <a:solidFill>
                <a:srgbClr val="434E7B"/>
              </a:solidFill>
              <a:effectLst/>
              <a:uLnTx/>
              <a:uFillTx/>
              <a:latin typeface="Arial"/>
              <a:ea typeface="+mn-ea"/>
              <a:cs typeface="Arial"/>
              <a:sym typeface="Arial"/>
            </a:endParaRPr>
          </a:p>
          <a:p>
            <a:pPr lvl="0" algn="r" rtl="1">
              <a:lnSpc>
                <a:spcPct val="150000"/>
              </a:lnSpc>
              <a:defRPr/>
            </a:pPr>
            <a:r>
              <a:rPr kumimoji="0" lang="ar-MA" sz="40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يُـحِـبُّ حـامِـد </a:t>
            </a:r>
            <a:r>
              <a:rPr lang="ar-MA" sz="4000" dirty="0">
                <a:solidFill>
                  <a:srgbClr val="434E7B"/>
                </a:solidFill>
              </a:rPr>
              <a:t>ٱ</a:t>
            </a:r>
            <a:r>
              <a:rPr kumimoji="0" lang="ar-MA" sz="40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لْـحِـصـانَ كَـثـيـراً،</a:t>
            </a:r>
          </a:p>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0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يَـعْـتَـنـي حـامِـد بِـحِـصـانِـهِ.</a:t>
            </a:r>
          </a:p>
        </p:txBody>
      </p:sp>
      <p:grpSp>
        <p:nvGrpSpPr>
          <p:cNvPr id="13" name="Groupe 12">
            <a:extLst>
              <a:ext uri="{FF2B5EF4-FFF2-40B4-BE49-F238E27FC236}">
                <a16:creationId xmlns:a16="http://schemas.microsoft.com/office/drawing/2014/main" id="{BA2AA89B-4605-17E2-02A5-DA674D638446}"/>
              </a:ext>
            </a:extLst>
          </p:cNvPr>
          <p:cNvGrpSpPr/>
          <p:nvPr/>
        </p:nvGrpSpPr>
        <p:grpSpPr>
          <a:xfrm>
            <a:off x="3808264" y="5007398"/>
            <a:ext cx="223735" cy="137509"/>
            <a:chOff x="7831964" y="3929121"/>
            <a:chExt cx="594306" cy="428930"/>
          </a:xfrm>
          <a:solidFill>
            <a:schemeClr val="accent1">
              <a:lumMod val="50000"/>
            </a:schemeClr>
          </a:solidFill>
        </p:grpSpPr>
        <p:pic>
          <p:nvPicPr>
            <p:cNvPr id="17" name="Graphique 16">
              <a:extLst>
                <a:ext uri="{FF2B5EF4-FFF2-40B4-BE49-F238E27FC236}">
                  <a16:creationId xmlns:a16="http://schemas.microsoft.com/office/drawing/2014/main" id="{DC2C2B69-2F06-DAC6-A169-EBB7AAFC87D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E8ECE4BA-5E33-5437-92D3-157D7C9A876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089854" y="3929121"/>
              <a:ext cx="336416" cy="428930"/>
            </a:xfrm>
            <a:prstGeom prst="rect">
              <a:avLst/>
            </a:prstGeom>
          </p:spPr>
        </p:pic>
      </p:grpSp>
      <p:grpSp>
        <p:nvGrpSpPr>
          <p:cNvPr id="19" name="Groupe 18">
            <a:extLst>
              <a:ext uri="{FF2B5EF4-FFF2-40B4-BE49-F238E27FC236}">
                <a16:creationId xmlns:a16="http://schemas.microsoft.com/office/drawing/2014/main" id="{3E3A0E60-E4A8-3089-6E60-262E25F9DF57}"/>
              </a:ext>
            </a:extLst>
          </p:cNvPr>
          <p:cNvGrpSpPr/>
          <p:nvPr/>
        </p:nvGrpSpPr>
        <p:grpSpPr>
          <a:xfrm>
            <a:off x="4160020" y="4068746"/>
            <a:ext cx="223735" cy="137509"/>
            <a:chOff x="7831964" y="3929121"/>
            <a:chExt cx="594306" cy="428930"/>
          </a:xfrm>
          <a:solidFill>
            <a:schemeClr val="accent1">
              <a:lumMod val="50000"/>
            </a:schemeClr>
          </a:solidFill>
        </p:grpSpPr>
        <p:pic>
          <p:nvPicPr>
            <p:cNvPr id="20" name="Graphique 19">
              <a:extLst>
                <a:ext uri="{FF2B5EF4-FFF2-40B4-BE49-F238E27FC236}">
                  <a16:creationId xmlns:a16="http://schemas.microsoft.com/office/drawing/2014/main" id="{A76DE612-8E84-B4F2-AEEC-CFE44BF6513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8C82812E-B949-361C-D2CB-FFF56A4F08D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089854" y="3929121"/>
              <a:ext cx="336416" cy="428930"/>
            </a:xfrm>
            <a:prstGeom prst="rect">
              <a:avLst/>
            </a:prstGeom>
          </p:spPr>
        </p:pic>
      </p:grpSp>
      <p:grpSp>
        <p:nvGrpSpPr>
          <p:cNvPr id="23" name="Groupe 22">
            <a:extLst>
              <a:ext uri="{FF2B5EF4-FFF2-40B4-BE49-F238E27FC236}">
                <a16:creationId xmlns:a16="http://schemas.microsoft.com/office/drawing/2014/main" id="{D200B514-EBD5-5833-6A83-912CCE798B2D}"/>
              </a:ext>
            </a:extLst>
          </p:cNvPr>
          <p:cNvGrpSpPr/>
          <p:nvPr/>
        </p:nvGrpSpPr>
        <p:grpSpPr>
          <a:xfrm>
            <a:off x="4033371" y="3166787"/>
            <a:ext cx="223735" cy="137509"/>
            <a:chOff x="7831964" y="3929121"/>
            <a:chExt cx="594306" cy="428930"/>
          </a:xfrm>
          <a:solidFill>
            <a:schemeClr val="accent1">
              <a:lumMod val="50000"/>
            </a:schemeClr>
          </a:solidFill>
        </p:grpSpPr>
        <p:pic>
          <p:nvPicPr>
            <p:cNvPr id="24" name="Graphique 23">
              <a:extLst>
                <a:ext uri="{FF2B5EF4-FFF2-40B4-BE49-F238E27FC236}">
                  <a16:creationId xmlns:a16="http://schemas.microsoft.com/office/drawing/2014/main" id="{60594B5A-D5F3-FA82-3BA4-4233F9453AF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831964" y="3929121"/>
              <a:ext cx="336416" cy="428930"/>
            </a:xfrm>
            <a:prstGeom prst="rect">
              <a:avLst/>
            </a:prstGeom>
          </p:spPr>
        </p:pic>
        <p:pic>
          <p:nvPicPr>
            <p:cNvPr id="25" name="Graphique 24">
              <a:extLst>
                <a:ext uri="{FF2B5EF4-FFF2-40B4-BE49-F238E27FC236}">
                  <a16:creationId xmlns:a16="http://schemas.microsoft.com/office/drawing/2014/main" id="{88A6756D-4E56-BB1A-1554-36A6C1E845B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089854" y="3929121"/>
              <a:ext cx="336416" cy="428930"/>
            </a:xfrm>
            <a:prstGeom prst="rect">
              <a:avLst/>
            </a:prstGeom>
          </p:spPr>
        </p:pic>
      </p:grpSp>
      <p:grpSp>
        <p:nvGrpSpPr>
          <p:cNvPr id="26" name="Groupe 25">
            <a:extLst>
              <a:ext uri="{FF2B5EF4-FFF2-40B4-BE49-F238E27FC236}">
                <a16:creationId xmlns:a16="http://schemas.microsoft.com/office/drawing/2014/main" id="{16048B65-84E8-2029-6C0D-F9E5839F6E40}"/>
              </a:ext>
            </a:extLst>
          </p:cNvPr>
          <p:cNvGrpSpPr/>
          <p:nvPr/>
        </p:nvGrpSpPr>
        <p:grpSpPr>
          <a:xfrm>
            <a:off x="4630029" y="2233395"/>
            <a:ext cx="223735" cy="137509"/>
            <a:chOff x="7831964" y="3929121"/>
            <a:chExt cx="594306" cy="428930"/>
          </a:xfrm>
          <a:solidFill>
            <a:schemeClr val="accent1">
              <a:lumMod val="50000"/>
            </a:schemeClr>
          </a:solidFill>
        </p:grpSpPr>
        <p:pic>
          <p:nvPicPr>
            <p:cNvPr id="27" name="Graphique 26">
              <a:extLst>
                <a:ext uri="{FF2B5EF4-FFF2-40B4-BE49-F238E27FC236}">
                  <a16:creationId xmlns:a16="http://schemas.microsoft.com/office/drawing/2014/main" id="{41C4D1C2-32EB-4A6E-BA20-A323E51CE75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831964" y="3929121"/>
              <a:ext cx="336416" cy="428930"/>
            </a:xfrm>
            <a:prstGeom prst="rect">
              <a:avLst/>
            </a:prstGeom>
          </p:spPr>
        </p:pic>
        <p:pic>
          <p:nvPicPr>
            <p:cNvPr id="28" name="Graphique 27">
              <a:extLst>
                <a:ext uri="{FF2B5EF4-FFF2-40B4-BE49-F238E27FC236}">
                  <a16:creationId xmlns:a16="http://schemas.microsoft.com/office/drawing/2014/main" id="{A61E2625-499B-7E9C-A849-95BCE53381C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8399183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6282D-6EA1-497B-FB9D-CFB5DB80949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B4973EC-7FF0-D37C-6525-ABEE4AA99F57}"/>
              </a:ext>
            </a:extLst>
          </p:cNvPr>
          <p:cNvSpPr>
            <a:spLocks noGrp="1"/>
          </p:cNvSpPr>
          <p:nvPr>
            <p:ph type="title"/>
          </p:nvPr>
        </p:nvSpPr>
        <p:spPr/>
        <p:txBody>
          <a:bodyPr>
            <a:normAutofit/>
          </a:bodyPr>
          <a:lstStyle/>
          <a:p>
            <a:r>
              <a:rPr lang="tzm-Arab-MA" sz="2400" b="1" dirty="0">
                <a:solidFill>
                  <a:schemeClr val="bg1">
                    <a:lumMod val="50000"/>
                  </a:schemeClr>
                </a:solidFill>
                <a:latin typeface="Microsoft Uighur" panose="02000000000000000000" pitchFamily="2" charset="-78"/>
                <a:cs typeface="Microsoft Uighur" panose="02000000000000000000" pitchFamily="2" charset="-78"/>
              </a:rPr>
              <a:t>تعلمنا أيضا كيف </a:t>
            </a:r>
            <a:r>
              <a:rPr lang="ar-MA" sz="2400" b="1" dirty="0">
                <a:solidFill>
                  <a:schemeClr val="bg1">
                    <a:lumMod val="50000"/>
                  </a:schemeClr>
                </a:solidFill>
                <a:latin typeface="Microsoft Uighur" panose="02000000000000000000" pitchFamily="2" charset="-78"/>
                <a:cs typeface="Microsoft Uighur" panose="02000000000000000000" pitchFamily="2" charset="-78"/>
              </a:rPr>
              <a:t>نكتب جملة تصف ما نراه في صورة. من يقرأ الجملة التي كتبنا؟</a:t>
            </a:r>
            <a:endParaRPr lang="tzm-Arab-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79AC7A13-59E5-FD3D-7E5F-CB10B77EE52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EF3F1464-F1EC-5D35-DA97-F5B878192573}"/>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6" name="Image 5">
            <a:extLst>
              <a:ext uri="{FF2B5EF4-FFF2-40B4-BE49-F238E27FC236}">
                <a16:creationId xmlns:a16="http://schemas.microsoft.com/office/drawing/2014/main" id="{A6E37954-5F4F-DB80-AF94-F91670ABBC5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9" name="Image 8">
            <a:extLst>
              <a:ext uri="{FF2B5EF4-FFF2-40B4-BE49-F238E27FC236}">
                <a16:creationId xmlns:a16="http://schemas.microsoft.com/office/drawing/2014/main" id="{5C7409B8-E36F-18F0-0396-60101716C7E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0" name="Image 9">
            <a:extLst>
              <a:ext uri="{FF2B5EF4-FFF2-40B4-BE49-F238E27FC236}">
                <a16:creationId xmlns:a16="http://schemas.microsoft.com/office/drawing/2014/main" id="{A7CDE710-6FD5-D9F7-A162-8FF776C6AE8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1" name="Rectangle 10">
            <a:extLst>
              <a:ext uri="{FF2B5EF4-FFF2-40B4-BE49-F238E27FC236}">
                <a16:creationId xmlns:a16="http://schemas.microsoft.com/office/drawing/2014/main" id="{E6533F83-9ACA-C0C1-BE34-523FD4FE9BC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12" name="Rectangle 11">
            <a:extLst>
              <a:ext uri="{FF2B5EF4-FFF2-40B4-BE49-F238E27FC236}">
                <a16:creationId xmlns:a16="http://schemas.microsoft.com/office/drawing/2014/main" id="{5F4BE033-1B09-7F7F-3CF9-F5548181B356}"/>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69DFC1F8-449C-8824-28F6-CF328E9DC410}"/>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اختــتام الحــصة</a:t>
            </a:r>
          </a:p>
        </p:txBody>
      </p:sp>
      <p:sp>
        <p:nvSpPr>
          <p:cNvPr id="15" name="Rectangle 14">
            <a:extLst>
              <a:ext uri="{FF2B5EF4-FFF2-40B4-BE49-F238E27FC236}">
                <a16:creationId xmlns:a16="http://schemas.microsoft.com/office/drawing/2014/main" id="{C392610F-6B3D-0BAD-A102-10E04C688BB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6" name="Rectangle 15">
            <a:extLst>
              <a:ext uri="{FF2B5EF4-FFF2-40B4-BE49-F238E27FC236}">
                <a16:creationId xmlns:a16="http://schemas.microsoft.com/office/drawing/2014/main" id="{6E505D4B-607B-2A2E-A585-D01E54811466}"/>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pic>
        <p:nvPicPr>
          <p:cNvPr id="3" name="Nada-Standing">
            <a:hlinkClick r:id="" action="ppaction://media"/>
            <a:extLst>
              <a:ext uri="{FF2B5EF4-FFF2-40B4-BE49-F238E27FC236}">
                <a16:creationId xmlns:a16="http://schemas.microsoft.com/office/drawing/2014/main" id="{EE97C5ED-4C29-6FD9-FA10-FB6BF8D605C3}"/>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5923906" y="2083688"/>
            <a:ext cx="1946277" cy="3108288"/>
          </a:xfrm>
          <a:prstGeom prst="rect">
            <a:avLst/>
          </a:prstGeom>
        </p:spPr>
      </p:pic>
      <p:pic>
        <p:nvPicPr>
          <p:cNvPr id="22" name="Espace réservé pour une image  21" descr="Une image contenant habits, illustration, Animation, sourire&#10;&#10;Le contenu généré par l’IA peut être incorrect.">
            <a:extLst>
              <a:ext uri="{FF2B5EF4-FFF2-40B4-BE49-F238E27FC236}">
                <a16:creationId xmlns:a16="http://schemas.microsoft.com/office/drawing/2014/main" id="{3985AA29-57A4-554F-80C0-9E4A51A4203D}"/>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t="96" b="96"/>
          <a:stretch>
            <a:fillRect/>
          </a:stretch>
        </p:blipFill>
        <p:spPr/>
      </p:pic>
      <p:sp>
        <p:nvSpPr>
          <p:cNvPr id="2" name="ZoneTexte 1">
            <a:extLst>
              <a:ext uri="{FF2B5EF4-FFF2-40B4-BE49-F238E27FC236}">
                <a16:creationId xmlns:a16="http://schemas.microsoft.com/office/drawing/2014/main" id="{5887E76E-6C12-CF4D-84BD-D3F1A3ED7F0E}"/>
              </a:ext>
            </a:extLst>
          </p:cNvPr>
          <p:cNvSpPr txBox="1"/>
          <p:nvPr/>
        </p:nvSpPr>
        <p:spPr>
          <a:xfrm>
            <a:off x="948858" y="5060398"/>
            <a:ext cx="4123256" cy="523220"/>
          </a:xfrm>
          <a:prstGeom prst="rect">
            <a:avLst/>
          </a:prstGeom>
          <a:noFill/>
          <a:ln w="28575">
            <a:solidFill>
              <a:schemeClr val="tx1"/>
            </a:solidFill>
          </a:ln>
        </p:spPr>
        <p:txBody>
          <a:bodyPr wrap="square" rtlCol="0">
            <a:spAutoFit/>
          </a:bodyPr>
          <a:lstStyle/>
          <a:p>
            <a:pPr lvl="0" algn="ctr">
              <a:defRPr/>
            </a:pPr>
            <a:r>
              <a:rPr lang="ar-MA" sz="2800" b="1" dirty="0">
                <a:solidFill>
                  <a:srgbClr val="C00000"/>
                </a:solidFill>
              </a:rPr>
              <a:t>يُـشـاهِـدُ</a:t>
            </a:r>
            <a:r>
              <a:rPr kumimoji="0" lang="ar-MA" sz="28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  </a:t>
            </a:r>
            <a:r>
              <a:rPr kumimoji="0" lang="ar-MA" sz="2800" b="1" i="0" u="none" strike="noStrike" kern="1200" cap="none" spc="0" normalizeH="0" baseline="0" noProof="0" dirty="0" err="1">
                <a:ln>
                  <a:noFill/>
                </a:ln>
                <a:solidFill>
                  <a:srgbClr val="C00000"/>
                </a:solidFill>
                <a:effectLst/>
                <a:uLnTx/>
                <a:uFillTx/>
                <a:latin typeface="Calibri" panose="020F0502020204030204"/>
                <a:ea typeface="+mn-ea"/>
                <a:cs typeface="Arial" panose="020B0604020202020204" pitchFamily="34" charset="0"/>
              </a:rPr>
              <a:t>ﭐلْأَطْـفـالُ</a:t>
            </a:r>
            <a:r>
              <a:rPr kumimoji="0" lang="ar-MA" sz="2800" b="1" i="0" u="none" strike="noStrike" kern="1200" cap="none" spc="0" normalizeH="0" baseline="0" noProof="0" dirty="0">
                <a:ln>
                  <a:noFill/>
                </a:ln>
                <a:solidFill>
                  <a:prstClr val="white">
                    <a:lumMod val="75000"/>
                  </a:prstClr>
                </a:solidFill>
                <a:effectLst/>
                <a:uLnTx/>
                <a:uFillTx/>
                <a:latin typeface="Calibri" panose="020F0502020204030204"/>
                <a:ea typeface="+mn-ea"/>
                <a:cs typeface="Arial" panose="020B0604020202020204" pitchFamily="34" charset="0"/>
              </a:rPr>
              <a:t> </a:t>
            </a:r>
            <a:r>
              <a:rPr lang="ar-MA" sz="2800" b="1" dirty="0" err="1">
                <a:solidFill>
                  <a:srgbClr val="C00000"/>
                </a:solidFill>
              </a:rPr>
              <a:t>ﭐلْأَسْمـاكَ</a:t>
            </a:r>
            <a:r>
              <a:rPr lang="ar-MA" sz="2800" b="1" dirty="0">
                <a:solidFill>
                  <a:srgbClr val="C00000"/>
                </a:solidFill>
              </a:rPr>
              <a:t>.</a:t>
            </a:r>
            <a:endParaRPr kumimoji="0" lang="fr-MA" sz="28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8" name="Image 7">
            <a:extLst>
              <a:ext uri="{FF2B5EF4-FFF2-40B4-BE49-F238E27FC236}">
                <a16:creationId xmlns:a16="http://schemas.microsoft.com/office/drawing/2014/main" id="{AF07B51B-E27A-2F97-CC46-722AAAE97A8B}"/>
              </a:ext>
            </a:extLst>
          </p:cNvPr>
          <p:cNvPicPr>
            <a:picLocks noChangeAspect="1"/>
          </p:cNvPicPr>
          <p:nvPr/>
        </p:nvPicPr>
        <p:blipFill>
          <a:blip r:embed="rId11"/>
          <a:stretch>
            <a:fillRect/>
          </a:stretch>
        </p:blipFill>
        <p:spPr>
          <a:xfrm>
            <a:off x="1317045" y="2176485"/>
            <a:ext cx="3607486" cy="25050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47961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99851-BC88-66E6-13ED-DB63C422144D}"/>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23B7E28-8C93-95B5-307D-3C2A910E858C}"/>
              </a:ext>
            </a:extLst>
          </p:cNvPr>
          <p:cNvPicPr>
            <a:picLocks noChangeAspect="1"/>
          </p:cNvPicPr>
          <p:nvPr/>
        </p:nvPicPr>
        <p:blipFill>
          <a:blip r:embed="rId2"/>
          <a:stretch>
            <a:fillRect/>
          </a:stretch>
        </p:blipFill>
        <p:spPr>
          <a:xfrm>
            <a:off x="2825560" y="1744824"/>
            <a:ext cx="3321296" cy="45797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ZoneTexte 3">
            <a:extLst>
              <a:ext uri="{FF2B5EF4-FFF2-40B4-BE49-F238E27FC236}">
                <a16:creationId xmlns:a16="http://schemas.microsoft.com/office/drawing/2014/main" id="{F909B59E-7260-308D-AD40-326FDCC2F80F}"/>
              </a:ext>
            </a:extLst>
          </p:cNvPr>
          <p:cNvSpPr txBox="1"/>
          <p:nvPr/>
        </p:nvSpPr>
        <p:spPr>
          <a:xfrm>
            <a:off x="112387" y="-2429090"/>
            <a:ext cx="8286971" cy="607859"/>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ar-MA" sz="2000" b="1" dirty="0">
                <a:solidFill>
                  <a:schemeClr val="bg1">
                    <a:lumMod val="65000"/>
                  </a:schemeClr>
                </a:solidFill>
                <a:latin typeface="Microsoft Uighur" panose="02000000000000000000" pitchFamily="2" charset="-78"/>
                <a:cs typeface="Microsoft Uighur" panose="02000000000000000000" pitchFamily="2" charset="-78"/>
              </a:rPr>
              <a:t>في البيت أتدرب على الدمج وأعيد قراءة الكلمات على الصفحة 17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ar-MA" sz="1350" b="1" i="0"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endParaRPr>
          </a:p>
        </p:txBody>
      </p:sp>
      <p:pic>
        <p:nvPicPr>
          <p:cNvPr id="7" name="Image 6">
            <a:extLst>
              <a:ext uri="{FF2B5EF4-FFF2-40B4-BE49-F238E27FC236}">
                <a16:creationId xmlns:a16="http://schemas.microsoft.com/office/drawing/2014/main" id="{15FA958E-C004-3C3B-F0D8-3C87166B010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0" name="Image 9">
            <a:extLst>
              <a:ext uri="{FF2B5EF4-FFF2-40B4-BE49-F238E27FC236}">
                <a16:creationId xmlns:a16="http://schemas.microsoft.com/office/drawing/2014/main" id="{13A37392-C332-D5B9-C6C5-7581ACD0C582}"/>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12" name="Image 11">
            <a:extLst>
              <a:ext uri="{FF2B5EF4-FFF2-40B4-BE49-F238E27FC236}">
                <a16:creationId xmlns:a16="http://schemas.microsoft.com/office/drawing/2014/main" id="{6C2F407C-3E7E-3E7A-A833-DEC5913CA22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13" name="Image 12">
            <a:extLst>
              <a:ext uri="{FF2B5EF4-FFF2-40B4-BE49-F238E27FC236}">
                <a16:creationId xmlns:a16="http://schemas.microsoft.com/office/drawing/2014/main" id="{8E81F1B2-7971-A488-DE47-77458A7FC03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14" name="Image 13">
            <a:extLst>
              <a:ext uri="{FF2B5EF4-FFF2-40B4-BE49-F238E27FC236}">
                <a16:creationId xmlns:a16="http://schemas.microsoft.com/office/drawing/2014/main" id="{5DA789EF-F511-7A24-955E-C7141A113C6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15" name="Rectangle 14">
            <a:extLst>
              <a:ext uri="{FF2B5EF4-FFF2-40B4-BE49-F238E27FC236}">
                <a16:creationId xmlns:a16="http://schemas.microsoft.com/office/drawing/2014/main" id="{FCD963BF-55C3-EEA5-A6C6-CE5B9FF23CD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22" name="Rectangle 21">
            <a:extLst>
              <a:ext uri="{FF2B5EF4-FFF2-40B4-BE49-F238E27FC236}">
                <a16:creationId xmlns:a16="http://schemas.microsoft.com/office/drawing/2014/main" id="{EF0520A4-0BFD-7FE7-EDF8-169F2BE7DD88}"/>
              </a:ext>
            </a:extLst>
          </p:cNvPr>
          <p:cNvSpPr>
            <a:spLocks/>
          </p:cNvSpPr>
          <p:nvPr/>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mn-cs"/>
              </a:rPr>
              <a:t>قراءة</a:t>
            </a:r>
            <a:endPar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6A4FFBE2-5F0B-7EC1-08A3-A0263BD832DB}"/>
              </a:ext>
            </a:extLst>
          </p:cNvPr>
          <p:cNvSpPr>
            <a:spLocks/>
          </p:cNvSpPr>
          <p:nvPr/>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اختــتام الحــصة</a:t>
            </a:r>
          </a:p>
        </p:txBody>
      </p:sp>
      <p:sp>
        <p:nvSpPr>
          <p:cNvPr id="24" name="Rectangle 23">
            <a:extLst>
              <a:ext uri="{FF2B5EF4-FFF2-40B4-BE49-F238E27FC236}">
                <a16:creationId xmlns:a16="http://schemas.microsoft.com/office/drawing/2014/main" id="{CD2D2F37-083F-2250-475E-876C4501598B}"/>
              </a:ext>
            </a:extLst>
          </p:cNvPr>
          <p:cNvSpPr>
            <a:spLocks/>
          </p:cNvSpPr>
          <p:nvPr/>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5" name="Rectangle 24">
            <a:extLst>
              <a:ext uri="{FF2B5EF4-FFF2-40B4-BE49-F238E27FC236}">
                <a16:creationId xmlns:a16="http://schemas.microsoft.com/office/drawing/2014/main" id="{637B3211-CE1D-542D-9F9E-774906C08887}"/>
              </a:ext>
            </a:extLst>
          </p:cNvPr>
          <p:cNvSpPr>
            <a:spLocks/>
          </p:cNvSpPr>
          <p:nvPr/>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إنتاج كتابي</a:t>
            </a:r>
          </a:p>
        </p:txBody>
      </p:sp>
      <p:sp>
        <p:nvSpPr>
          <p:cNvPr id="26" name="Titre 25">
            <a:extLst>
              <a:ext uri="{FF2B5EF4-FFF2-40B4-BE49-F238E27FC236}">
                <a16:creationId xmlns:a16="http://schemas.microsoft.com/office/drawing/2014/main" id="{681B1457-D74E-200B-1E3D-A0CD2C78DAA2}"/>
              </a:ext>
            </a:extLst>
          </p:cNvPr>
          <p:cNvSpPr>
            <a:spLocks noGrp="1"/>
          </p:cNvSpPr>
          <p:nvPr>
            <p:ph type="title"/>
          </p:nvPr>
        </p:nvSpPr>
        <p:spPr/>
        <p:txBody>
          <a:bodyPr>
            <a:normAutofit/>
          </a:bodyPr>
          <a:lstStyle/>
          <a:p>
            <a:r>
              <a:rPr lang="tzm-Arab-MA" sz="2400" b="1" dirty="0">
                <a:solidFill>
                  <a:schemeClr val="bg1">
                    <a:lumMod val="50000"/>
                  </a:schemeClr>
                </a:solidFill>
                <a:latin typeface="Microsoft Uighur" panose="02000000000000000000" pitchFamily="2" charset="-78"/>
                <a:cs typeface="Microsoft Uighur" panose="02000000000000000000" pitchFamily="2" charset="-78"/>
              </a:rPr>
              <a:t>في البيت </a:t>
            </a:r>
            <a:r>
              <a:rPr lang="ar-MA" sz="2400" b="1" dirty="0">
                <a:solidFill>
                  <a:schemeClr val="bg1">
                    <a:lumMod val="50000"/>
                  </a:schemeClr>
                </a:solidFill>
                <a:latin typeface="Microsoft Uighur" panose="02000000000000000000" pitchFamily="2" charset="-78"/>
                <a:cs typeface="Microsoft Uighur" panose="02000000000000000000" pitchFamily="2" charset="-78"/>
              </a:rPr>
              <a:t>أعيدوا </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قراءة</a:t>
            </a:r>
            <a:r>
              <a:rPr lang="ar-MA" sz="2400" b="1" dirty="0">
                <a:solidFill>
                  <a:schemeClr val="bg1">
                    <a:lumMod val="50000"/>
                  </a:schemeClr>
                </a:solidFill>
                <a:latin typeface="Microsoft Uighur" panose="02000000000000000000" pitchFamily="2" charset="-78"/>
                <a:cs typeface="Microsoft Uighur" panose="02000000000000000000" pitchFamily="2" charset="-78"/>
              </a:rPr>
              <a:t> الجمل والفقرة </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على الصفحة</a:t>
            </a:r>
            <a:r>
              <a:rPr lang="ar-MA" sz="2400" b="1" dirty="0">
                <a:solidFill>
                  <a:schemeClr val="bg1">
                    <a:lumMod val="50000"/>
                  </a:schemeClr>
                </a:solidFill>
                <a:latin typeface="Microsoft Uighur" panose="02000000000000000000" pitchFamily="2" charset="-78"/>
                <a:cs typeface="Microsoft Uighur" panose="02000000000000000000" pitchFamily="2" charset="-78"/>
              </a:rPr>
              <a:t> 173</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3" name="Espace réservé pour une image  2" descr="Une image contenant dessin humoristique, Dessin animé, clipart, jouet&#10;&#10;Le contenu généré par l’IA peut être incorrect.">
            <a:extLst>
              <a:ext uri="{FF2B5EF4-FFF2-40B4-BE49-F238E27FC236}">
                <a16:creationId xmlns:a16="http://schemas.microsoft.com/office/drawing/2014/main" id="{45AAAC2E-8A97-8788-6B21-99EEE8924449}"/>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96" b="96"/>
          <a:stretch>
            <a:fillRect/>
          </a:stretch>
        </p:blipFill>
        <p:spPr>
          <a:xfrm>
            <a:off x="7380172" y="4945224"/>
            <a:ext cx="1258089" cy="1258089"/>
          </a:xfrm>
        </p:spPr>
      </p:pic>
      <p:pic>
        <p:nvPicPr>
          <p:cNvPr id="5"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08B8794C-8DB4-2249-4855-F57CAF459EB4}"/>
              </a:ext>
            </a:extLst>
          </p:cNvPr>
          <p:cNvPicPr>
            <a:picLocks noChangeAspect="1"/>
          </p:cNvPicPr>
          <p:nvPr/>
        </p:nvPicPr>
        <p:blipFill>
          <a:blip r:embed="rId9">
            <a:extLst>
              <a:ext uri="{28A0092B-C50C-407E-A947-70E740481C1C}">
                <a14:useLocalDpi xmlns:a14="http://schemas.microsoft.com/office/drawing/2010/main" val="0"/>
              </a:ext>
            </a:extLst>
          </a:blip>
          <a:srcRect t="96" b="96"/>
          <a:stretch>
            <a:fillRect/>
          </a:stretch>
        </p:blipFill>
        <p:spPr>
          <a:xfrm>
            <a:off x="7955267" y="738000"/>
            <a:ext cx="828000" cy="828000"/>
          </a:xfrm>
          <a:prstGeom prst="rect">
            <a:avLst/>
          </a:prstGeom>
        </p:spPr>
      </p:pic>
      <p:sp>
        <p:nvSpPr>
          <p:cNvPr id="11" name="Rectangle : coins arrondis 10">
            <a:extLst>
              <a:ext uri="{FF2B5EF4-FFF2-40B4-BE49-F238E27FC236}">
                <a16:creationId xmlns:a16="http://schemas.microsoft.com/office/drawing/2014/main" id="{7A91B60E-DAF1-6515-0B45-F086C512E238}"/>
              </a:ext>
            </a:extLst>
          </p:cNvPr>
          <p:cNvSpPr/>
          <p:nvPr/>
        </p:nvSpPr>
        <p:spPr>
          <a:xfrm>
            <a:off x="2764710" y="2202024"/>
            <a:ext cx="3442996" cy="2416629"/>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167961517"/>
      </p:ext>
    </p:extLst>
  </p:cSld>
  <p:clrMapOvr>
    <a:masterClrMapping/>
  </p:clrMapOvr>
  <p:transition spd="slow">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rPr>
              <a:t>إلى الحصة القادمة</a:t>
            </a:r>
            <a:endParaRPr lang="fr-MA" sz="2400" b="1" kern="1200" dirty="0">
              <a:solidFill>
                <a:schemeClr val="bg1">
                  <a:lumMod val="50000"/>
                </a:schemeClr>
              </a:solidFill>
              <a:latin typeface="Microsoft Uighur" panose="02000000000000000000" pitchFamily="2" charset="-78"/>
              <a:ea typeface="+mn-ea"/>
              <a:cs typeface="Microsoft Uighur" panose="02000000000000000000" pitchFamily="2" charset="-78"/>
            </a:endParaRPr>
          </a:p>
        </p:txBody>
      </p:sp>
      <p:pic>
        <p:nvPicPr>
          <p:cNvPr id="7" name="اختتام الحصة1">
            <a:hlinkClick r:id="" action="ppaction://media"/>
            <a:extLst>
              <a:ext uri="{FF2B5EF4-FFF2-40B4-BE49-F238E27FC236}">
                <a16:creationId xmlns:a16="http://schemas.microsoft.com/office/drawing/2014/main" id="{F076C394-BB68-ADEB-B36C-06E5FF14728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2689" y="1917992"/>
            <a:ext cx="7038622" cy="3959225"/>
          </a:xfrm>
          <a:prstGeom prst="rect">
            <a:avLst/>
          </a:prstGeom>
          <a:noFill/>
          <a:ln>
            <a:noFill/>
          </a:ln>
        </p:spPr>
      </p:pic>
      <p:pic>
        <p:nvPicPr>
          <p:cNvPr id="6" name="Espace réservé pour une image  5" descr="Une image contenant habits, illustration, dessin humoristique&#10;&#10;Le contenu généré par l’IA peut être incorrect.">
            <a:extLst>
              <a:ext uri="{FF2B5EF4-FFF2-40B4-BE49-F238E27FC236}">
                <a16:creationId xmlns:a16="http://schemas.microsoft.com/office/drawing/2014/main" id="{D494F059-25C2-320B-F756-4CD882659815}"/>
              </a:ext>
            </a:extLst>
          </p:cNvPr>
          <p:cNvPicPr>
            <a:picLocks noGrp="1" noChangeAspect="1"/>
          </p:cNvPicPr>
          <p:nvPr>
            <p:ph type="pic" idx="10"/>
          </p:nvPr>
        </p:nvPicPr>
        <p:blipFill>
          <a:blip r:embed="rId5">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9508442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3- قراء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4- إنتاج كتاب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6.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5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1_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8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4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9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15743</TotalTime>
  <Words>3192</Words>
  <Application>Microsoft Office PowerPoint</Application>
  <PresentationFormat>Affichage à l'écran (4:3)</PresentationFormat>
  <Paragraphs>736</Paragraphs>
  <Slides>94</Slides>
  <Notes>16</Notes>
  <HiddenSlides>0</HiddenSlides>
  <MMClips>10</MMClips>
  <ScaleCrop>false</ScaleCrop>
  <HeadingPairs>
    <vt:vector size="6" baseType="variant">
      <vt:variant>
        <vt:lpstr>Polices utilisées</vt:lpstr>
      </vt:variant>
      <vt:variant>
        <vt:i4>12</vt:i4>
      </vt:variant>
      <vt:variant>
        <vt:lpstr>Thème</vt:lpstr>
      </vt:variant>
      <vt:variant>
        <vt:i4>23</vt:i4>
      </vt:variant>
      <vt:variant>
        <vt:lpstr>Titres des diapositives</vt:lpstr>
      </vt:variant>
      <vt:variant>
        <vt:i4>94</vt:i4>
      </vt:variant>
    </vt:vector>
  </HeadingPairs>
  <TitlesOfParts>
    <vt:vector size="129" baseType="lpstr">
      <vt:lpstr>Microsoft Uighur</vt:lpstr>
      <vt:lpstr>Calibri Light</vt:lpstr>
      <vt:lpstr>Wingdings</vt:lpstr>
      <vt:lpstr>Dosis ExtraBold</vt:lpstr>
      <vt:lpstr>Dosis SemiBold</vt:lpstr>
      <vt:lpstr>Noto Sans Symbols</vt:lpstr>
      <vt:lpstr>Aptos</vt:lpstr>
      <vt:lpstr>Arial</vt:lpstr>
      <vt:lpstr>Dosis</vt:lpstr>
      <vt:lpstr>Dosis Medium</vt:lpstr>
      <vt:lpstr>Calibri</vt:lpstr>
      <vt:lpstr>Modern Love</vt:lpstr>
      <vt:lpstr>Conception personnalisée</vt:lpstr>
      <vt:lpstr>1_Env-Enseignant</vt:lpstr>
      <vt:lpstr>01- نشاط اعتيادي</vt:lpstr>
      <vt:lpstr>02-  استماع وتحدث</vt:lpstr>
      <vt:lpstr>03- قراءة</vt:lpstr>
      <vt:lpstr>04- إنتاج كتابي</vt:lpstr>
      <vt:lpstr>3_Env-Apprenant_Tmplt</vt:lpstr>
      <vt:lpstr>2_Env-Enseignant</vt:lpstr>
      <vt:lpstr>3_04- قراءة/ كتابة</vt:lpstr>
      <vt:lpstr>1_04- قراءة/ كتابة</vt:lpstr>
      <vt:lpstr>3_Env-Enseignant</vt:lpstr>
      <vt:lpstr>3_01- نشاط اعتيادي</vt:lpstr>
      <vt:lpstr>4_04- قراءة/ كتابة</vt:lpstr>
      <vt:lpstr>4_Env-Enseignant</vt:lpstr>
      <vt:lpstr>2_Thème Office</vt:lpstr>
      <vt:lpstr>7_Env-Enseignant</vt:lpstr>
      <vt:lpstr>5_04- قراءة/ كتابة</vt:lpstr>
      <vt:lpstr>04- قراءة/ كتابة</vt:lpstr>
      <vt:lpstr>5_Env-Enseignant</vt:lpstr>
      <vt:lpstr>1_02-  استماع وتحدث</vt:lpstr>
      <vt:lpstr>8_04- قراءة/ كتابة</vt:lpstr>
      <vt:lpstr>4_01- نشاط اعتيادي</vt:lpstr>
      <vt:lpstr>9_04- قراءة/ كتابة</vt:lpstr>
      <vt:lpstr>Présentation PowerPoint</vt:lpstr>
      <vt:lpstr>Présentation PowerPoint</vt:lpstr>
      <vt:lpstr>تنظيم حصص الأسبوع</vt:lpstr>
      <vt:lpstr>هيكلة حصة اليوم</vt:lpstr>
      <vt:lpstr>Présentation PowerPoint</vt:lpstr>
      <vt:lpstr>عند نهاية الحصة</vt:lpstr>
      <vt:lpstr>افتتاح الحصة</vt:lpstr>
      <vt:lpstr>Présentation PowerPoint</vt:lpstr>
      <vt:lpstr>قبل أن نبدأ الحصة نتذكر شروط الحصول على نجمة التميز. </vt:lpstr>
      <vt:lpstr>ضعوا اللوحة والكراسة في القمطر.</vt:lpstr>
      <vt:lpstr>من يقرأ؟</vt:lpstr>
      <vt:lpstr>خذوا الكراسة ص 164. </vt:lpstr>
      <vt:lpstr>بعد أن تدربتم على قراءة النص طيلة الأسبوع،  ستقرؤونه اليوم بمفردكم. من يقرأ؟</vt:lpstr>
      <vt:lpstr>استماع وتحدث</vt:lpstr>
      <vt:lpstr>سنصف مشهدا بجمل مفيدة.</vt:lpstr>
      <vt:lpstr>ما هذا؟ أجيبوا بجملة مفيدة وتامة.</vt:lpstr>
      <vt:lpstr>أحسنتم، هذا منظر طبيعي. رددوا. ردد أنت.</vt:lpstr>
      <vt:lpstr>ماذا ترون في هذا المنظر الطبيعي؟ أجيبوا بجملة مفيدة وتامة.</vt:lpstr>
      <vt:lpstr>أحسنتم، نرى نهرا وتلة وجبالا وأشجارا وزهورا وشمسا وغيوما. رددوا. ردد أنت.</vt:lpstr>
      <vt:lpstr>ماذا تفعل الطيور؟ أجيبوا بجملة مفيدة وتامة.</vt:lpstr>
      <vt:lpstr>أحسنتم، تحلق الطيور في السماء. رددوا. ردد أنت.</vt:lpstr>
      <vt:lpstr>كيف هي الشمس؟ أجيبوا بجملة مفيدة وتامة.</vt:lpstr>
      <vt:lpstr>أحسنتم، الشمس مشرقة (أو الشمس تشرق). رددوا. ردد أنت.</vt:lpstr>
      <vt:lpstr> في الحصص السابقة تعلمنا كيف نذكر فصلنا المفضل وماذا نفعل فيه.</vt:lpstr>
      <vt:lpstr> من يمر إلى السبورة ليتحدث عن فصله المفضل؟ </vt:lpstr>
      <vt:lpstr>قفوا، سنردد أنشودة « فصول السنة" مع الحركات.</vt:lpstr>
      <vt:lpstr>Présentation PowerPoint</vt:lpstr>
      <vt:lpstr>قراءة</vt:lpstr>
      <vt:lpstr>اليوم سنواصل قراءة تسمية الحروف وقراءة كلمات وفقرة. انتبهوا.</vt:lpstr>
      <vt:lpstr>من يقوم إلى السبورة ليسمي الحروف (جميع المتعلمين غير م)</vt:lpstr>
      <vt:lpstr>أنا أقرأ وأنتم ترددون بعدي.</vt:lpstr>
      <vt:lpstr>من يقرأ؟ (خاص بفئة غير م).</vt:lpstr>
      <vt:lpstr>Présentation PowerPoint</vt:lpstr>
      <vt:lpstr>Présentation PowerPoint</vt:lpstr>
      <vt:lpstr> الآن سنقرأ فقرة بطلاقة. سأقرأ الفقرة جملة جملة وأنتم ترددون بعدي. </vt:lpstr>
      <vt:lpstr> من يقرأ؟       (كل المتعلمين معنيين حسب ما يسمح به وقت الحصة)</vt:lpstr>
      <vt:lpstr> وقت النجمة الآن. الفائز بنجمة المشاركة بهدوء هو (هي) .......... صفقوا له (لها).</vt:lpstr>
      <vt:lpstr>قفوا، سنردد أنشودة "حيوانات المزرعة" مع الحركات.</vt:lpstr>
      <vt:lpstr>إنتاج كتابي</vt:lpstr>
      <vt:lpstr>سنتعلم اليوم كيف نكتب جملة نعبر بها عما نراه في الصورة. </vt:lpstr>
      <vt:lpstr>ماذا يفعل الأطفال في الصورة؟</vt:lpstr>
      <vt:lpstr>أحسنتم، يشاهد الأطفال الأسماكَ. رددوا. ردد أنت.     </vt:lpstr>
      <vt:lpstr>كم عدد الكلمات في جملة: يشاهدُ الأطفالُ الأسماكَ؟ </vt:lpstr>
      <vt:lpstr>أحسنتم، الجملة تتكون من 3 كلمات. الآن، أنتم ترددون الجملة كلمة كلمة وأنا أكتبها. </vt:lpstr>
      <vt:lpstr>ما هي الكلمة الأولى التي سأكتبها؟</vt:lpstr>
      <vt:lpstr>كتبت الكلمة الأولى.  ما هي الكلمة الثانية؟</vt:lpstr>
      <vt:lpstr>كتبت الكلمة الثانية.  ما هي الكلمة الثالثة؟</vt:lpstr>
      <vt:lpstr>كتبت الكلمة الثالثة.  </vt:lpstr>
      <vt:lpstr>كتبت الجملة، كل كلمة في مكانها. ووضعت نقطة في آخر الجملة. من يعيد قراءة الجملة؟ </vt:lpstr>
      <vt:lpstr>خذوا ألواحكم. سأملي عليكم بعض الكلمات التي سنستعملها بعد قليل في نشاط الإنتاج الكتابي. </vt:lpstr>
      <vt:lpstr>اكتبوا: ...  (كلمات الإملاء مدونة على الشريحة الانتقالية) </vt:lpstr>
      <vt:lpstr>Présentation PowerPoint</vt:lpstr>
      <vt:lpstr>Présentation PowerPoint</vt:lpstr>
      <vt:lpstr> صححوا في دفاتركم. </vt:lpstr>
      <vt:lpstr> وقت النجمة الآن. الفائز بنجمة الكتابة بخط جميل هو (هي)  .... صفقوا له (لها).</vt:lpstr>
      <vt:lpstr>خذوا الكراسة الصفحة 173. انقلوا الجمل والفقرة في دفاتركم واقرؤوها جيدا. </vt:lpstr>
      <vt:lpstr>التقويم الفردي</vt:lpstr>
      <vt:lpstr>الكفايات المعنية بالتمرير الفردي</vt:lpstr>
      <vt:lpstr>- يتم تقويم المعجم والتحدث والقراءة طيلة أيام الأسبوع الرابع. - يتم التمرير لعدد محدود من المتعلمين يوميا طيلة الأسبوع الرابع  من المرحلة الخامسة حتى تتم تغطية جميع متعلمي القسم في نهاية الأسبوع. - المجموعات الأولى المعنية بالاختبار تتضمن المتعلمين المتحكمين، ويتم تأجيل متعلمي الفئتين ب و ج إلى الأيام الأخيرة من الأسبوع ليستفيدوا أكثر من حصص القراءة.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 هو الحيوان الذي تفضله البنت؟ لماذا تحب البنت ....؟ </vt:lpstr>
      <vt:lpstr> وأنت أي حيوان تفضل؟ لماذا تحب ....؟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توجد البقرة؟ ما ماذا تفعل البقرة؟</vt:lpstr>
      <vt:lpstr>لاحظ الصورة جيدا ثم أجب عن كل سؤال أطرحه بجملة تامة. أين توجد هذه الحيوانات؟ ماذا يفعل الاسد؟</vt:lpstr>
      <vt:lpstr>Présentation PowerPoint</vt:lpstr>
      <vt:lpstr>Présentation PowerPoint</vt:lpstr>
      <vt:lpstr>- يمرر الرائز بشكل فردي، تلميذ تلو الآخر، مباشرة بعد رائزي التحدث. - تتم تهيئة المتعلمين عبر شرح المطلوب. - يختار الأستاذ 4 صور فقط من بين الست صور المعروضة ويطلب من المتعلمين التعرف عليها.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اذكر الكلمة الموافقة لكل صورة أشير إليها.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Présentation PowerPoint</vt:lpstr>
      <vt:lpstr>- يمرر الرائز بشكل فردي، تلميذ تلو الآخر، مباشرة بعد روائز التحدث والمعجم وقراءة الحروف والكلمات. - يمنح الممرر للمتعلم 30 ثانية لملاحظة  الفقرة وقراءتها قراءة صامتة قبل أن يبدأ الرائز. - يحصل المتعلم على النقطة الكاملة إذا قرأ الفقرة (دون أخطاء) وباسترسال (عدم التوقف بين الكلمات).  - أثناء قراءة المتعلم يحسب الأستاذ(ة) عدد الأخطاء المرتكبة.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Présentation PowerPoint</vt:lpstr>
      <vt:lpstr>Présentation PowerPoint</vt:lpstr>
      <vt:lpstr>اختــتام الحــصة</vt:lpstr>
      <vt:lpstr>تعلمنا اليوم كيف نقرأ جملا وفقرة بطلاقة. من يقرأ؟ </vt:lpstr>
      <vt:lpstr>تعلمنا أيضا كيف نكتب جملة تصف ما نراه في صورة. من يقرأ الجملة التي كتبنا؟</vt:lpstr>
      <vt:lpstr>في البيت أعيدوا قراءة الجمل والفقرة على الصفحة 173.</vt:lpstr>
      <vt:lpstr>إلى الحصة القادمة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SAADIA.ENOMANY</cp:lastModifiedBy>
  <cp:revision>157</cp:revision>
  <dcterms:created xsi:type="dcterms:W3CDTF">2023-09-20T21:35:22Z</dcterms:created>
  <dcterms:modified xsi:type="dcterms:W3CDTF">2026-06-11T10:58:57Z</dcterms:modified>
</cp:coreProperties>
</file>