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7.xml" ContentType="application/vnd.openxmlformats-officedocument.theme+xml"/>
  <Override PartName="/ppt/slideLayouts/slideLayout119.xml" ContentType="application/vnd.openxmlformats-officedocument.presentationml.slideLayout+xml"/>
  <Override PartName="/ppt/theme/theme8.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1.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2.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3.xml" ContentType="application/vnd.openxmlformats-officedocument.theme+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4.xml" ContentType="application/vnd.openxmlformats-officedocument.theme+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5.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16.xml" ContentType="application/vnd.openxmlformats-officedocument.theme+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17.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18.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19.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2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21.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22.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23.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theme/theme24.xml" ContentType="application/vnd.openxmlformats-officedocument.theme+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theme/theme25.xml" ContentType="application/vnd.openxmlformats-officedocument.theme+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theme/theme26.xml" ContentType="application/vnd.openxmlformats-officedocument.theme+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0" r:id="rId1"/>
    <p:sldMasterId id="2147483703" r:id="rId2"/>
    <p:sldMasterId id="2147483707" r:id="rId3"/>
    <p:sldMasterId id="2147483730" r:id="rId4"/>
    <p:sldMasterId id="2147483749" r:id="rId5"/>
    <p:sldMasterId id="2147483767" r:id="rId6"/>
    <p:sldMasterId id="2147483790" r:id="rId7"/>
    <p:sldMasterId id="2147483814" r:id="rId8"/>
    <p:sldMasterId id="2147483816" r:id="rId9"/>
    <p:sldMasterId id="2147483857" r:id="rId10"/>
    <p:sldMasterId id="2147483881" r:id="rId11"/>
    <p:sldMasterId id="2147483899" r:id="rId12"/>
    <p:sldMasterId id="2147483925" r:id="rId13"/>
    <p:sldMasterId id="2147483965" r:id="rId14"/>
    <p:sldMasterId id="2147483978" r:id="rId15"/>
    <p:sldMasterId id="2147484001" r:id="rId16"/>
    <p:sldMasterId id="2147484042" r:id="rId17"/>
    <p:sldMasterId id="2147484056" r:id="rId18"/>
    <p:sldMasterId id="2147484059" r:id="rId19"/>
    <p:sldMasterId id="2147484074" r:id="rId20"/>
    <p:sldMasterId id="2147484179" r:id="rId21"/>
    <p:sldMasterId id="2147484204" r:id="rId22"/>
    <p:sldMasterId id="2147484229" r:id="rId23"/>
    <p:sldMasterId id="2147484247" r:id="rId24"/>
    <p:sldMasterId id="2147484266" r:id="rId25"/>
    <p:sldMasterId id="2147484290" r:id="rId26"/>
    <p:sldMasterId id="2147484318" r:id="rId27"/>
  </p:sldMasterIdLst>
  <p:notesMasterIdLst>
    <p:notesMasterId r:id="rId124"/>
  </p:notesMasterIdLst>
  <p:sldIdLst>
    <p:sldId id="2147483070" r:id="rId28"/>
    <p:sldId id="2147482496" r:id="rId29"/>
    <p:sldId id="2147482471" r:id="rId30"/>
    <p:sldId id="2147482602" r:id="rId31"/>
    <p:sldId id="2147482910" r:id="rId32"/>
    <p:sldId id="2147482616" r:id="rId33"/>
    <p:sldId id="2147482603" r:id="rId34"/>
    <p:sldId id="261" r:id="rId35"/>
    <p:sldId id="2147482617" r:id="rId36"/>
    <p:sldId id="264" r:id="rId37"/>
    <p:sldId id="2134806339" r:id="rId38"/>
    <p:sldId id="2147482451" r:id="rId39"/>
    <p:sldId id="2147482408" r:id="rId40"/>
    <p:sldId id="2147482486" r:id="rId41"/>
    <p:sldId id="2147482409" r:id="rId42"/>
    <p:sldId id="2147482452" r:id="rId43"/>
    <p:sldId id="2147482453" r:id="rId44"/>
    <p:sldId id="2147482454" r:id="rId45"/>
    <p:sldId id="2147483071" r:id="rId46"/>
    <p:sldId id="2147483072" r:id="rId47"/>
    <p:sldId id="2147483073" r:id="rId48"/>
    <p:sldId id="2147482790" r:id="rId49"/>
    <p:sldId id="2147482605" r:id="rId50"/>
    <p:sldId id="2147482487" r:id="rId51"/>
    <p:sldId id="2134806502" r:id="rId52"/>
    <p:sldId id="2134806503" r:id="rId53"/>
    <p:sldId id="2147482491" r:id="rId54"/>
    <p:sldId id="2134806235" r:id="rId55"/>
    <p:sldId id="2147482863" r:id="rId56"/>
    <p:sldId id="2147482864" r:id="rId57"/>
    <p:sldId id="2147482865" r:id="rId58"/>
    <p:sldId id="2134806505" r:id="rId59"/>
    <p:sldId id="2147482622" r:id="rId60"/>
    <p:sldId id="2147482808" r:id="rId61"/>
    <p:sldId id="325" r:id="rId62"/>
    <p:sldId id="2147482606" r:id="rId63"/>
    <p:sldId id="2147482928" r:id="rId64"/>
    <p:sldId id="2147482881" r:id="rId65"/>
    <p:sldId id="2147483074" r:id="rId66"/>
    <p:sldId id="2147483019" r:id="rId67"/>
    <p:sldId id="2147483056" r:id="rId68"/>
    <p:sldId id="2147483001" r:id="rId69"/>
    <p:sldId id="2147483057" r:id="rId70"/>
    <p:sldId id="2147482846" r:id="rId71"/>
    <p:sldId id="2147483075" r:id="rId72"/>
    <p:sldId id="366" r:id="rId73"/>
    <p:sldId id="2147482477" r:id="rId74"/>
    <p:sldId id="2134806541" r:id="rId75"/>
    <p:sldId id="2147483041" r:id="rId76"/>
    <p:sldId id="2147483038" r:id="rId77"/>
    <p:sldId id="2147483046" r:id="rId78"/>
    <p:sldId id="2147482740" r:id="rId79"/>
    <p:sldId id="2147483037" r:id="rId80"/>
    <p:sldId id="2147483042" r:id="rId81"/>
    <p:sldId id="2147482439" r:id="rId82"/>
    <p:sldId id="2147482974" r:id="rId83"/>
    <p:sldId id="2147482975" r:id="rId84"/>
    <p:sldId id="2147482894" r:id="rId85"/>
    <p:sldId id="2147482796" r:id="rId86"/>
    <p:sldId id="2147482797" r:id="rId87"/>
    <p:sldId id="2147483076" r:id="rId88"/>
    <p:sldId id="2147482895" r:id="rId89"/>
    <p:sldId id="2147482896" r:id="rId90"/>
    <p:sldId id="2147482897" r:id="rId91"/>
    <p:sldId id="2147482816" r:id="rId92"/>
    <p:sldId id="2147483028" r:id="rId93"/>
    <p:sldId id="2147482862" r:id="rId94"/>
    <p:sldId id="2147483029" r:id="rId95"/>
    <p:sldId id="2147482898" r:id="rId96"/>
    <p:sldId id="2147482854" r:id="rId97"/>
    <p:sldId id="2147483077" r:id="rId98"/>
    <p:sldId id="2147482855" r:id="rId99"/>
    <p:sldId id="2147482860" r:id="rId100"/>
    <p:sldId id="2147482899" r:id="rId101"/>
    <p:sldId id="2147482900" r:id="rId102"/>
    <p:sldId id="2147482901" r:id="rId103"/>
    <p:sldId id="2147482798" r:id="rId104"/>
    <p:sldId id="2147482902" r:id="rId105"/>
    <p:sldId id="2147482856" r:id="rId106"/>
    <p:sldId id="2147482857" r:id="rId107"/>
    <p:sldId id="2147482858" r:id="rId108"/>
    <p:sldId id="2147482818" r:id="rId109"/>
    <p:sldId id="2147482859" r:id="rId110"/>
    <p:sldId id="2147482861" r:id="rId111"/>
    <p:sldId id="2147482903" r:id="rId112"/>
    <p:sldId id="2147482904" r:id="rId113"/>
    <p:sldId id="2147482905" r:id="rId114"/>
    <p:sldId id="2147482906" r:id="rId115"/>
    <p:sldId id="2147482907" r:id="rId116"/>
    <p:sldId id="2147483030" r:id="rId117"/>
    <p:sldId id="2147482607" r:id="rId118"/>
    <p:sldId id="2134806317" r:id="rId119"/>
    <p:sldId id="2147482458" r:id="rId120"/>
    <p:sldId id="2134806325" r:id="rId121"/>
    <p:sldId id="2147482785" r:id="rId122"/>
    <p:sldId id="2147482464" r:id="rId123"/>
  </p:sldIdLst>
  <p:sldSz cx="9144000" cy="6858000" type="screen4x3"/>
  <p:notesSz cx="6858000" cy="9144000"/>
  <p:embeddedFontLst>
    <p:embeddedFont>
      <p:font typeface="Dosis" pitchFamily="2" charset="0"/>
      <p:regular r:id="rId125"/>
      <p:bold r:id="rId126"/>
    </p:embeddedFont>
    <p:embeddedFont>
      <p:font typeface="Dosis ExtraBold" pitchFamily="2" charset="0"/>
      <p:bold r:id="rId127"/>
    </p:embeddedFont>
    <p:embeddedFont>
      <p:font typeface="Dosis Medium" pitchFamily="2" charset="0"/>
      <p:regular r:id="rId128"/>
    </p:embeddedFont>
    <p:embeddedFont>
      <p:font typeface="Dosis SemiBold" pitchFamily="2" charset="0"/>
      <p:bold r:id="rId129"/>
    </p:embeddedFont>
    <p:embeddedFont>
      <p:font typeface="Microsoft Himalaya" panose="01010100010101010101" pitchFamily="2" charset="0"/>
      <p:regular r:id="rId130"/>
    </p:embeddedFont>
    <p:embeddedFont>
      <p:font typeface="Microsoft Uighur" panose="02000000000000000000" pitchFamily="2" charset="-78"/>
      <p:regular r:id="rId131"/>
      <p:bold r:id="rId132"/>
    </p:embeddedFont>
    <p:embeddedFont>
      <p:font typeface="Modern Love" panose="04090805081005020601" pitchFamily="82" charset="0"/>
      <p:regular r:id="rId133"/>
    </p:embeddedFont>
    <p:embeddedFont>
      <p:font typeface="Noto Sans Symbols" panose="020B0604020202020204" charset="0"/>
      <p:regular r:id="rId134"/>
      <p:bold r:id="rId1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9AA84467-2926-4EBC-9382-46FF971F06BB}">
          <p14:sldIdLst>
            <p14:sldId id="2147483070"/>
            <p14:sldId id="2147482496"/>
            <p14:sldId id="2147482471"/>
            <p14:sldId id="2147482602"/>
            <p14:sldId id="2147482910"/>
            <p14:sldId id="2147482616"/>
            <p14:sldId id="2147482603"/>
            <p14:sldId id="261"/>
            <p14:sldId id="2147482617"/>
            <p14:sldId id="264"/>
            <p14:sldId id="2134806339"/>
            <p14:sldId id="2147482451"/>
            <p14:sldId id="2147482408"/>
            <p14:sldId id="2147482486"/>
            <p14:sldId id="2147482409"/>
            <p14:sldId id="2147482452"/>
            <p14:sldId id="2147482453"/>
            <p14:sldId id="2147482454"/>
            <p14:sldId id="2147483071"/>
            <p14:sldId id="2147483072"/>
            <p14:sldId id="2147483073"/>
            <p14:sldId id="2147482790"/>
            <p14:sldId id="2147482605"/>
            <p14:sldId id="2147482487"/>
            <p14:sldId id="2134806502"/>
            <p14:sldId id="2134806503"/>
            <p14:sldId id="2147482491"/>
            <p14:sldId id="2134806235"/>
            <p14:sldId id="2147482863"/>
            <p14:sldId id="2147482864"/>
            <p14:sldId id="2147482865"/>
            <p14:sldId id="2134806505"/>
            <p14:sldId id="2147482622"/>
          </p14:sldIdLst>
        </p14:section>
        <p14:section name="Section sans titre" id="{B64140A6-FE70-47E3-AF9E-4244688FFD48}">
          <p14:sldIdLst>
            <p14:sldId id="2147482808"/>
            <p14:sldId id="325"/>
            <p14:sldId id="2147482606"/>
            <p14:sldId id="2147482928"/>
            <p14:sldId id="2147482881"/>
            <p14:sldId id="2147483074"/>
            <p14:sldId id="2147483019"/>
            <p14:sldId id="2147483056"/>
            <p14:sldId id="2147483001"/>
            <p14:sldId id="2147483057"/>
            <p14:sldId id="2147482846"/>
            <p14:sldId id="2147483075"/>
            <p14:sldId id="366"/>
            <p14:sldId id="2147482477"/>
            <p14:sldId id="2134806541"/>
            <p14:sldId id="2147483041"/>
            <p14:sldId id="2147483038"/>
            <p14:sldId id="2147483046"/>
            <p14:sldId id="2147482740"/>
            <p14:sldId id="2147483037"/>
            <p14:sldId id="2147483042"/>
            <p14:sldId id="2147482439"/>
            <p14:sldId id="2147482974"/>
            <p14:sldId id="2147482975"/>
            <p14:sldId id="2147482894"/>
            <p14:sldId id="2147482796"/>
            <p14:sldId id="2147482797"/>
            <p14:sldId id="2147483076"/>
            <p14:sldId id="2147482895"/>
            <p14:sldId id="2147482896"/>
            <p14:sldId id="2147482897"/>
            <p14:sldId id="2147482816"/>
            <p14:sldId id="2147483028"/>
            <p14:sldId id="2147482862"/>
            <p14:sldId id="2147483029"/>
            <p14:sldId id="2147482898"/>
            <p14:sldId id="2147482854"/>
            <p14:sldId id="2147483077"/>
            <p14:sldId id="2147482855"/>
            <p14:sldId id="2147482860"/>
            <p14:sldId id="2147482899"/>
            <p14:sldId id="2147482900"/>
            <p14:sldId id="2147482901"/>
            <p14:sldId id="2147482798"/>
            <p14:sldId id="2147482902"/>
            <p14:sldId id="2147482856"/>
            <p14:sldId id="2147482857"/>
            <p14:sldId id="2147482858"/>
            <p14:sldId id="2147482818"/>
            <p14:sldId id="2147482859"/>
            <p14:sldId id="2147482861"/>
            <p14:sldId id="2147482903"/>
            <p14:sldId id="2147482904"/>
            <p14:sldId id="2147482905"/>
            <p14:sldId id="2147482906"/>
            <p14:sldId id="2147482907"/>
            <p14:sldId id="2147483030"/>
            <p14:sldId id="2147482607"/>
            <p14:sldId id="2134806317"/>
            <p14:sldId id="2147482458"/>
            <p14:sldId id="2134806325"/>
            <p14:sldId id="2147482785"/>
            <p14:sldId id="21474824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1E3F48"/>
    <a:srgbClr val="FFFFFF"/>
    <a:srgbClr val="0097B2"/>
    <a:srgbClr val="7FB9BE"/>
    <a:srgbClr val="4C5155"/>
    <a:srgbClr val="D6E9EA"/>
    <a:srgbClr val="F6F6F6"/>
    <a:srgbClr val="70B1B6"/>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103" d="100"/>
          <a:sy n="103" d="100"/>
        </p:scale>
        <p:origin x="15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0.xml"/><Relationship Id="rId21" Type="http://schemas.openxmlformats.org/officeDocument/2006/relationships/slideMaster" Target="slideMasters/slideMaster21.xml"/><Relationship Id="rId42" Type="http://schemas.openxmlformats.org/officeDocument/2006/relationships/slide" Target="slides/slide15.xml"/><Relationship Id="rId63" Type="http://schemas.openxmlformats.org/officeDocument/2006/relationships/slide" Target="slides/slide36.xml"/><Relationship Id="rId84" Type="http://schemas.openxmlformats.org/officeDocument/2006/relationships/slide" Target="slides/slide57.xml"/><Relationship Id="rId138"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80.xml"/><Relationship Id="rId11" Type="http://schemas.openxmlformats.org/officeDocument/2006/relationships/slideMaster" Target="slideMasters/slideMaster11.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102" Type="http://schemas.openxmlformats.org/officeDocument/2006/relationships/slide" Target="slides/slide75.xml"/><Relationship Id="rId123" Type="http://schemas.openxmlformats.org/officeDocument/2006/relationships/slide" Target="slides/slide96.xml"/><Relationship Id="rId128" Type="http://schemas.openxmlformats.org/officeDocument/2006/relationships/font" Target="fonts/font4.fntdata"/><Relationship Id="rId5" Type="http://schemas.openxmlformats.org/officeDocument/2006/relationships/slideMaster" Target="slideMasters/slideMaster5.xml"/><Relationship Id="rId90" Type="http://schemas.openxmlformats.org/officeDocument/2006/relationships/slide" Target="slides/slide63.xml"/><Relationship Id="rId95" Type="http://schemas.openxmlformats.org/officeDocument/2006/relationships/slide" Target="slides/slide68.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6.xml"/><Relationship Id="rId48" Type="http://schemas.openxmlformats.org/officeDocument/2006/relationships/slide" Target="slides/slide21.xml"/><Relationship Id="rId64" Type="http://schemas.openxmlformats.org/officeDocument/2006/relationships/slide" Target="slides/slide37.xml"/><Relationship Id="rId69" Type="http://schemas.openxmlformats.org/officeDocument/2006/relationships/slide" Target="slides/slide42.xml"/><Relationship Id="rId113" Type="http://schemas.openxmlformats.org/officeDocument/2006/relationships/slide" Target="slides/slide86.xml"/><Relationship Id="rId118" Type="http://schemas.openxmlformats.org/officeDocument/2006/relationships/slide" Target="slides/slide91.xml"/><Relationship Id="rId134" Type="http://schemas.openxmlformats.org/officeDocument/2006/relationships/font" Target="fonts/font10.fntdata"/><Relationship Id="rId139" Type="http://schemas.openxmlformats.org/officeDocument/2006/relationships/tableStyles" Target="tableStyles.xml"/><Relationship Id="rId80" Type="http://schemas.openxmlformats.org/officeDocument/2006/relationships/slide" Target="slides/slide53.xml"/><Relationship Id="rId85" Type="http://schemas.openxmlformats.org/officeDocument/2006/relationships/slide" Target="slides/slide5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6.xml"/><Relationship Id="rId38" Type="http://schemas.openxmlformats.org/officeDocument/2006/relationships/slide" Target="slides/slide11.xml"/><Relationship Id="rId59" Type="http://schemas.openxmlformats.org/officeDocument/2006/relationships/slide" Target="slides/slide32.xml"/><Relationship Id="rId103" Type="http://schemas.openxmlformats.org/officeDocument/2006/relationships/slide" Target="slides/slide76.xml"/><Relationship Id="rId108" Type="http://schemas.openxmlformats.org/officeDocument/2006/relationships/slide" Target="slides/slide81.xml"/><Relationship Id="rId124" Type="http://schemas.openxmlformats.org/officeDocument/2006/relationships/notesMaster" Target="notesMasters/notesMaster1.xml"/><Relationship Id="rId129" Type="http://schemas.openxmlformats.org/officeDocument/2006/relationships/font" Target="fonts/font5.fntdata"/><Relationship Id="rId54" Type="http://schemas.openxmlformats.org/officeDocument/2006/relationships/slide" Target="slides/slide27.xml"/><Relationship Id="rId70" Type="http://schemas.openxmlformats.org/officeDocument/2006/relationships/slide" Target="slides/slide43.xml"/><Relationship Id="rId75" Type="http://schemas.openxmlformats.org/officeDocument/2006/relationships/slide" Target="slides/slide48.xml"/><Relationship Id="rId91" Type="http://schemas.openxmlformats.org/officeDocument/2006/relationships/slide" Target="slides/slide64.xml"/><Relationship Id="rId96"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 Target="slides/slide1.xml"/><Relationship Id="rId49" Type="http://schemas.openxmlformats.org/officeDocument/2006/relationships/slide" Target="slides/slide22.xml"/><Relationship Id="rId114" Type="http://schemas.openxmlformats.org/officeDocument/2006/relationships/slide" Target="slides/slide87.xml"/><Relationship Id="rId119" Type="http://schemas.openxmlformats.org/officeDocument/2006/relationships/slide" Target="slides/slide92.xml"/><Relationship Id="rId44" Type="http://schemas.openxmlformats.org/officeDocument/2006/relationships/slide" Target="slides/slide17.xml"/><Relationship Id="rId60" Type="http://schemas.openxmlformats.org/officeDocument/2006/relationships/slide" Target="slides/slide33.xml"/><Relationship Id="rId65" Type="http://schemas.openxmlformats.org/officeDocument/2006/relationships/slide" Target="slides/slide38.xml"/><Relationship Id="rId81" Type="http://schemas.openxmlformats.org/officeDocument/2006/relationships/slide" Target="slides/slide54.xml"/><Relationship Id="rId86" Type="http://schemas.openxmlformats.org/officeDocument/2006/relationships/slide" Target="slides/slide59.xml"/><Relationship Id="rId130" Type="http://schemas.openxmlformats.org/officeDocument/2006/relationships/font" Target="fonts/font6.fntdata"/><Relationship Id="rId135" Type="http://schemas.openxmlformats.org/officeDocument/2006/relationships/font" Target="fonts/font11.fntdata"/><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2.xml"/><Relationship Id="rId109" Type="http://schemas.openxmlformats.org/officeDocument/2006/relationships/slide" Target="slides/slide82.xml"/><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97" Type="http://schemas.openxmlformats.org/officeDocument/2006/relationships/slide" Target="slides/slide70.xml"/><Relationship Id="rId104" Type="http://schemas.openxmlformats.org/officeDocument/2006/relationships/slide" Target="slides/slide77.xml"/><Relationship Id="rId120" Type="http://schemas.openxmlformats.org/officeDocument/2006/relationships/slide" Target="slides/slide93.xml"/><Relationship Id="rId125" Type="http://schemas.openxmlformats.org/officeDocument/2006/relationships/font" Target="fonts/font1.fntdata"/><Relationship Id="rId7" Type="http://schemas.openxmlformats.org/officeDocument/2006/relationships/slideMaster" Target="slideMasters/slideMaster7.xml"/><Relationship Id="rId71" Type="http://schemas.openxmlformats.org/officeDocument/2006/relationships/slide" Target="slides/slide44.xml"/><Relationship Id="rId92"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xml"/><Relationship Id="rId24" Type="http://schemas.openxmlformats.org/officeDocument/2006/relationships/slideMaster" Target="slideMasters/slideMaster24.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slide" Target="slides/slide60.xml"/><Relationship Id="rId110" Type="http://schemas.openxmlformats.org/officeDocument/2006/relationships/slide" Target="slides/slide83.xml"/><Relationship Id="rId115" Type="http://schemas.openxmlformats.org/officeDocument/2006/relationships/slide" Target="slides/slide88.xml"/><Relationship Id="rId131" Type="http://schemas.openxmlformats.org/officeDocument/2006/relationships/font" Target="fonts/font7.fntdata"/><Relationship Id="rId136" Type="http://schemas.openxmlformats.org/officeDocument/2006/relationships/presProps" Target="presProps.xml"/><Relationship Id="rId61" Type="http://schemas.openxmlformats.org/officeDocument/2006/relationships/slide" Target="slides/slide34.xml"/><Relationship Id="rId82" Type="http://schemas.openxmlformats.org/officeDocument/2006/relationships/slide" Target="slides/slide5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3.xml"/><Relationship Id="rId35" Type="http://schemas.openxmlformats.org/officeDocument/2006/relationships/slide" Target="slides/slide8.xml"/><Relationship Id="rId56" Type="http://schemas.openxmlformats.org/officeDocument/2006/relationships/slide" Target="slides/slide29.xml"/><Relationship Id="rId77" Type="http://schemas.openxmlformats.org/officeDocument/2006/relationships/slide" Target="slides/slide50.xml"/><Relationship Id="rId100" Type="http://schemas.openxmlformats.org/officeDocument/2006/relationships/slide" Target="slides/slide73.xml"/><Relationship Id="rId105" Type="http://schemas.openxmlformats.org/officeDocument/2006/relationships/slide" Target="slides/slide78.xml"/><Relationship Id="rId126" Type="http://schemas.openxmlformats.org/officeDocument/2006/relationships/font" Target="fonts/font2.fntdata"/><Relationship Id="rId8" Type="http://schemas.openxmlformats.org/officeDocument/2006/relationships/slideMaster" Target="slideMasters/slideMaster8.xml"/><Relationship Id="rId51" Type="http://schemas.openxmlformats.org/officeDocument/2006/relationships/slide" Target="slides/slide24.xml"/><Relationship Id="rId72" Type="http://schemas.openxmlformats.org/officeDocument/2006/relationships/slide" Target="slides/slide45.xml"/><Relationship Id="rId93" Type="http://schemas.openxmlformats.org/officeDocument/2006/relationships/slide" Target="slides/slide66.xml"/><Relationship Id="rId98" Type="http://schemas.openxmlformats.org/officeDocument/2006/relationships/slide" Target="slides/slide71.xml"/><Relationship Id="rId121"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9.xml"/><Relationship Id="rId67" Type="http://schemas.openxmlformats.org/officeDocument/2006/relationships/slide" Target="slides/slide40.xml"/><Relationship Id="rId116" Type="http://schemas.openxmlformats.org/officeDocument/2006/relationships/slide" Target="slides/slide89.xml"/><Relationship Id="rId137"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 Target="slides/slide14.xml"/><Relationship Id="rId62" Type="http://schemas.openxmlformats.org/officeDocument/2006/relationships/slide" Target="slides/slide35.xml"/><Relationship Id="rId83" Type="http://schemas.openxmlformats.org/officeDocument/2006/relationships/slide" Target="slides/slide56.xml"/><Relationship Id="rId88" Type="http://schemas.openxmlformats.org/officeDocument/2006/relationships/slide" Target="slides/slide61.xml"/><Relationship Id="rId111" Type="http://schemas.openxmlformats.org/officeDocument/2006/relationships/slide" Target="slides/slide84.xml"/><Relationship Id="rId132" Type="http://schemas.openxmlformats.org/officeDocument/2006/relationships/font" Target="fonts/font8.fntdata"/><Relationship Id="rId15" Type="http://schemas.openxmlformats.org/officeDocument/2006/relationships/slideMaster" Target="slideMasters/slideMaster15.xml"/><Relationship Id="rId36" Type="http://schemas.openxmlformats.org/officeDocument/2006/relationships/slide" Target="slides/slide9.xml"/><Relationship Id="rId57" Type="http://schemas.openxmlformats.org/officeDocument/2006/relationships/slide" Target="slides/slide30.xml"/><Relationship Id="rId106" Type="http://schemas.openxmlformats.org/officeDocument/2006/relationships/slide" Target="slides/slide79.xml"/><Relationship Id="rId127" Type="http://schemas.openxmlformats.org/officeDocument/2006/relationships/font" Target="fonts/font3.fntdata"/><Relationship Id="rId10" Type="http://schemas.openxmlformats.org/officeDocument/2006/relationships/slideMaster" Target="slideMasters/slideMaster10.xml"/><Relationship Id="rId31" Type="http://schemas.openxmlformats.org/officeDocument/2006/relationships/slide" Target="slides/slide4.xml"/><Relationship Id="rId52" Type="http://schemas.openxmlformats.org/officeDocument/2006/relationships/slide" Target="slides/slide25.xml"/><Relationship Id="rId73" Type="http://schemas.openxmlformats.org/officeDocument/2006/relationships/slide" Target="slides/slide46.xml"/><Relationship Id="rId78" Type="http://schemas.openxmlformats.org/officeDocument/2006/relationships/slide" Target="slides/slide51.xml"/><Relationship Id="rId94" Type="http://schemas.openxmlformats.org/officeDocument/2006/relationships/slide" Target="slides/slide67.xml"/><Relationship Id="rId99" Type="http://schemas.openxmlformats.org/officeDocument/2006/relationships/slide" Target="slides/slide72.xml"/><Relationship Id="rId101" Type="http://schemas.openxmlformats.org/officeDocument/2006/relationships/slide" Target="slides/slide74.xml"/><Relationship Id="rId122"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20.xml"/><Relationship Id="rId68" Type="http://schemas.openxmlformats.org/officeDocument/2006/relationships/slide" Target="slides/slide41.xml"/><Relationship Id="rId89" Type="http://schemas.openxmlformats.org/officeDocument/2006/relationships/slide" Target="slides/slide62.xml"/><Relationship Id="rId112" Type="http://schemas.openxmlformats.org/officeDocument/2006/relationships/slide" Target="slides/slide85.xml"/><Relationship Id="rId133"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10/06/2026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38" name="Google Shape;133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684331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18" name="Google Shape;2018;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2E13EDA-3EF2-D257-EE7B-CB641A0E7F3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62CCA98-5E1D-4D8C-7FCC-A19A740BDE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71B01DD0-B0A3-14A0-BF81-28E52FD6C0B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294390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337AFD8-9C3F-B26B-F11E-A1E0BC550747}"/>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88BAAC7-4B95-B9B1-DB55-F716B3D6AD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F22DFDC0-A4B7-FB00-32B7-57EF466A424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566832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BABA5D62-6ADD-5A0E-F535-06ECF845A6D2}"/>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13BA2CE5-E65A-558A-E50D-CF49500E0A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A7362BE-936F-B431-062A-6E710208F68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8251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3149EB5-10C3-C598-BAC5-ED6AC74F84AD}"/>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2598576-44D9-F62D-EA43-336B726C9D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CFE02831-8DF7-E770-98FE-F8BE673BD1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4597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Master" Target="../slideMasters/slideMaster13.xml"/><Relationship Id="rId5" Type="http://schemas.microsoft.com/office/2007/relationships/hdphoto" Target="../media/hdphoto3.wdp"/><Relationship Id="rId4" Type="http://schemas.openxmlformats.org/officeDocument/2006/relationships/image" Target="../media/image22.png"/></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6.xml"/><Relationship Id="rId4" Type="http://schemas.openxmlformats.org/officeDocument/2006/relationships/image" Target="../media/image7.png"/></Relationships>
</file>

<file path=ppt/slideLayouts/_rels/slideLayout27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16.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0.png"/></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7.xml"/><Relationship Id="rId5" Type="http://schemas.openxmlformats.org/officeDocument/2006/relationships/image" Target="../media/image10.png"/><Relationship Id="rId4" Type="http://schemas.openxmlformats.org/officeDocument/2006/relationships/image" Target="../media/image12.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19.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Layouts/_rels/slideLayout29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Layouts/_rels/slideLayout29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19.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5.png"/><Relationship Id="rId9" Type="http://schemas.microsoft.com/office/2007/relationships/hdphoto" Target="../media/hdphoto2.wdp"/></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0.xml"/><Relationship Id="rId4" Type="http://schemas.openxmlformats.org/officeDocument/2006/relationships/image" Target="../media/image7.png"/></Relationships>
</file>

<file path=ppt/slideLayouts/_rels/slideLayout323.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0.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1.xml"/><Relationship Id="rId4" Type="http://schemas.openxmlformats.org/officeDocument/2006/relationships/image" Target="../media/image7.png"/></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2.xml"/><Relationship Id="rId4" Type="http://schemas.openxmlformats.org/officeDocument/2006/relationships/image" Target="../media/image7.png"/></Relationships>
</file>

<file path=ppt/slideLayouts/_rels/slideLayout36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2.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5.xml"/><Relationship Id="rId4" Type="http://schemas.openxmlformats.org/officeDocument/2006/relationships/image" Target="../media/image7.png"/></Relationships>
</file>

<file path=ppt/slideLayouts/_rels/slideLayout4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5.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6.xml"/><Relationship Id="rId4" Type="http://schemas.openxmlformats.org/officeDocument/2006/relationships/image" Target="../media/image7.png"/></Relationships>
</file>

<file path=ppt/slideLayouts/_rels/slideLayout44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6.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17.png"/><Relationship Id="rId9" Type="http://schemas.microsoft.com/office/2007/relationships/hdphoto" Target="../media/hdphoto4.wdp"/></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5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6.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7.xml"/><Relationship Id="rId4" Type="http://schemas.openxmlformats.org/officeDocument/2006/relationships/image" Target="../media/image7.png"/></Relationships>
</file>

<file path=ppt/slideLayouts/_rels/slideLayout4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7.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03CC5F6B-B034-CB22-1385-6E3A0F7CBE36}"/>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2907072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732F8213-8FCA-99D0-9CA1-ABFBDC671FBD}"/>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992965072"/>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C7EE63C-97AE-D731-370B-88E6F75BAB49}"/>
              </a:ext>
            </a:extLst>
          </p:cNvPr>
          <p:cNvSpPr>
            <a:spLocks noGrp="1" noChangeAspect="1"/>
          </p:cNvSpPr>
          <p:nvPr>
            <p:ph type="pic" sz="quarter" idx="18"/>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281159149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5370A385-6AB7-52BD-CD7E-CFD52CE2024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15237838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pour une image  16">
            <a:extLst>
              <a:ext uri="{FF2B5EF4-FFF2-40B4-BE49-F238E27FC236}">
                <a16:creationId xmlns:a16="http://schemas.microsoft.com/office/drawing/2014/main" id="{85A0B6E3-2850-552F-F76B-B6450E9FFB20}"/>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36013873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293817BD-62B2-579A-D9AE-0969E72170B8}"/>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143187971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27A5F244-A141-F8F2-1137-5A70C05CE545}"/>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1281392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F706574E-0FB7-EF5D-8ED1-8B643A600684}"/>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49175328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C2672A87-A086-1A34-3E5B-29F876A01667}"/>
              </a:ext>
            </a:extLst>
          </p:cNvPr>
          <p:cNvSpPr>
            <a:spLocks noGrp="1" noChangeAspect="1"/>
          </p:cNvSpPr>
          <p:nvPr>
            <p:ph type="pic" sz="quarter" idx="12"/>
          </p:nvPr>
        </p:nvSpPr>
        <p:spPr>
          <a:xfrm>
            <a:off x="7957856" y="713954"/>
            <a:ext cx="828000" cy="828000"/>
          </a:xfrm>
          <a:prstGeom prst="rect">
            <a:avLst/>
          </a:prstGeom>
        </p:spPr>
        <p:txBody>
          <a:bodyPr/>
          <a:lstStyle/>
          <a:p>
            <a:endParaRPr lang="fr-MA" dirty="0"/>
          </a:p>
        </p:txBody>
      </p:sp>
    </p:spTree>
    <p:extLst>
      <p:ext uri="{BB962C8B-B14F-4D97-AF65-F5344CB8AC3E}">
        <p14:creationId xmlns:p14="http://schemas.microsoft.com/office/powerpoint/2010/main" val="320980806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65982883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19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83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reserve="1">
  <p:cSld name="Vide">
    <p:bg>
      <p:bgPr>
        <a:blipFill dpi="0" rotWithShape="1">
          <a:blip r:embed="rId2">
            <a:lum/>
          </a:blip>
          <a:srcRect/>
          <a:stretch>
            <a:fillRect t="-2000" b="-6000"/>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873906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435626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0662847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96058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3919337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0308846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76732791"/>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9863131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8218013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66295195"/>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1236808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568112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6898736"/>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p>
            <a:endParaRPr lang="fr-MA"/>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p>
            <a:endParaRPr lang="fr-MA"/>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p>
            <a:endParaRPr lang="fr-MA"/>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p>
            <a:endParaRPr lang="fr-MA"/>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p>
            <a:endParaRPr lang="fr-MA"/>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028431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14922658"/>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978697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7688273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50455196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9021118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823601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63090752"/>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9709970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39031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298"/>
        <p:cNvGrpSpPr/>
        <p:nvPr/>
      </p:nvGrpSpPr>
      <p:grpSpPr>
        <a:xfrm>
          <a:off x="0" y="0"/>
          <a:ext cx="0" cy="0"/>
          <a:chOff x="0" y="0"/>
          <a:chExt cx="0" cy="0"/>
        </a:xfrm>
      </p:grpSpPr>
      <p:sp>
        <p:nvSpPr>
          <p:cNvPr id="299" name="Google Shape;299;p13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AC62CCB4-283E-660F-4DDD-6BC379DF452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46621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301"/>
        <p:cNvGrpSpPr/>
        <p:nvPr/>
      </p:nvGrpSpPr>
      <p:grpSpPr>
        <a:xfrm>
          <a:off x="0" y="0"/>
          <a:ext cx="0" cy="0"/>
          <a:chOff x="0" y="0"/>
          <a:chExt cx="0" cy="0"/>
        </a:xfrm>
      </p:grpSpPr>
      <p:sp>
        <p:nvSpPr>
          <p:cNvPr id="302" name="Google Shape;302;p13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13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3D11DBDF-0D17-3E89-4B08-EB4845AB560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913798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305"/>
        <p:cNvGrpSpPr/>
        <p:nvPr/>
      </p:nvGrpSpPr>
      <p:grpSpPr>
        <a:xfrm>
          <a:off x="0" y="0"/>
          <a:ext cx="0" cy="0"/>
          <a:chOff x="0" y="0"/>
          <a:chExt cx="0" cy="0"/>
        </a:xfrm>
      </p:grpSpPr>
      <p:sp>
        <p:nvSpPr>
          <p:cNvPr id="306" name="Google Shape;306;p13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136"/>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CF7463-BF85-39CE-083A-F2229BDD613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80826405"/>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309"/>
        <p:cNvGrpSpPr/>
        <p:nvPr/>
      </p:nvGrpSpPr>
      <p:grpSpPr>
        <a:xfrm>
          <a:off x="0" y="0"/>
          <a:ext cx="0" cy="0"/>
          <a:chOff x="0" y="0"/>
          <a:chExt cx="0" cy="0"/>
        </a:xfrm>
      </p:grpSpPr>
      <p:sp>
        <p:nvSpPr>
          <p:cNvPr id="310" name="Google Shape;310;p176"/>
          <p:cNvSpPr txBox="1">
            <a:spLocks noGrp="1"/>
          </p:cNvSpPr>
          <p:nvPr>
            <p:ph type="title"/>
          </p:nvPr>
        </p:nvSpPr>
        <p:spPr>
          <a:xfrm>
            <a:off x="621615"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176"/>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4380F1-6DC5-3661-6FC3-8140FE4E68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6239689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313"/>
        <p:cNvGrpSpPr/>
        <p:nvPr/>
      </p:nvGrpSpPr>
      <p:grpSpPr>
        <a:xfrm>
          <a:off x="0" y="0"/>
          <a:ext cx="0" cy="0"/>
          <a:chOff x="0" y="0"/>
          <a:chExt cx="0" cy="0"/>
        </a:xfrm>
      </p:grpSpPr>
      <p:sp>
        <p:nvSpPr>
          <p:cNvPr id="314" name="Google Shape;314;p17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5" name="Google Shape;315;p17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3EE6899-434C-6F61-918B-92649868E46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309497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317"/>
        <p:cNvGrpSpPr/>
        <p:nvPr/>
      </p:nvGrpSpPr>
      <p:grpSpPr>
        <a:xfrm>
          <a:off x="0" y="0"/>
          <a:ext cx="0" cy="0"/>
          <a:chOff x="0" y="0"/>
          <a:chExt cx="0" cy="0"/>
        </a:xfrm>
      </p:grpSpPr>
      <p:sp>
        <p:nvSpPr>
          <p:cNvPr id="318" name="Google Shape;318;p17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9" name="Google Shape;319;p17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20" name="Google Shape;320;p17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8935FE6-EB89-5166-0AE3-4D5E364E3A8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0062888"/>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322"/>
        <p:cNvGrpSpPr/>
        <p:nvPr/>
      </p:nvGrpSpPr>
      <p:grpSpPr>
        <a:xfrm>
          <a:off x="0" y="0"/>
          <a:ext cx="0" cy="0"/>
          <a:chOff x="0" y="0"/>
          <a:chExt cx="0" cy="0"/>
        </a:xfrm>
      </p:grpSpPr>
      <p:sp>
        <p:nvSpPr>
          <p:cNvPr id="323" name="Google Shape;323;p179"/>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4" name="Google Shape;324;p179"/>
          <p:cNvSpPr>
            <a:spLocks noGrp="1" noChangeAspect="1"/>
          </p:cNvSpPr>
          <p:nvPr>
            <p:ph type="pic" idx="2"/>
          </p:nvPr>
        </p:nvSpPr>
        <p:spPr>
          <a:xfrm>
            <a:off x="1352945" y="2041052"/>
            <a:ext cx="3060000" cy="3060000"/>
          </a:xfrm>
          <a:prstGeom prst="rect">
            <a:avLst/>
          </a:prstGeom>
          <a:noFill/>
          <a:ln>
            <a:noFill/>
          </a:ln>
        </p:spPr>
        <p:txBody>
          <a:bodyPr/>
          <a:lstStyle/>
          <a:p>
            <a:endParaRPr lang="fr-MA"/>
          </a:p>
        </p:txBody>
      </p:sp>
      <p:sp>
        <p:nvSpPr>
          <p:cNvPr id="325" name="Google Shape;325;p179"/>
          <p:cNvSpPr txBox="1">
            <a:spLocks noGrp="1"/>
          </p:cNvSpPr>
          <p:nvPr>
            <p:ph type="body" idx="1"/>
          </p:nvPr>
        </p:nvSpPr>
        <p:spPr>
          <a:xfrm>
            <a:off x="4807259"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F9B1B06C-6898-2B7F-83E7-E8996F12783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46689512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327"/>
        <p:cNvGrpSpPr/>
        <p:nvPr/>
      </p:nvGrpSpPr>
      <p:grpSpPr>
        <a:xfrm>
          <a:off x="0" y="0"/>
          <a:ext cx="0" cy="0"/>
          <a:chOff x="0" y="0"/>
          <a:chExt cx="0" cy="0"/>
        </a:xfrm>
      </p:grpSpPr>
      <p:sp>
        <p:nvSpPr>
          <p:cNvPr id="328" name="Google Shape;328;p180"/>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9" name="Google Shape;329;p18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0" name="Google Shape;330;p18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4A284F4-1820-0307-497F-6653E75DB0C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20247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332"/>
        <p:cNvGrpSpPr/>
        <p:nvPr/>
      </p:nvGrpSpPr>
      <p:grpSpPr>
        <a:xfrm>
          <a:off x="0" y="0"/>
          <a:ext cx="0" cy="0"/>
          <a:chOff x="0" y="0"/>
          <a:chExt cx="0" cy="0"/>
        </a:xfrm>
      </p:grpSpPr>
      <p:sp>
        <p:nvSpPr>
          <p:cNvPr id="333" name="Google Shape;333;p181"/>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4" name="Google Shape;334;p18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35" name="Google Shape;335;p181"/>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6C764DC-80D4-F632-0682-B2D12FD64B9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0128074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337"/>
        <p:cNvGrpSpPr/>
        <p:nvPr/>
      </p:nvGrpSpPr>
      <p:grpSpPr>
        <a:xfrm>
          <a:off x="0" y="0"/>
          <a:ext cx="0" cy="0"/>
          <a:chOff x="0" y="0"/>
          <a:chExt cx="0" cy="0"/>
        </a:xfrm>
      </p:grpSpPr>
      <p:sp>
        <p:nvSpPr>
          <p:cNvPr id="338" name="Google Shape;338;p182"/>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9" name="Google Shape;339;p182"/>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0" name="Google Shape;340;p182"/>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1" name="Google Shape;341;p182"/>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2" name="Google Shape;342;p182"/>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3" name="Google Shape;343;p182"/>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4" name="Google Shape;344;p182"/>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5" name="Google Shape;345;p182"/>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6" name="Google Shape;346;p182"/>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7" name="Google Shape;347;p182"/>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48" name="Google Shape;348;p182"/>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4170B-F49C-C2C4-68CE-8E01AAF20E95}"/>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384196"/>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350"/>
        <p:cNvGrpSpPr/>
        <p:nvPr/>
      </p:nvGrpSpPr>
      <p:grpSpPr>
        <a:xfrm>
          <a:off x="0" y="0"/>
          <a:ext cx="0" cy="0"/>
          <a:chOff x="0" y="0"/>
          <a:chExt cx="0" cy="0"/>
        </a:xfrm>
      </p:grpSpPr>
      <p:sp>
        <p:nvSpPr>
          <p:cNvPr id="351" name="Google Shape;351;p18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2" name="Google Shape;352;p18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3" name="Google Shape;353;p18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4" name="Google Shape;354;p18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55" name="Google Shape;355;p18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AB4C5131-00C7-09AF-3720-283B75E55DA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4948371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357"/>
        <p:cNvGrpSpPr/>
        <p:nvPr/>
      </p:nvGrpSpPr>
      <p:grpSpPr>
        <a:xfrm>
          <a:off x="0" y="0"/>
          <a:ext cx="0" cy="0"/>
          <a:chOff x="0" y="0"/>
          <a:chExt cx="0" cy="0"/>
        </a:xfrm>
      </p:grpSpPr>
      <p:sp>
        <p:nvSpPr>
          <p:cNvPr id="358" name="Google Shape;358;p184"/>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9" name="Google Shape;359;p18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0" name="Google Shape;360;p18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1" name="Google Shape;361;p18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2" name="Google Shape;362;p18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63" name="Google Shape;363;p18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4" name="Google Shape;364;p18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5" name="Google Shape;365;p18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66" name="Google Shape;366;p18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EA4584B-1524-D485-11BA-AA83269C948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3892511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368"/>
        <p:cNvGrpSpPr/>
        <p:nvPr/>
      </p:nvGrpSpPr>
      <p:grpSpPr>
        <a:xfrm>
          <a:off x="0" y="0"/>
          <a:ext cx="0" cy="0"/>
          <a:chOff x="0" y="0"/>
          <a:chExt cx="0" cy="0"/>
        </a:xfrm>
      </p:grpSpPr>
      <p:sp>
        <p:nvSpPr>
          <p:cNvPr id="369" name="Google Shape;369;p185"/>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18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1" name="Google Shape;371;p18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2" name="Google Shape;372;p18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3" name="Google Shape;373;p18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4" name="Google Shape;374;p18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C2DCB9A-E388-C74E-8625-D0147FA1FF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808943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375"/>
        <p:cNvGrpSpPr/>
        <p:nvPr/>
      </p:nvGrpSpPr>
      <p:grpSpPr>
        <a:xfrm>
          <a:off x="0" y="0"/>
          <a:ext cx="0" cy="0"/>
          <a:chOff x="0" y="0"/>
          <a:chExt cx="0" cy="0"/>
        </a:xfrm>
      </p:grpSpPr>
      <p:sp>
        <p:nvSpPr>
          <p:cNvPr id="376" name="Google Shape;376;p186"/>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18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8" name="Google Shape;378;p18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79" name="Google Shape;379;p18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0" name="Google Shape;380;p18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1" name="Google Shape;381;p18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382" name="Google Shape;382;p18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3" name="Google Shape;383;p18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4" name="Google Shape;384;p18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5" name="Google Shape;385;p18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386" name="Google Shape;386;p18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79959DF-E0AF-D86D-682E-2A3156C2633C}"/>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647318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1" name="Google Shape;391;p187"/>
          <p:cNvSpPr>
            <a:spLocks noGrp="1" noChangeAspect="1"/>
          </p:cNvSpPr>
          <p:nvPr>
            <p:ph type="pic" idx="3"/>
          </p:nvPr>
        </p:nvSpPr>
        <p:spPr>
          <a:xfrm>
            <a:off x="589917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3" name="Google Shape;393;p187"/>
          <p:cNvSpPr>
            <a:spLocks noGrp="1" noChangeAspect="1"/>
          </p:cNvSpPr>
          <p:nvPr>
            <p:ph type="pic" idx="5"/>
          </p:nvPr>
        </p:nvSpPr>
        <p:spPr>
          <a:xfrm>
            <a:off x="144309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4" name="Google Shape;394;p187"/>
          <p:cNvSpPr>
            <a:spLocks noGrp="1" noChangeAspect="1"/>
          </p:cNvSpPr>
          <p:nvPr>
            <p:ph type="pic" idx="6"/>
          </p:nvPr>
        </p:nvSpPr>
        <p:spPr>
          <a:xfrm>
            <a:off x="3671134" y="413082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6" name="Google Shape;396;p187"/>
          <p:cNvSpPr>
            <a:spLocks noGrp="1" noChangeAspect="1"/>
          </p:cNvSpPr>
          <p:nvPr>
            <p:ph type="pic" idx="8"/>
          </p:nvPr>
        </p:nvSpPr>
        <p:spPr>
          <a:xfrm>
            <a:off x="144309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113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899174" y="2061234"/>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7EF8085-15C8-DF0B-28C6-F1BB2FF2668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6846232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187"/>
          <p:cNvSpPr>
            <a:spLocks noGrp="1" noChangeAspect="1"/>
          </p:cNvSpPr>
          <p:nvPr>
            <p:ph type="pic" idx="8"/>
          </p:nvPr>
        </p:nvSpPr>
        <p:spPr>
          <a:xfrm>
            <a:off x="144396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7" name="Google Shape;397;p187"/>
          <p:cNvSpPr>
            <a:spLocks noGrp="1" noChangeAspect="1"/>
          </p:cNvSpPr>
          <p:nvPr>
            <p:ph type="pic" idx="9"/>
          </p:nvPr>
        </p:nvSpPr>
        <p:spPr>
          <a:xfrm>
            <a:off x="367200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398" name="Google Shape;398;p187"/>
          <p:cNvSpPr>
            <a:spLocks noGrp="1" noChangeAspect="1"/>
          </p:cNvSpPr>
          <p:nvPr>
            <p:ph type="pic" idx="13"/>
          </p:nvPr>
        </p:nvSpPr>
        <p:spPr>
          <a:xfrm>
            <a:off x="5900040" y="2529000"/>
            <a:ext cx="1800000" cy="1800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93F65C68-9557-373D-92BF-4F8E9EB705C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72530"/>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4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39332333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400"/>
        <p:cNvGrpSpPr/>
        <p:nvPr/>
      </p:nvGrpSpPr>
      <p:grpSpPr>
        <a:xfrm>
          <a:off x="0" y="0"/>
          <a:ext cx="0" cy="0"/>
          <a:chOff x="0" y="0"/>
          <a:chExt cx="0" cy="0"/>
        </a:xfrm>
      </p:grpSpPr>
      <p:sp>
        <p:nvSpPr>
          <p:cNvPr id="401" name="Google Shape;401;p188"/>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2" name="Google Shape;402;p18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3" name="Google Shape;403;p18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4" name="Google Shape;404;p18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5" name="Google Shape;405;p18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6" name="Google Shape;406;p18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07" name="Google Shape;407;p188"/>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8" name="Google Shape;408;p188"/>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09" name="Google Shape;409;p188"/>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0" name="Google Shape;410;p188"/>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1" name="Google Shape;411;p188"/>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2" name="Google Shape;412;p188"/>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3" name="Google Shape;413;p188"/>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4" name="Google Shape;414;p188"/>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5" name="Google Shape;415;p188"/>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16" name="Google Shape;416;p188"/>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7" name="Google Shape;417;p188"/>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8" name="Google Shape;418;p188"/>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19" name="Google Shape;419;p188"/>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BF0310-CF35-A1D0-76AD-99387EAFEB65}"/>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05059819"/>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6718643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5847399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9610659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6930347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45303051"/>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p>
            <a:endParaRPr lang="fr-MA"/>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557948234"/>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1884120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0607017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00776881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490662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048845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493252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3954945"/>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404743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194528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Calibri"/>
                <a:ea typeface="Calibri"/>
                <a:cs typeface="Calibri"/>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75707833"/>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04419757"/>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737473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191493920"/>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6609880"/>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80"/>
        <p:cNvGrpSpPr/>
        <p:nvPr/>
      </p:nvGrpSpPr>
      <p:grpSpPr>
        <a:xfrm>
          <a:off x="0" y="0"/>
          <a:ext cx="0" cy="0"/>
          <a:chOff x="0" y="0"/>
          <a:chExt cx="0" cy="0"/>
        </a:xfrm>
      </p:grpSpPr>
      <p:sp>
        <p:nvSpPr>
          <p:cNvPr id="581" name="Google Shape;581;p14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143"/>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29B4DE9-01E1-A2D9-B12D-541BB9CE3D1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3514287"/>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58577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51209966"/>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895199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597"/>
        <p:cNvGrpSpPr/>
        <p:nvPr/>
      </p:nvGrpSpPr>
      <p:grpSpPr>
        <a:xfrm>
          <a:off x="0" y="0"/>
          <a:ext cx="0" cy="0"/>
          <a:chOff x="0" y="0"/>
          <a:chExt cx="0" cy="0"/>
        </a:xfrm>
      </p:grpSpPr>
      <p:sp>
        <p:nvSpPr>
          <p:cNvPr id="598" name="Google Shape;598;p20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207"/>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600" name="Google Shape;600;p207"/>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CCBA2B8-18EA-F94A-A5E6-DF872523919F}"/>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11817822"/>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4028833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222052044"/>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93406734"/>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77343734"/>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78224280"/>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11890814"/>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96695355"/>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844191532"/>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7552617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5158208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2295405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33636718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428125717"/>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2_Disposition personnalisée" preserve="1">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p>
            <a:endParaRPr lang="fr-MA"/>
          </a:p>
        </p:txBody>
      </p:sp>
    </p:spTree>
    <p:extLst>
      <p:ext uri="{BB962C8B-B14F-4D97-AF65-F5344CB8AC3E}">
        <p14:creationId xmlns:p14="http://schemas.microsoft.com/office/powerpoint/2010/main" val="2129077756"/>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98234644"/>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3312633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5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62096355"/>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
        <p:nvSpPr>
          <p:cNvPr id="785" name="Google Shape;785;p14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6" name="Google Shape;786;p145"/>
          <p:cNvSpPr>
            <a:spLocks noGrp="1"/>
          </p:cNvSpPr>
          <p:nvPr>
            <p:ph type="pic" idx="2"/>
          </p:nvPr>
        </p:nvSpPr>
        <p:spPr>
          <a:xfrm>
            <a:off x="1872000" y="2160000"/>
            <a:ext cx="5400000" cy="3600000"/>
          </a:xfrm>
          <a:prstGeom prst="rect">
            <a:avLst/>
          </a:prstGeom>
          <a:noFill/>
          <a:ln>
            <a:noFill/>
          </a:ln>
        </p:spPr>
        <p:txBody>
          <a:bodyPr/>
          <a:lstStyle/>
          <a:p>
            <a:endParaRPr lang="fr-MA"/>
          </a:p>
        </p:txBody>
      </p:sp>
      <p:sp>
        <p:nvSpPr>
          <p:cNvPr id="3" name="Google Shape;1318;p6">
            <a:extLst>
              <a:ext uri="{FF2B5EF4-FFF2-40B4-BE49-F238E27FC236}">
                <a16:creationId xmlns:a16="http://schemas.microsoft.com/office/drawing/2014/main" id="{E9B47BC0-4CDB-8E77-5315-57EB11D6A9D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647926049"/>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666618544"/>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792"/>
        <p:cNvGrpSpPr/>
        <p:nvPr/>
      </p:nvGrpSpPr>
      <p:grpSpPr>
        <a:xfrm>
          <a:off x="0" y="0"/>
          <a:ext cx="0" cy="0"/>
          <a:chOff x="0" y="0"/>
          <a:chExt cx="0" cy="0"/>
        </a:xfrm>
      </p:grpSpPr>
      <p:sp>
        <p:nvSpPr>
          <p:cNvPr id="793" name="Google Shape;793;p22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224"/>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A5AFE5C5-D53A-06CF-C2F6-9BF5A33C3C94}"/>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5565716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796"/>
        <p:cNvGrpSpPr/>
        <p:nvPr/>
      </p:nvGrpSpPr>
      <p:grpSpPr>
        <a:xfrm>
          <a:off x="0" y="0"/>
          <a:ext cx="0" cy="0"/>
          <a:chOff x="0" y="0"/>
          <a:chExt cx="0" cy="0"/>
        </a:xfrm>
      </p:grpSpPr>
      <p:sp>
        <p:nvSpPr>
          <p:cNvPr id="797" name="Google Shape;797;p22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225"/>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99" name="Google Shape;799;p225"/>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76DB4EB9-1FD1-B89A-FBB6-40E3ADAA0F29}"/>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815913793"/>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801"/>
        <p:cNvGrpSpPr/>
        <p:nvPr/>
      </p:nvGrpSpPr>
      <p:grpSpPr>
        <a:xfrm>
          <a:off x="0" y="0"/>
          <a:ext cx="0" cy="0"/>
          <a:chOff x="0" y="0"/>
          <a:chExt cx="0" cy="0"/>
        </a:xfrm>
      </p:grpSpPr>
      <p:sp>
        <p:nvSpPr>
          <p:cNvPr id="802" name="Google Shape;802;p22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p226"/>
          <p:cNvSpPr>
            <a:spLocks noGrp="1"/>
          </p:cNvSpPr>
          <p:nvPr>
            <p:ph type="pic" idx="2"/>
          </p:nvPr>
        </p:nvSpPr>
        <p:spPr>
          <a:xfrm>
            <a:off x="1395438" y="2344003"/>
            <a:ext cx="2880000" cy="2880000"/>
          </a:xfrm>
          <a:prstGeom prst="rect">
            <a:avLst/>
          </a:prstGeom>
          <a:noFill/>
          <a:ln>
            <a:noFill/>
          </a:ln>
        </p:spPr>
        <p:txBody>
          <a:bodyPr/>
          <a:lstStyle/>
          <a:p>
            <a:endParaRPr lang="fr-MA"/>
          </a:p>
        </p:txBody>
      </p:sp>
      <p:sp>
        <p:nvSpPr>
          <p:cNvPr id="804" name="Google Shape;804;p226"/>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5F896C-AFA9-FA5C-F84C-566A06E8F0BE}"/>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459031314"/>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806"/>
        <p:cNvGrpSpPr/>
        <p:nvPr/>
      </p:nvGrpSpPr>
      <p:grpSpPr>
        <a:xfrm>
          <a:off x="0" y="0"/>
          <a:ext cx="0" cy="0"/>
          <a:chOff x="0" y="0"/>
          <a:chExt cx="0" cy="0"/>
        </a:xfrm>
      </p:grpSpPr>
      <p:sp>
        <p:nvSpPr>
          <p:cNvPr id="807" name="Google Shape;807;p22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8" name="Google Shape;808;p227"/>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09" name="Google Shape;809;p227"/>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9B5778A-ECB4-3CC1-A22C-B910899DDB6A}"/>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4914376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811"/>
        <p:cNvGrpSpPr/>
        <p:nvPr/>
      </p:nvGrpSpPr>
      <p:grpSpPr>
        <a:xfrm>
          <a:off x="0" y="0"/>
          <a:ext cx="0" cy="0"/>
          <a:chOff x="0" y="0"/>
          <a:chExt cx="0" cy="0"/>
        </a:xfrm>
      </p:grpSpPr>
      <p:sp>
        <p:nvSpPr>
          <p:cNvPr id="812" name="Google Shape;812;p22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22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814" name="Google Shape;814;p228"/>
          <p:cNvSpPr>
            <a:spLocks noGrp="1"/>
          </p:cNvSpPr>
          <p:nvPr>
            <p:ph type="pic" idx="2"/>
          </p:nvPr>
        </p:nvSpPr>
        <p:spPr>
          <a:xfrm>
            <a:off x="3600450" y="2340000"/>
            <a:ext cx="4680000" cy="3600000"/>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4062DCA9-B1B3-A76C-1509-C71BA543F740}"/>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253398739"/>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816"/>
        <p:cNvGrpSpPr/>
        <p:nvPr/>
      </p:nvGrpSpPr>
      <p:grpSpPr>
        <a:xfrm>
          <a:off x="0" y="0"/>
          <a:ext cx="0" cy="0"/>
          <a:chOff x="0" y="0"/>
          <a:chExt cx="0" cy="0"/>
        </a:xfrm>
      </p:grpSpPr>
      <p:sp>
        <p:nvSpPr>
          <p:cNvPr id="817" name="Google Shape;817;p22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8" name="Google Shape;818;p229"/>
          <p:cNvSpPr>
            <a:spLocks noGrp="1"/>
          </p:cNvSpPr>
          <p:nvPr>
            <p:ph type="pic" idx="2"/>
          </p:nvPr>
        </p:nvSpPr>
        <p:spPr>
          <a:xfrm>
            <a:off x="4016173" y="1806417"/>
            <a:ext cx="1350000" cy="1620000"/>
          </a:xfrm>
          <a:prstGeom prst="rect">
            <a:avLst/>
          </a:prstGeom>
          <a:noFill/>
          <a:ln>
            <a:noFill/>
          </a:ln>
        </p:spPr>
        <p:txBody>
          <a:bodyPr/>
          <a:lstStyle/>
          <a:p>
            <a:endParaRPr lang="fr-MA"/>
          </a:p>
        </p:txBody>
      </p:sp>
      <p:sp>
        <p:nvSpPr>
          <p:cNvPr id="819" name="Google Shape;819;p229"/>
          <p:cNvSpPr>
            <a:spLocks noGrp="1"/>
          </p:cNvSpPr>
          <p:nvPr>
            <p:ph type="pic" idx="3"/>
          </p:nvPr>
        </p:nvSpPr>
        <p:spPr>
          <a:xfrm>
            <a:off x="4016173" y="3312000"/>
            <a:ext cx="1350000" cy="1620000"/>
          </a:xfrm>
          <a:prstGeom prst="rect">
            <a:avLst/>
          </a:prstGeom>
          <a:noFill/>
          <a:ln>
            <a:noFill/>
          </a:ln>
        </p:spPr>
        <p:txBody>
          <a:bodyPr/>
          <a:lstStyle/>
          <a:p>
            <a:endParaRPr lang="fr-MA"/>
          </a:p>
        </p:txBody>
      </p:sp>
      <p:sp>
        <p:nvSpPr>
          <p:cNvPr id="820" name="Google Shape;820;p229"/>
          <p:cNvSpPr>
            <a:spLocks noGrp="1"/>
          </p:cNvSpPr>
          <p:nvPr>
            <p:ph type="pic" idx="4"/>
          </p:nvPr>
        </p:nvSpPr>
        <p:spPr>
          <a:xfrm>
            <a:off x="4016173" y="4860000"/>
            <a:ext cx="1350000" cy="1620000"/>
          </a:xfrm>
          <a:prstGeom prst="rect">
            <a:avLst/>
          </a:prstGeom>
          <a:noFill/>
          <a:ln>
            <a:noFill/>
          </a:ln>
        </p:spPr>
        <p:txBody>
          <a:bodyPr/>
          <a:lstStyle/>
          <a:p>
            <a:endParaRPr lang="fr-MA"/>
          </a:p>
        </p:txBody>
      </p:sp>
      <p:sp>
        <p:nvSpPr>
          <p:cNvPr id="821" name="Google Shape;821;p229"/>
          <p:cNvSpPr>
            <a:spLocks noGrp="1"/>
          </p:cNvSpPr>
          <p:nvPr>
            <p:ph type="pic" idx="5"/>
          </p:nvPr>
        </p:nvSpPr>
        <p:spPr>
          <a:xfrm>
            <a:off x="5512359" y="1806417"/>
            <a:ext cx="1350000" cy="1620000"/>
          </a:xfrm>
          <a:prstGeom prst="rect">
            <a:avLst/>
          </a:prstGeom>
          <a:noFill/>
          <a:ln>
            <a:noFill/>
          </a:ln>
        </p:spPr>
        <p:txBody>
          <a:bodyPr/>
          <a:lstStyle/>
          <a:p>
            <a:endParaRPr lang="fr-MA"/>
          </a:p>
        </p:txBody>
      </p:sp>
      <p:sp>
        <p:nvSpPr>
          <p:cNvPr id="822" name="Google Shape;822;p229"/>
          <p:cNvSpPr>
            <a:spLocks noGrp="1"/>
          </p:cNvSpPr>
          <p:nvPr>
            <p:ph type="pic" idx="6"/>
          </p:nvPr>
        </p:nvSpPr>
        <p:spPr>
          <a:xfrm>
            <a:off x="5512359" y="3312000"/>
            <a:ext cx="1350000" cy="1620000"/>
          </a:xfrm>
          <a:prstGeom prst="rect">
            <a:avLst/>
          </a:prstGeom>
          <a:noFill/>
          <a:ln>
            <a:noFill/>
          </a:ln>
        </p:spPr>
        <p:txBody>
          <a:bodyPr/>
          <a:lstStyle/>
          <a:p>
            <a:endParaRPr lang="fr-MA"/>
          </a:p>
        </p:txBody>
      </p:sp>
      <p:sp>
        <p:nvSpPr>
          <p:cNvPr id="823" name="Google Shape;823;p229"/>
          <p:cNvSpPr>
            <a:spLocks noGrp="1"/>
          </p:cNvSpPr>
          <p:nvPr>
            <p:ph type="pic" idx="7"/>
          </p:nvPr>
        </p:nvSpPr>
        <p:spPr>
          <a:xfrm>
            <a:off x="5512359" y="4860000"/>
            <a:ext cx="1350000" cy="1620000"/>
          </a:xfrm>
          <a:prstGeom prst="rect">
            <a:avLst/>
          </a:prstGeom>
          <a:noFill/>
          <a:ln>
            <a:noFill/>
          </a:ln>
        </p:spPr>
        <p:txBody>
          <a:bodyPr/>
          <a:lstStyle/>
          <a:p>
            <a:endParaRPr lang="fr-MA"/>
          </a:p>
        </p:txBody>
      </p:sp>
      <p:sp>
        <p:nvSpPr>
          <p:cNvPr id="824" name="Google Shape;824;p229"/>
          <p:cNvSpPr>
            <a:spLocks noGrp="1"/>
          </p:cNvSpPr>
          <p:nvPr>
            <p:ph type="pic" idx="8"/>
          </p:nvPr>
        </p:nvSpPr>
        <p:spPr>
          <a:xfrm>
            <a:off x="7008545" y="1806417"/>
            <a:ext cx="1350000" cy="1620000"/>
          </a:xfrm>
          <a:prstGeom prst="rect">
            <a:avLst/>
          </a:prstGeom>
          <a:noFill/>
          <a:ln>
            <a:noFill/>
          </a:ln>
        </p:spPr>
        <p:txBody>
          <a:bodyPr/>
          <a:lstStyle/>
          <a:p>
            <a:endParaRPr lang="fr-MA"/>
          </a:p>
        </p:txBody>
      </p:sp>
      <p:sp>
        <p:nvSpPr>
          <p:cNvPr id="825" name="Google Shape;825;p229"/>
          <p:cNvSpPr>
            <a:spLocks noGrp="1"/>
          </p:cNvSpPr>
          <p:nvPr>
            <p:ph type="pic" idx="9"/>
          </p:nvPr>
        </p:nvSpPr>
        <p:spPr>
          <a:xfrm>
            <a:off x="7008545" y="3312000"/>
            <a:ext cx="1350000" cy="1620000"/>
          </a:xfrm>
          <a:prstGeom prst="rect">
            <a:avLst/>
          </a:prstGeom>
          <a:noFill/>
          <a:ln>
            <a:noFill/>
          </a:ln>
        </p:spPr>
        <p:txBody>
          <a:bodyPr/>
          <a:lstStyle/>
          <a:p>
            <a:endParaRPr lang="fr-MA"/>
          </a:p>
        </p:txBody>
      </p:sp>
      <p:sp>
        <p:nvSpPr>
          <p:cNvPr id="826" name="Google Shape;826;p229"/>
          <p:cNvSpPr>
            <a:spLocks noGrp="1"/>
          </p:cNvSpPr>
          <p:nvPr>
            <p:ph type="pic" idx="13"/>
          </p:nvPr>
        </p:nvSpPr>
        <p:spPr>
          <a:xfrm>
            <a:off x="7008545" y="4860000"/>
            <a:ext cx="1350000" cy="1620000"/>
          </a:xfrm>
          <a:prstGeom prst="rect">
            <a:avLst/>
          </a:prstGeom>
          <a:noFill/>
          <a:ln>
            <a:noFill/>
          </a:ln>
        </p:spPr>
        <p:txBody>
          <a:bodyPr/>
          <a:lstStyle/>
          <a:p>
            <a:endParaRPr lang="fr-MA"/>
          </a:p>
        </p:txBody>
      </p:sp>
      <p:sp>
        <p:nvSpPr>
          <p:cNvPr id="827" name="Google Shape;827;p229"/>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5E6CBDE1-304B-0025-FAD2-4CD19A013C3C}"/>
              </a:ext>
            </a:extLst>
          </p:cNvPr>
          <p:cNvSpPr>
            <a:spLocks noGrp="1"/>
          </p:cNvSpPr>
          <p:nvPr>
            <p:ph type="pic" idx="15"/>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79218441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829"/>
        <p:cNvGrpSpPr/>
        <p:nvPr/>
      </p:nvGrpSpPr>
      <p:grpSpPr>
        <a:xfrm>
          <a:off x="0" y="0"/>
          <a:ext cx="0" cy="0"/>
          <a:chOff x="0" y="0"/>
          <a:chExt cx="0" cy="0"/>
        </a:xfrm>
      </p:grpSpPr>
      <p:sp>
        <p:nvSpPr>
          <p:cNvPr id="830" name="Google Shape;830;p2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230"/>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2" name="Google Shape;832;p230"/>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3" name="Google Shape;833;p230"/>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4" name="Google Shape;834;p230"/>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151AD29B-3D79-D516-21C1-10575B75169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09583493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836"/>
        <p:cNvGrpSpPr/>
        <p:nvPr/>
      </p:nvGrpSpPr>
      <p:grpSpPr>
        <a:xfrm>
          <a:off x="0" y="0"/>
          <a:ext cx="0" cy="0"/>
          <a:chOff x="0" y="0"/>
          <a:chExt cx="0" cy="0"/>
        </a:xfrm>
      </p:grpSpPr>
      <p:sp>
        <p:nvSpPr>
          <p:cNvPr id="837" name="Google Shape;837;p2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23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39" name="Google Shape;839;p23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0" name="Google Shape;840;p23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1" name="Google Shape;841;p23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42" name="Google Shape;842;p231"/>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3" name="Google Shape;843;p231"/>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4" name="Google Shape;844;p231"/>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45" name="Google Shape;845;p231"/>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07CADF6-9888-2E96-05E1-3BCC568669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419760934"/>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847"/>
        <p:cNvGrpSpPr/>
        <p:nvPr/>
      </p:nvGrpSpPr>
      <p:grpSpPr>
        <a:xfrm>
          <a:off x="0" y="0"/>
          <a:ext cx="0" cy="0"/>
          <a:chOff x="0" y="0"/>
          <a:chExt cx="0" cy="0"/>
        </a:xfrm>
      </p:grpSpPr>
      <p:sp>
        <p:nvSpPr>
          <p:cNvPr id="848" name="Google Shape;848;p2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9" name="Google Shape;849;p232"/>
          <p:cNvSpPr>
            <a:spLocks noGrp="1"/>
          </p:cNvSpPr>
          <p:nvPr>
            <p:ph type="pic" idx="2"/>
          </p:nvPr>
        </p:nvSpPr>
        <p:spPr>
          <a:xfrm>
            <a:off x="1479323" y="2856412"/>
            <a:ext cx="1620000" cy="1607588"/>
          </a:xfrm>
          <a:prstGeom prst="rect">
            <a:avLst/>
          </a:prstGeom>
          <a:noFill/>
          <a:ln>
            <a:noFill/>
          </a:ln>
        </p:spPr>
        <p:txBody>
          <a:bodyPr/>
          <a:lstStyle/>
          <a:p>
            <a:endParaRPr lang="fr-MA"/>
          </a:p>
        </p:txBody>
      </p:sp>
      <p:sp>
        <p:nvSpPr>
          <p:cNvPr id="850" name="Google Shape;850;p232"/>
          <p:cNvSpPr>
            <a:spLocks noGrp="1"/>
          </p:cNvSpPr>
          <p:nvPr>
            <p:ph type="pic" idx="3"/>
          </p:nvPr>
        </p:nvSpPr>
        <p:spPr>
          <a:xfrm>
            <a:off x="3759312" y="2856412"/>
            <a:ext cx="1620000" cy="1607588"/>
          </a:xfrm>
          <a:prstGeom prst="rect">
            <a:avLst/>
          </a:prstGeom>
          <a:noFill/>
          <a:ln>
            <a:noFill/>
          </a:ln>
        </p:spPr>
        <p:txBody>
          <a:bodyPr/>
          <a:lstStyle/>
          <a:p>
            <a:endParaRPr lang="fr-MA"/>
          </a:p>
        </p:txBody>
      </p:sp>
      <p:sp>
        <p:nvSpPr>
          <p:cNvPr id="851" name="Google Shape;851;p232"/>
          <p:cNvSpPr>
            <a:spLocks noGrp="1"/>
          </p:cNvSpPr>
          <p:nvPr>
            <p:ph type="pic" idx="4"/>
          </p:nvPr>
        </p:nvSpPr>
        <p:spPr>
          <a:xfrm>
            <a:off x="6039301" y="2856412"/>
            <a:ext cx="1620000" cy="1607588"/>
          </a:xfrm>
          <a:prstGeom prst="rect">
            <a:avLst/>
          </a:prstGeom>
          <a:noFill/>
          <a:ln>
            <a:noFill/>
          </a:ln>
        </p:spPr>
        <p:txBody>
          <a:bodyPr/>
          <a:lstStyle/>
          <a:p>
            <a:endParaRPr lang="fr-MA"/>
          </a:p>
        </p:txBody>
      </p:sp>
      <p:sp>
        <p:nvSpPr>
          <p:cNvPr id="852" name="Google Shape;852;p232"/>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3" name="Google Shape;853;p232"/>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54" name="Google Shape;854;p232"/>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Arial"/>
                <a:ea typeface="Arial"/>
                <a:cs typeface="Arial"/>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CA8537-2A5F-9322-4CF8-035BFF12B5E4}"/>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982516035"/>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856"/>
        <p:cNvGrpSpPr/>
        <p:nvPr/>
      </p:nvGrpSpPr>
      <p:grpSpPr>
        <a:xfrm>
          <a:off x="0" y="0"/>
          <a:ext cx="0" cy="0"/>
          <a:chOff x="0" y="0"/>
          <a:chExt cx="0" cy="0"/>
        </a:xfrm>
      </p:grpSpPr>
      <p:sp>
        <p:nvSpPr>
          <p:cNvPr id="857" name="Google Shape;857;p23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8" name="Google Shape;858;p233"/>
          <p:cNvSpPr>
            <a:spLocks noGrp="1"/>
          </p:cNvSpPr>
          <p:nvPr>
            <p:ph type="pic" idx="2"/>
          </p:nvPr>
        </p:nvSpPr>
        <p:spPr>
          <a:xfrm>
            <a:off x="1176282" y="2880000"/>
            <a:ext cx="1620000" cy="1620000"/>
          </a:xfrm>
          <a:prstGeom prst="rect">
            <a:avLst/>
          </a:prstGeom>
          <a:noFill/>
          <a:ln>
            <a:noFill/>
          </a:ln>
        </p:spPr>
        <p:txBody>
          <a:bodyPr/>
          <a:lstStyle/>
          <a:p>
            <a:endParaRPr lang="fr-MA"/>
          </a:p>
        </p:txBody>
      </p:sp>
      <p:sp>
        <p:nvSpPr>
          <p:cNvPr id="859" name="Google Shape;859;p233"/>
          <p:cNvSpPr>
            <a:spLocks noGrp="1"/>
          </p:cNvSpPr>
          <p:nvPr>
            <p:ph type="pic" idx="3"/>
          </p:nvPr>
        </p:nvSpPr>
        <p:spPr>
          <a:xfrm>
            <a:off x="2872797" y="2880000"/>
            <a:ext cx="1620000" cy="1620000"/>
          </a:xfrm>
          <a:prstGeom prst="rect">
            <a:avLst/>
          </a:prstGeom>
          <a:noFill/>
          <a:ln>
            <a:noFill/>
          </a:ln>
        </p:spPr>
        <p:txBody>
          <a:bodyPr/>
          <a:lstStyle/>
          <a:p>
            <a:endParaRPr lang="fr-MA"/>
          </a:p>
        </p:txBody>
      </p:sp>
      <p:sp>
        <p:nvSpPr>
          <p:cNvPr id="860" name="Google Shape;860;p233"/>
          <p:cNvSpPr>
            <a:spLocks noGrp="1"/>
          </p:cNvSpPr>
          <p:nvPr>
            <p:ph type="pic" idx="4"/>
          </p:nvPr>
        </p:nvSpPr>
        <p:spPr>
          <a:xfrm>
            <a:off x="4569312" y="2880000"/>
            <a:ext cx="1620000" cy="1620000"/>
          </a:xfrm>
          <a:prstGeom prst="rect">
            <a:avLst/>
          </a:prstGeom>
          <a:noFill/>
          <a:ln>
            <a:noFill/>
          </a:ln>
        </p:spPr>
        <p:txBody>
          <a:bodyPr/>
          <a:lstStyle/>
          <a:p>
            <a:endParaRPr lang="fr-MA"/>
          </a:p>
        </p:txBody>
      </p:sp>
      <p:sp>
        <p:nvSpPr>
          <p:cNvPr id="861" name="Google Shape;861;p233"/>
          <p:cNvSpPr>
            <a:spLocks noGrp="1"/>
          </p:cNvSpPr>
          <p:nvPr>
            <p:ph type="pic" idx="5"/>
          </p:nvPr>
        </p:nvSpPr>
        <p:spPr>
          <a:xfrm>
            <a:off x="6265827" y="2880000"/>
            <a:ext cx="1620000" cy="1620000"/>
          </a:xfrm>
          <a:prstGeom prst="rect">
            <a:avLst/>
          </a:prstGeom>
          <a:noFill/>
          <a:ln>
            <a:noFill/>
          </a:ln>
        </p:spPr>
        <p:txBody>
          <a:bodyPr/>
          <a:lstStyle/>
          <a:p>
            <a:endParaRPr lang="fr-MA"/>
          </a:p>
        </p:txBody>
      </p:sp>
      <p:sp>
        <p:nvSpPr>
          <p:cNvPr id="862" name="Google Shape;862;p233"/>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3" name="Google Shape;863;p233"/>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4" name="Google Shape;864;p233"/>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65" name="Google Shape;865;p233"/>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28F7120-2C56-468E-4B92-442DCBCD2C96}"/>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523719586"/>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867"/>
        <p:cNvGrpSpPr/>
        <p:nvPr/>
      </p:nvGrpSpPr>
      <p:grpSpPr>
        <a:xfrm>
          <a:off x="0" y="0"/>
          <a:ext cx="0" cy="0"/>
          <a:chOff x="0" y="0"/>
          <a:chExt cx="0" cy="0"/>
        </a:xfrm>
      </p:grpSpPr>
      <p:sp>
        <p:nvSpPr>
          <p:cNvPr id="868" name="Google Shape;868;p23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9" name="Google Shape;869;p234"/>
          <p:cNvSpPr>
            <a:spLocks noGrp="1"/>
          </p:cNvSpPr>
          <p:nvPr>
            <p:ph type="pic" idx="2"/>
          </p:nvPr>
        </p:nvSpPr>
        <p:spPr>
          <a:xfrm>
            <a:off x="358377" y="2880000"/>
            <a:ext cx="1620000" cy="1620000"/>
          </a:xfrm>
          <a:prstGeom prst="rect">
            <a:avLst/>
          </a:prstGeom>
          <a:noFill/>
          <a:ln>
            <a:noFill/>
          </a:ln>
        </p:spPr>
        <p:txBody>
          <a:bodyPr/>
          <a:lstStyle/>
          <a:p>
            <a:endParaRPr lang="fr-MA"/>
          </a:p>
        </p:txBody>
      </p:sp>
      <p:sp>
        <p:nvSpPr>
          <p:cNvPr id="870" name="Google Shape;870;p234"/>
          <p:cNvSpPr>
            <a:spLocks noGrp="1"/>
          </p:cNvSpPr>
          <p:nvPr>
            <p:ph type="pic" idx="3"/>
          </p:nvPr>
        </p:nvSpPr>
        <p:spPr>
          <a:xfrm>
            <a:off x="2054892" y="2880000"/>
            <a:ext cx="1620000" cy="1620000"/>
          </a:xfrm>
          <a:prstGeom prst="rect">
            <a:avLst/>
          </a:prstGeom>
          <a:noFill/>
          <a:ln>
            <a:noFill/>
          </a:ln>
        </p:spPr>
        <p:txBody>
          <a:bodyPr/>
          <a:lstStyle/>
          <a:p>
            <a:endParaRPr lang="fr-MA"/>
          </a:p>
        </p:txBody>
      </p:sp>
      <p:sp>
        <p:nvSpPr>
          <p:cNvPr id="871" name="Google Shape;871;p234"/>
          <p:cNvSpPr>
            <a:spLocks noGrp="1"/>
          </p:cNvSpPr>
          <p:nvPr>
            <p:ph type="pic" idx="4"/>
          </p:nvPr>
        </p:nvSpPr>
        <p:spPr>
          <a:xfrm>
            <a:off x="3751407" y="2880000"/>
            <a:ext cx="1620000" cy="1620000"/>
          </a:xfrm>
          <a:prstGeom prst="rect">
            <a:avLst/>
          </a:prstGeom>
          <a:noFill/>
          <a:ln>
            <a:noFill/>
          </a:ln>
        </p:spPr>
        <p:txBody>
          <a:bodyPr/>
          <a:lstStyle/>
          <a:p>
            <a:endParaRPr lang="fr-MA"/>
          </a:p>
        </p:txBody>
      </p:sp>
      <p:sp>
        <p:nvSpPr>
          <p:cNvPr id="872" name="Google Shape;872;p234"/>
          <p:cNvSpPr>
            <a:spLocks noGrp="1"/>
          </p:cNvSpPr>
          <p:nvPr>
            <p:ph type="pic" idx="5"/>
          </p:nvPr>
        </p:nvSpPr>
        <p:spPr>
          <a:xfrm>
            <a:off x="5447922" y="2880000"/>
            <a:ext cx="1620000" cy="1620000"/>
          </a:xfrm>
          <a:prstGeom prst="rect">
            <a:avLst/>
          </a:prstGeom>
          <a:noFill/>
          <a:ln>
            <a:noFill/>
          </a:ln>
        </p:spPr>
        <p:txBody>
          <a:bodyPr/>
          <a:lstStyle/>
          <a:p>
            <a:endParaRPr lang="fr-MA"/>
          </a:p>
        </p:txBody>
      </p:sp>
      <p:sp>
        <p:nvSpPr>
          <p:cNvPr id="873" name="Google Shape;873;p234"/>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4" name="Google Shape;874;p234"/>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5" name="Google Shape;875;p234"/>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6" name="Google Shape;876;p234"/>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77" name="Google Shape;877;p234"/>
          <p:cNvSpPr>
            <a:spLocks noGrp="1"/>
          </p:cNvSpPr>
          <p:nvPr>
            <p:ph type="pic" idx="9"/>
          </p:nvPr>
        </p:nvSpPr>
        <p:spPr>
          <a:xfrm>
            <a:off x="7144439" y="2880000"/>
            <a:ext cx="1620000" cy="1620000"/>
          </a:xfrm>
          <a:prstGeom prst="rect">
            <a:avLst/>
          </a:prstGeom>
          <a:noFill/>
          <a:ln>
            <a:noFill/>
          </a:ln>
        </p:spPr>
        <p:txBody>
          <a:bodyPr/>
          <a:lstStyle/>
          <a:p>
            <a:endParaRPr lang="fr-MA"/>
          </a:p>
        </p:txBody>
      </p:sp>
      <p:sp>
        <p:nvSpPr>
          <p:cNvPr id="878" name="Google Shape;878;p234"/>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86B8185-80E3-4107-DE61-64E8480BE4E8}"/>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9609812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880"/>
        <p:cNvGrpSpPr/>
        <p:nvPr/>
      </p:nvGrpSpPr>
      <p:grpSpPr>
        <a:xfrm>
          <a:off x="0" y="0"/>
          <a:ext cx="0" cy="0"/>
          <a:chOff x="0" y="0"/>
          <a:chExt cx="0" cy="0"/>
        </a:xfrm>
      </p:grpSpPr>
      <p:sp>
        <p:nvSpPr>
          <p:cNvPr id="881" name="Google Shape;881;p23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2" name="Google Shape;882;p235"/>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3" name="Google Shape;883;p235"/>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4" name="Google Shape;884;p235"/>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5" name="Google Shape;885;p235"/>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86" name="Google Shape;886;p235"/>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ACF8E7E-EB4A-F6C7-1B17-D951CD979DF7}"/>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94831708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888"/>
        <p:cNvGrpSpPr/>
        <p:nvPr/>
      </p:nvGrpSpPr>
      <p:grpSpPr>
        <a:xfrm>
          <a:off x="0" y="0"/>
          <a:ext cx="0" cy="0"/>
          <a:chOff x="0" y="0"/>
          <a:chExt cx="0" cy="0"/>
        </a:xfrm>
      </p:grpSpPr>
      <p:sp>
        <p:nvSpPr>
          <p:cNvPr id="889" name="Google Shape;889;p23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236"/>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1" name="Google Shape;891;p236"/>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2" name="Google Shape;892;p236"/>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3" name="Google Shape;893;p236"/>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4" name="Google Shape;894;p236"/>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895" name="Google Shape;895;p236"/>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6" name="Google Shape;896;p236"/>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7" name="Google Shape;897;p236"/>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8" name="Google Shape;898;p236"/>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899" name="Google Shape;899;p236"/>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E6CDFDBD-A77D-6D97-915E-05096AE3C59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3435076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901"/>
        <p:cNvGrpSpPr/>
        <p:nvPr/>
      </p:nvGrpSpPr>
      <p:grpSpPr>
        <a:xfrm>
          <a:off x="0" y="0"/>
          <a:ext cx="0" cy="0"/>
          <a:chOff x="0" y="0"/>
          <a:chExt cx="0" cy="0"/>
        </a:xfrm>
      </p:grpSpPr>
      <p:sp>
        <p:nvSpPr>
          <p:cNvPr id="902" name="Google Shape;902;p23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3" name="Google Shape;903;p237"/>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4" name="Google Shape;904;p237"/>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5" name="Google Shape;905;p237"/>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6" name="Google Shape;906;p237"/>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7" name="Google Shape;907;p237"/>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8" name="Google Shape;908;p237"/>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09" name="Google Shape;909;p237"/>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0" name="Google Shape;910;p237"/>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11" name="Google Shape;911;p237"/>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2" name="Google Shape;1318;p6">
            <a:extLst>
              <a:ext uri="{FF2B5EF4-FFF2-40B4-BE49-F238E27FC236}">
                <a16:creationId xmlns:a16="http://schemas.microsoft.com/office/drawing/2014/main" id="{BEA1CD6A-F95F-7409-26F3-211E4FA3CAFD}"/>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8985715"/>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913"/>
        <p:cNvGrpSpPr/>
        <p:nvPr/>
      </p:nvGrpSpPr>
      <p:grpSpPr>
        <a:xfrm>
          <a:off x="0" y="0"/>
          <a:ext cx="0" cy="0"/>
          <a:chOff x="0" y="0"/>
          <a:chExt cx="0" cy="0"/>
        </a:xfrm>
      </p:grpSpPr>
      <p:sp>
        <p:nvSpPr>
          <p:cNvPr id="914" name="Google Shape;914;p23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5" name="Google Shape;915;p238"/>
          <p:cNvSpPr>
            <a:spLocks noGrp="1"/>
          </p:cNvSpPr>
          <p:nvPr>
            <p:ph type="pic" idx="2"/>
          </p:nvPr>
        </p:nvSpPr>
        <p:spPr>
          <a:xfrm>
            <a:off x="453739" y="4130825"/>
            <a:ext cx="1490261" cy="1490261"/>
          </a:xfrm>
          <a:prstGeom prst="rect">
            <a:avLst/>
          </a:prstGeom>
          <a:noFill/>
          <a:ln>
            <a:noFill/>
          </a:ln>
        </p:spPr>
        <p:txBody>
          <a:bodyPr/>
          <a:lstStyle/>
          <a:p>
            <a:endParaRPr lang="fr-MA"/>
          </a:p>
        </p:txBody>
      </p:sp>
      <p:sp>
        <p:nvSpPr>
          <p:cNvPr id="916" name="Google Shape;916;p238"/>
          <p:cNvSpPr>
            <a:spLocks noGrp="1"/>
          </p:cNvSpPr>
          <p:nvPr>
            <p:ph type="pic" idx="3"/>
          </p:nvPr>
        </p:nvSpPr>
        <p:spPr>
          <a:xfrm>
            <a:off x="7149739" y="4130825"/>
            <a:ext cx="1490261" cy="1490261"/>
          </a:xfrm>
          <a:prstGeom prst="rect">
            <a:avLst/>
          </a:prstGeom>
          <a:noFill/>
          <a:ln>
            <a:noFill/>
          </a:ln>
        </p:spPr>
        <p:txBody>
          <a:bodyPr/>
          <a:lstStyle/>
          <a:p>
            <a:endParaRPr lang="fr-MA"/>
          </a:p>
        </p:txBody>
      </p:sp>
      <p:sp>
        <p:nvSpPr>
          <p:cNvPr id="917" name="Google Shape;917;p238"/>
          <p:cNvSpPr>
            <a:spLocks noGrp="1"/>
          </p:cNvSpPr>
          <p:nvPr>
            <p:ph type="pic" idx="4"/>
          </p:nvPr>
        </p:nvSpPr>
        <p:spPr>
          <a:xfrm>
            <a:off x="2127739" y="4130825"/>
            <a:ext cx="1490261" cy="1490261"/>
          </a:xfrm>
          <a:prstGeom prst="rect">
            <a:avLst/>
          </a:prstGeom>
          <a:noFill/>
          <a:ln>
            <a:noFill/>
          </a:ln>
        </p:spPr>
        <p:txBody>
          <a:bodyPr/>
          <a:lstStyle/>
          <a:p>
            <a:endParaRPr lang="fr-MA"/>
          </a:p>
        </p:txBody>
      </p:sp>
      <p:sp>
        <p:nvSpPr>
          <p:cNvPr id="918" name="Google Shape;918;p238"/>
          <p:cNvSpPr>
            <a:spLocks noGrp="1"/>
          </p:cNvSpPr>
          <p:nvPr>
            <p:ph type="pic" idx="5"/>
          </p:nvPr>
        </p:nvSpPr>
        <p:spPr>
          <a:xfrm>
            <a:off x="3801739" y="4130825"/>
            <a:ext cx="1490261" cy="1490261"/>
          </a:xfrm>
          <a:prstGeom prst="rect">
            <a:avLst/>
          </a:prstGeom>
          <a:noFill/>
          <a:ln>
            <a:noFill/>
          </a:ln>
        </p:spPr>
        <p:txBody>
          <a:bodyPr/>
          <a:lstStyle/>
          <a:p>
            <a:endParaRPr lang="fr-MA"/>
          </a:p>
        </p:txBody>
      </p:sp>
      <p:sp>
        <p:nvSpPr>
          <p:cNvPr id="919" name="Google Shape;919;p238"/>
          <p:cNvSpPr>
            <a:spLocks noGrp="1"/>
          </p:cNvSpPr>
          <p:nvPr>
            <p:ph type="pic" idx="6"/>
          </p:nvPr>
        </p:nvSpPr>
        <p:spPr>
          <a:xfrm>
            <a:off x="5475739" y="4130825"/>
            <a:ext cx="1490261" cy="1490261"/>
          </a:xfrm>
          <a:prstGeom prst="rect">
            <a:avLst/>
          </a:prstGeom>
          <a:noFill/>
          <a:ln>
            <a:noFill/>
          </a:ln>
        </p:spPr>
        <p:txBody>
          <a:bodyPr/>
          <a:lstStyle/>
          <a:p>
            <a:endParaRPr lang="fr-MA"/>
          </a:p>
        </p:txBody>
      </p:sp>
      <p:sp>
        <p:nvSpPr>
          <p:cNvPr id="920" name="Google Shape;920;p238"/>
          <p:cNvSpPr>
            <a:spLocks noGrp="1"/>
          </p:cNvSpPr>
          <p:nvPr>
            <p:ph type="pic" idx="7"/>
          </p:nvPr>
        </p:nvSpPr>
        <p:spPr>
          <a:xfrm>
            <a:off x="783971" y="1968822"/>
            <a:ext cx="1490261" cy="1490261"/>
          </a:xfrm>
          <a:prstGeom prst="rect">
            <a:avLst/>
          </a:prstGeom>
          <a:noFill/>
          <a:ln>
            <a:noFill/>
          </a:ln>
        </p:spPr>
        <p:txBody>
          <a:bodyPr/>
          <a:lstStyle/>
          <a:p>
            <a:endParaRPr lang="fr-MA"/>
          </a:p>
        </p:txBody>
      </p:sp>
      <p:sp>
        <p:nvSpPr>
          <p:cNvPr id="921" name="Google Shape;921;p238"/>
          <p:cNvSpPr>
            <a:spLocks noGrp="1"/>
          </p:cNvSpPr>
          <p:nvPr>
            <p:ph type="pic" idx="8"/>
          </p:nvPr>
        </p:nvSpPr>
        <p:spPr>
          <a:xfrm>
            <a:off x="2772313" y="1968822"/>
            <a:ext cx="1490261" cy="1490261"/>
          </a:xfrm>
          <a:prstGeom prst="rect">
            <a:avLst/>
          </a:prstGeom>
          <a:noFill/>
          <a:ln>
            <a:noFill/>
          </a:ln>
        </p:spPr>
        <p:txBody>
          <a:bodyPr/>
          <a:lstStyle/>
          <a:p>
            <a:endParaRPr lang="fr-MA"/>
          </a:p>
        </p:txBody>
      </p:sp>
      <p:sp>
        <p:nvSpPr>
          <p:cNvPr id="922" name="Google Shape;922;p238"/>
          <p:cNvSpPr>
            <a:spLocks noGrp="1"/>
          </p:cNvSpPr>
          <p:nvPr>
            <p:ph type="pic" idx="9"/>
          </p:nvPr>
        </p:nvSpPr>
        <p:spPr>
          <a:xfrm>
            <a:off x="4760655" y="1968822"/>
            <a:ext cx="1490261" cy="1490261"/>
          </a:xfrm>
          <a:prstGeom prst="rect">
            <a:avLst/>
          </a:prstGeom>
          <a:noFill/>
          <a:ln>
            <a:noFill/>
          </a:ln>
        </p:spPr>
        <p:txBody>
          <a:bodyPr/>
          <a:lstStyle/>
          <a:p>
            <a:endParaRPr lang="fr-MA"/>
          </a:p>
        </p:txBody>
      </p:sp>
      <p:sp>
        <p:nvSpPr>
          <p:cNvPr id="923" name="Google Shape;923;p238"/>
          <p:cNvSpPr>
            <a:spLocks noGrp="1"/>
          </p:cNvSpPr>
          <p:nvPr>
            <p:ph type="pic" idx="13"/>
          </p:nvPr>
        </p:nvSpPr>
        <p:spPr>
          <a:xfrm>
            <a:off x="6748998" y="1968822"/>
            <a:ext cx="1490261" cy="1490261"/>
          </a:xfrm>
          <a:prstGeom prst="rect">
            <a:avLst/>
          </a:prstGeom>
          <a:noFill/>
          <a:ln>
            <a:noFill/>
          </a:ln>
        </p:spPr>
        <p:txBody>
          <a:bodyPr/>
          <a:lstStyle/>
          <a:p>
            <a:endParaRPr lang="fr-MA"/>
          </a:p>
        </p:txBody>
      </p:sp>
      <p:sp>
        <p:nvSpPr>
          <p:cNvPr id="2" name="Google Shape;1318;p6">
            <a:extLst>
              <a:ext uri="{FF2B5EF4-FFF2-40B4-BE49-F238E27FC236}">
                <a16:creationId xmlns:a16="http://schemas.microsoft.com/office/drawing/2014/main" id="{55733B59-BB60-3802-A604-0CC0FA1E82B4}"/>
              </a:ext>
            </a:extLst>
          </p:cNvPr>
          <p:cNvSpPr>
            <a:spLocks noGrp="1"/>
          </p:cNvSpPr>
          <p:nvPr>
            <p:ph type="pic" idx="14"/>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7525923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925"/>
        <p:cNvGrpSpPr/>
        <p:nvPr/>
      </p:nvGrpSpPr>
      <p:grpSpPr>
        <a:xfrm>
          <a:off x="0" y="0"/>
          <a:ext cx="0" cy="0"/>
          <a:chOff x="0" y="0"/>
          <a:chExt cx="0" cy="0"/>
        </a:xfrm>
      </p:grpSpPr>
      <p:sp>
        <p:nvSpPr>
          <p:cNvPr id="926" name="Google Shape;926;p23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7" name="Google Shape;927;p239"/>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8" name="Google Shape;928;p239"/>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29" name="Google Shape;929;p239"/>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0" name="Google Shape;930;p239"/>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1" name="Google Shape;931;p239"/>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2" name="Google Shape;932;p239"/>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3" name="Google Shape;933;p239"/>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4" name="Google Shape;934;p239"/>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5" name="Google Shape;935;p239"/>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6" name="Google Shape;936;p239"/>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37" name="Google Shape;937;p239"/>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8" name="Google Shape;938;p239"/>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39" name="Google Shape;939;p239"/>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0" name="Google Shape;940;p239"/>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p>
            <a:endParaRPr lang="fr-MA"/>
          </a:p>
        </p:txBody>
      </p:sp>
      <p:sp>
        <p:nvSpPr>
          <p:cNvPr id="941" name="Google Shape;941;p239"/>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2" name="Google Shape;942;p239"/>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3" name="Google Shape;943;p239"/>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44" name="Google Shape;944;p239"/>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056A4269-B941-9000-E5C2-BFD9EF95B6BE}"/>
              </a:ext>
            </a:extLst>
          </p:cNvPr>
          <p:cNvSpPr>
            <a:spLocks noGrp="1"/>
          </p:cNvSpPr>
          <p:nvPr>
            <p:ph type="pic" idx="22"/>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86449045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946"/>
        <p:cNvGrpSpPr/>
        <p:nvPr/>
      </p:nvGrpSpPr>
      <p:grpSpPr>
        <a:xfrm>
          <a:off x="0" y="0"/>
          <a:ext cx="0" cy="0"/>
          <a:chOff x="0" y="0"/>
          <a:chExt cx="0" cy="0"/>
        </a:xfrm>
      </p:grpSpPr>
      <p:sp>
        <p:nvSpPr>
          <p:cNvPr id="947" name="Google Shape;947;p2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240"/>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CB39824-89BD-A063-37D3-A57E6075F0AB}"/>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69031208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950"/>
        <p:cNvGrpSpPr/>
        <p:nvPr/>
      </p:nvGrpSpPr>
      <p:grpSpPr>
        <a:xfrm>
          <a:off x="0" y="0"/>
          <a:ext cx="0" cy="0"/>
          <a:chOff x="0" y="0"/>
          <a:chExt cx="0" cy="0"/>
        </a:xfrm>
      </p:grpSpPr>
      <p:sp>
        <p:nvSpPr>
          <p:cNvPr id="951" name="Google Shape;951;p2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9AB39D6-9B4F-B643-71A9-5E57710BE0B7}"/>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1823748128"/>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953"/>
        <p:cNvGrpSpPr/>
        <p:nvPr/>
      </p:nvGrpSpPr>
      <p:grpSpPr>
        <a:xfrm>
          <a:off x="0" y="0"/>
          <a:ext cx="0" cy="0"/>
          <a:chOff x="0" y="0"/>
          <a:chExt cx="0" cy="0"/>
        </a:xfrm>
      </p:grpSpPr>
      <p:pic>
        <p:nvPicPr>
          <p:cNvPr id="954" name="Google Shape;954;p242"/>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955" name="Google Shape;955;p242"/>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956" name="Google Shape;956;p242"/>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957" name="Google Shape;957;p24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8" name="Google Shape;958;p242"/>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59" name="Google Shape;959;p242"/>
          <p:cNvSpPr>
            <a:spLocks noGrp="1"/>
          </p:cNvSpPr>
          <p:nvPr>
            <p:ph type="pic" idx="2"/>
          </p:nvPr>
        </p:nvSpPr>
        <p:spPr>
          <a:xfrm>
            <a:off x="7056000" y="2747910"/>
            <a:ext cx="540000" cy="540000"/>
          </a:xfrm>
          <a:prstGeom prst="rect">
            <a:avLst/>
          </a:prstGeom>
          <a:solidFill>
            <a:schemeClr val="lt1"/>
          </a:solidFill>
          <a:ln>
            <a:noFill/>
          </a:ln>
        </p:spPr>
        <p:txBody>
          <a:bodyPr/>
          <a:lstStyle/>
          <a:p>
            <a:endParaRPr lang="fr-MA"/>
          </a:p>
        </p:txBody>
      </p:sp>
      <p:sp>
        <p:nvSpPr>
          <p:cNvPr id="960" name="Google Shape;960;p242"/>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1" name="Google Shape;961;p242"/>
          <p:cNvSpPr>
            <a:spLocks noGrp="1"/>
          </p:cNvSpPr>
          <p:nvPr>
            <p:ph type="pic" idx="4"/>
          </p:nvPr>
        </p:nvSpPr>
        <p:spPr>
          <a:xfrm>
            <a:off x="7056000" y="4183874"/>
            <a:ext cx="540000" cy="540000"/>
          </a:xfrm>
          <a:prstGeom prst="rect">
            <a:avLst/>
          </a:prstGeom>
          <a:solidFill>
            <a:schemeClr val="lt1"/>
          </a:solidFill>
          <a:ln>
            <a:noFill/>
          </a:ln>
        </p:spPr>
        <p:txBody>
          <a:bodyPr/>
          <a:lstStyle/>
          <a:p>
            <a:endParaRPr lang="fr-MA"/>
          </a:p>
        </p:txBody>
      </p:sp>
      <p:sp>
        <p:nvSpPr>
          <p:cNvPr id="962" name="Google Shape;962;p242"/>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63" name="Google Shape;963;p242"/>
          <p:cNvSpPr>
            <a:spLocks noGrp="1"/>
          </p:cNvSpPr>
          <p:nvPr>
            <p:ph type="pic" idx="6"/>
          </p:nvPr>
        </p:nvSpPr>
        <p:spPr>
          <a:xfrm>
            <a:off x="7056000" y="5642007"/>
            <a:ext cx="540000" cy="540000"/>
          </a:xfrm>
          <a:prstGeom prst="rect">
            <a:avLst/>
          </a:prstGeom>
          <a:solidFill>
            <a:schemeClr val="lt1"/>
          </a:solidFill>
          <a:ln>
            <a:noFill/>
          </a:ln>
        </p:spPr>
        <p:txBody>
          <a:bodyPr/>
          <a:lstStyle/>
          <a:p>
            <a:endParaRPr lang="fr-MA"/>
          </a:p>
        </p:txBody>
      </p:sp>
      <p:sp>
        <p:nvSpPr>
          <p:cNvPr id="2" name="Google Shape;1318;p6">
            <a:extLst>
              <a:ext uri="{FF2B5EF4-FFF2-40B4-BE49-F238E27FC236}">
                <a16:creationId xmlns:a16="http://schemas.microsoft.com/office/drawing/2014/main" id="{F1EB3D44-0CB0-CCF8-00FB-D7418B51BAB8}"/>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019534982"/>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5_Disposition personnalisée" preserve="1" userDrawn="1">
  <p:cSld name="15_Disposition personnalisée">
    <p:spTree>
      <p:nvGrpSpPr>
        <p:cNvPr id="1" name="Shape 965"/>
        <p:cNvGrpSpPr/>
        <p:nvPr/>
      </p:nvGrpSpPr>
      <p:grpSpPr>
        <a:xfrm>
          <a:off x="0" y="0"/>
          <a:ext cx="0" cy="0"/>
          <a:chOff x="0" y="0"/>
          <a:chExt cx="0" cy="0"/>
        </a:xfrm>
      </p:grpSpPr>
      <p:pic>
        <p:nvPicPr>
          <p:cNvPr id="966" name="Google Shape;966;p243"/>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967" name="Google Shape;967;p243"/>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968" name="Google Shape;968;p243"/>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9" name="Google Shape;969;p243"/>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970" name="Google Shape;970;p243"/>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971" name="Google Shape;971;p243"/>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1. Présentation du Vocabulaire</a:t>
            </a:r>
            <a:endParaRPr/>
          </a:p>
        </p:txBody>
      </p:sp>
      <p:pic>
        <p:nvPicPr>
          <p:cNvPr id="972" name="Google Shape;972;p243"/>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973" name="Google Shape;973;p243"/>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474F71"/>
                </a:solidFill>
                <a:latin typeface="Dosis ExtraBold"/>
                <a:ea typeface="Dosis ExtraBold"/>
                <a:cs typeface="Dosis ExtraBold"/>
                <a:sym typeface="Dosis ExtraBold"/>
              </a:rPr>
              <a:t>2. Exploitation du Vocabulaire</a:t>
            </a:r>
            <a:endParaRPr/>
          </a:p>
        </p:txBody>
      </p:sp>
      <p:pic>
        <p:nvPicPr>
          <p:cNvPr id="974" name="Google Shape;974;p243"/>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975" name="Google Shape;975;p243"/>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a:solidFill>
                  <a:srgbClr val="757575"/>
                </a:solidFill>
                <a:latin typeface="Dosis ExtraBold"/>
                <a:ea typeface="Dosis ExtraBold"/>
                <a:cs typeface="Dosis ExtraBold"/>
                <a:sym typeface="Dosis ExtraBold"/>
              </a:rPr>
              <a:t>3. Travail sur livret</a:t>
            </a:r>
            <a:endParaRPr/>
          </a:p>
        </p:txBody>
      </p:sp>
      <p:sp>
        <p:nvSpPr>
          <p:cNvPr id="976" name="Google Shape;976;p243"/>
          <p:cNvSpPr>
            <a:spLocks noGrp="1"/>
          </p:cNvSpPr>
          <p:nvPr>
            <p:ph type="pic" idx="2"/>
          </p:nvPr>
        </p:nvSpPr>
        <p:spPr>
          <a:xfrm rot="1539327">
            <a:off x="7298796" y="2003629"/>
            <a:ext cx="540000" cy="540000"/>
          </a:xfrm>
          <a:prstGeom prst="rect">
            <a:avLst/>
          </a:prstGeom>
          <a:solidFill>
            <a:schemeClr val="lt1"/>
          </a:solidFill>
          <a:ln>
            <a:noFill/>
          </a:ln>
        </p:spPr>
        <p:txBody>
          <a:bodyPr/>
          <a:lstStyle/>
          <a:p>
            <a:endParaRPr lang="fr-MA"/>
          </a:p>
        </p:txBody>
      </p:sp>
      <p:sp>
        <p:nvSpPr>
          <p:cNvPr id="977" name="Google Shape;977;p243"/>
          <p:cNvSpPr>
            <a:spLocks noGrp="1"/>
          </p:cNvSpPr>
          <p:nvPr>
            <p:ph type="pic" idx="3"/>
          </p:nvPr>
        </p:nvSpPr>
        <p:spPr>
          <a:xfrm rot="1539327">
            <a:off x="7298796" y="3473285"/>
            <a:ext cx="540000" cy="540000"/>
          </a:xfrm>
          <a:prstGeom prst="rect">
            <a:avLst/>
          </a:prstGeom>
          <a:solidFill>
            <a:schemeClr val="lt1"/>
          </a:solidFill>
          <a:ln>
            <a:noFill/>
          </a:ln>
        </p:spPr>
        <p:txBody>
          <a:bodyPr/>
          <a:lstStyle/>
          <a:p>
            <a:endParaRPr lang="fr-MA"/>
          </a:p>
        </p:txBody>
      </p:sp>
      <p:sp>
        <p:nvSpPr>
          <p:cNvPr id="978" name="Google Shape;978;p243"/>
          <p:cNvSpPr>
            <a:spLocks noGrp="1"/>
          </p:cNvSpPr>
          <p:nvPr>
            <p:ph type="pic" idx="4"/>
          </p:nvPr>
        </p:nvSpPr>
        <p:spPr>
          <a:xfrm rot="1539327">
            <a:off x="7298796" y="4958117"/>
            <a:ext cx="540000" cy="540000"/>
          </a:xfrm>
          <a:prstGeom prst="rect">
            <a:avLst/>
          </a:prstGeom>
          <a:solidFill>
            <a:schemeClr val="lt1"/>
          </a:solidFill>
          <a:ln>
            <a:noFill/>
          </a:ln>
        </p:spPr>
        <p:txBody>
          <a:bodyPr/>
          <a:lstStyle/>
          <a:p>
            <a:endParaRPr lang="fr-MA"/>
          </a:p>
        </p:txBody>
      </p:sp>
      <p:sp>
        <p:nvSpPr>
          <p:cNvPr id="979" name="Google Shape;979;p243"/>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0" name="Google Shape;980;p243"/>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981" name="Google Shape;981;p243"/>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6C336FC-8DDC-7C49-7B9A-73911A8C62CB}"/>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317467546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4943791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4008843421"/>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1483143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2696647423"/>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1926999591"/>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11462" y="3100065"/>
            <a:ext cx="91563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053003" y="5597907"/>
            <a:ext cx="137409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p>
            <a:endParaRPr lang="fr-MA"/>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4802934" y="4376851"/>
            <a:ext cx="1624163"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n-cs"/>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p>
            <a:endParaRPr lang="fr-MA"/>
          </a:p>
        </p:txBody>
      </p:sp>
    </p:spTree>
    <p:extLst>
      <p:ext uri="{BB962C8B-B14F-4D97-AF65-F5344CB8AC3E}">
        <p14:creationId xmlns:p14="http://schemas.microsoft.com/office/powerpoint/2010/main" val="721211988"/>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n-cs"/>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4012354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n-cs"/>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56953566"/>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57293004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n-cs"/>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4816845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425827004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622982481"/>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995603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7100483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135655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0276587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8827049"/>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8482254"/>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1536814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0890735"/>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0102266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2404040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3749534"/>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31873973"/>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23984673"/>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9336190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345251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32052755"/>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47752267"/>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5608282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18548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7312098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267408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55336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89052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95076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9045423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9580265"/>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0228588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6917646"/>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1543172"/>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35871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539025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459834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756106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6172687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25014155"/>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2200260"/>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5986629"/>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61112197"/>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365180571"/>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188835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56616612"/>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6654856"/>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669857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46582222"/>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5323575"/>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3636371"/>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695555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9385475"/>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03967005"/>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688612"/>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7413998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1769427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149108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3153235"/>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4859597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0613438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691543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53274580"/>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3834894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6831395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95516980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557778641"/>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791719909"/>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932136302"/>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Tree>
    <p:extLst>
      <p:ext uri="{BB962C8B-B14F-4D97-AF65-F5344CB8AC3E}">
        <p14:creationId xmlns:p14="http://schemas.microsoft.com/office/powerpoint/2010/main" val="456429548"/>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409182689"/>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2993871830"/>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قــــــــــراءة ح1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قــــــــــراءة ح2</a:t>
            </a:r>
          </a:p>
        </p:txBody>
      </p:sp>
    </p:spTree>
    <p:extLst>
      <p:ext uri="{BB962C8B-B14F-4D97-AF65-F5344CB8AC3E}">
        <p14:creationId xmlns:p14="http://schemas.microsoft.com/office/powerpoint/2010/main" val="4083559827"/>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3566442218"/>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430049254"/>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4242846609"/>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2880942164"/>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27880915"/>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58227858"/>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48800658"/>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24888463"/>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48429445"/>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74227444"/>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5804129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9162307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449727112"/>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68710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8331252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2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4126198749"/>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1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631166" y="1762900"/>
            <a:ext cx="1779510" cy="400110"/>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rPr>
              <a:t>  - 01</a:t>
            </a:r>
            <a:r>
              <a:rPr kumimoji="0" lang="ar-MA" sz="2000" b="1" i="0" u="none" strike="noStrike" kern="1200" cap="none" spc="0" normalizeH="0" baseline="0" noProof="0" dirty="0">
                <a:ln>
                  <a:noFill/>
                </a:ln>
                <a:solidFill>
                  <a:srgbClr val="424D7B"/>
                </a:solidFill>
                <a:effectLst/>
                <a:uLnTx/>
                <a:uFillTx/>
                <a:latin typeface="Microsoft Himalaya" panose="01010100010101010101" pitchFamily="2" charset="0"/>
                <a:ea typeface="Microsoft Himalaya" panose="01010100010101010101" pitchFamily="2" charset="0"/>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انشطة</a:t>
            </a:r>
            <a:r>
              <a:rPr kumimoji="0" lang="ar-MA" sz="20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ar-MA" sz="20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133959" y="3030664"/>
            <a:ext cx="129234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Himalaya" panose="01010100010101010101" pitchFamily="2" charset="0"/>
                <a:ea typeface="Microsoft Himalaya" panose="01010100010101010101" pitchFamily="2" charset="0"/>
                <a:cs typeface="Microsoft Himalaya" panose="01010100010101010101" pitchFamily="2" charset="0"/>
              </a:defRPr>
            </a:lvl1pPr>
          </a:lstStyle>
          <a:p>
            <a:pPr lvl="0"/>
            <a:r>
              <a:rPr lang="fr-MA" noProof="0" dirty="0">
                <a:latin typeface="Microsoft Uighur" panose="02000000000000000000" pitchFamily="2" charset="-78"/>
                <a:cs typeface="Microsoft Uighur" panose="02000000000000000000" pitchFamily="2" charset="-78"/>
              </a:rPr>
              <a:t>  - 02</a:t>
            </a:r>
            <a:r>
              <a:rPr lang="ar-MA" noProof="0" dirty="0">
                <a:latin typeface="Microsoft Uighur" panose="02000000000000000000" pitchFamily="2" charset="-78"/>
                <a:cs typeface="Microsoft Uighur" panose="02000000000000000000" pitchFamily="2" charset="-78"/>
              </a:rPr>
              <a:t>قراءة ح</a:t>
            </a:r>
            <a:r>
              <a:rPr lang="fr-FR" noProof="0" dirty="0">
                <a:latin typeface="Microsoft Uighur" panose="02000000000000000000" pitchFamily="2" charset="-78"/>
                <a:cs typeface="Microsoft Uighur" panose="02000000000000000000" pitchFamily="2" charset="-78"/>
              </a:rPr>
              <a:t>1</a:t>
            </a:r>
            <a:endParaRPr lang="fr-MA" noProof="0" dirty="0">
              <a:latin typeface="Microsoft Uighur" panose="02000000000000000000" pitchFamily="2" charset="-78"/>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262199" y="4305816"/>
            <a:ext cx="1164101" cy="400110"/>
          </a:xfrm>
          <a:prstGeom prst="rect">
            <a:avLst/>
          </a:prstGeom>
          <a:noFill/>
        </p:spPr>
        <p:txBody>
          <a:bodyPr wrap="square" rtlCol="0" anchor="ctr">
            <a:spAutoFit/>
          </a:bodyPr>
          <a:lstStyle>
            <a:defPPr>
              <a:defRPr lang="en-US"/>
            </a:defPPr>
            <a:lvl1pPr marR="0" lvl="0" indent="0" algn="r" defTabSz="914400" rtl="1" fontAlgn="auto">
              <a:lnSpc>
                <a:spcPct val="100000"/>
              </a:lnSpc>
              <a:spcBef>
                <a:spcPts val="0"/>
              </a:spcBef>
              <a:spcAft>
                <a:spcPts val="0"/>
              </a:spcAft>
              <a:buClrTx/>
              <a:buSzTx/>
              <a:buFontTx/>
              <a:buNone/>
              <a:tabLst/>
              <a:defRPr kumimoji="0" sz="2000" b="1" i="0" u="none" strike="noStrike" cap="none" spc="0" normalizeH="0" baseline="0">
                <a:ln>
                  <a:noFill/>
                </a:ln>
                <a:solidFill>
                  <a:srgbClr val="424D7B"/>
                </a:solidFill>
                <a:effectLst/>
                <a:uLnTx/>
                <a:uFillTx/>
                <a:latin typeface="Microsoft Uighur" panose="02000000000000000000" pitchFamily="2" charset="-78"/>
                <a:ea typeface="Microsoft Himalaya" panose="01010100010101010101" pitchFamily="2" charset="0"/>
                <a:cs typeface="Microsoft Uighur" panose="02000000000000000000" pitchFamily="2" charset="-78"/>
              </a:defRPr>
            </a:lvl1pPr>
          </a:lstStyle>
          <a:p>
            <a:pPr lvl="0"/>
            <a:r>
              <a:rPr lang="ar-MA" noProof="0" dirty="0"/>
              <a:t> </a:t>
            </a:r>
            <a:r>
              <a:rPr lang="fr-MA" noProof="0" dirty="0"/>
              <a:t> - 03</a:t>
            </a:r>
            <a:r>
              <a:rPr lang="ar-MA" noProof="0" dirty="0"/>
              <a:t> قراءة ح</a:t>
            </a:r>
            <a:r>
              <a:rPr lang="fr-FR" noProof="0" dirty="0"/>
              <a:t>2</a:t>
            </a:r>
            <a:endParaRPr lang="ar-MA" noProof="0" dirty="0"/>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2" name="Espace réservé du texte 5">
            <a:extLst>
              <a:ext uri="{FF2B5EF4-FFF2-40B4-BE49-F238E27FC236}">
                <a16:creationId xmlns:a16="http://schemas.microsoft.com/office/drawing/2014/main" id="{F6374D34-D13A-3241-4391-B4C15F256E70}"/>
              </a:ext>
            </a:extLst>
          </p:cNvPr>
          <p:cNvSpPr>
            <a:spLocks noGrp="1"/>
          </p:cNvSpPr>
          <p:nvPr>
            <p:ph type="body" sz="quarter" idx="23"/>
          </p:nvPr>
        </p:nvSpPr>
        <p:spPr>
          <a:xfrm>
            <a:off x="1910675" y="2112180"/>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600">
                <a:solidFill>
                  <a:srgbClr val="424D7B"/>
                </a:solidFill>
                <a:latin typeface="Microsoft Uighur" panose="02000000000000000000" pitchFamily="2" charset="-78"/>
                <a:cs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400">
                <a:solidFill>
                  <a:srgbClr val="424D7B"/>
                </a:solidFill>
                <a:latin typeface="Microsoft Uighur" panose="02000000000000000000" pitchFamily="2" charset="-78"/>
                <a:cs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pic>
        <p:nvPicPr>
          <p:cNvPr id="5" name="Image 4">
            <a:extLst>
              <a:ext uri="{FF2B5EF4-FFF2-40B4-BE49-F238E27FC236}">
                <a16:creationId xmlns:a16="http://schemas.microsoft.com/office/drawing/2014/main" id="{E7B49ADD-60B8-321F-9352-AF6B20DC171B}"/>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529063" y="4396757"/>
            <a:ext cx="536340" cy="540000"/>
          </a:xfrm>
          <a:prstGeom prst="rect">
            <a:avLst/>
          </a:prstGeom>
        </p:spPr>
      </p:pic>
    </p:spTree>
    <p:extLst>
      <p:ext uri="{BB962C8B-B14F-4D97-AF65-F5344CB8AC3E}">
        <p14:creationId xmlns:p14="http://schemas.microsoft.com/office/powerpoint/2010/main" val="126810440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1_Disposition personnalisée" userDrawn="1">
  <p:cSld name="22_Disposition personnalisée">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2" name="Rectangle 1">
            <a:extLst>
              <a:ext uri="{FF2B5EF4-FFF2-40B4-BE49-F238E27FC236}">
                <a16:creationId xmlns:a16="http://schemas.microsoft.com/office/drawing/2014/main" id="{CC559776-E585-4BFA-8D85-A42788EBC340}"/>
              </a:ext>
            </a:extLst>
          </p:cNvPr>
          <p:cNvSpPr/>
          <p:nvPr userDrawn="1"/>
        </p:nvSpPr>
        <p:spPr>
          <a:xfrm>
            <a:off x="1087120" y="1219200"/>
            <a:ext cx="6461760" cy="782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424D7C"/>
              </a:solidFill>
              <a:latin typeface="Microsoft Uighur" panose="02000000000000000000" pitchFamily="2" charset="-78"/>
              <a:cs typeface="Microsoft Uighur" panose="02000000000000000000" pitchFamily="2" charset="-78"/>
            </a:endParaRPr>
          </a:p>
        </p:txBody>
      </p:sp>
      <p:sp>
        <p:nvSpPr>
          <p:cNvPr id="3" name="Titre 2">
            <a:extLst>
              <a:ext uri="{FF2B5EF4-FFF2-40B4-BE49-F238E27FC236}">
                <a16:creationId xmlns:a16="http://schemas.microsoft.com/office/drawing/2014/main" id="{F9D41AC8-D8D4-B177-4DD5-855AE42CA32A}"/>
              </a:ext>
            </a:extLst>
          </p:cNvPr>
          <p:cNvSpPr>
            <a:spLocks noGrp="1"/>
          </p:cNvSpPr>
          <p:nvPr>
            <p:ph type="title"/>
          </p:nvPr>
        </p:nvSpPr>
        <p:spPr>
          <a:xfrm>
            <a:off x="628650" y="1219200"/>
            <a:ext cx="7886700" cy="782320"/>
          </a:xfrm>
          <a:prstGeom prst="rect">
            <a:avLst/>
          </a:prstGeom>
        </p:spPr>
        <p:txBody>
          <a:bodyPr anchor="ctr"/>
          <a:lstStyle>
            <a:lvl1pPr algn="ctr" rtl="1">
              <a:defRPr b="1">
                <a:solidFill>
                  <a:srgbClr val="424D7B"/>
                </a:solidFill>
                <a:latin typeface="Microsoft Uighur" panose="02000000000000000000" pitchFamily="2" charset="-78"/>
                <a:cs typeface="Microsoft Uighur" panose="02000000000000000000" pitchFamily="2" charset="-78"/>
              </a:defRPr>
            </a:lvl1pPr>
          </a:lstStyle>
          <a:p>
            <a:r>
              <a:rPr lang="fr-FR"/>
              <a:t>Modifiez le style du titre</a:t>
            </a:r>
            <a:endParaRPr lang="fr-MA"/>
          </a:p>
        </p:txBody>
      </p:sp>
    </p:spTree>
    <p:extLst>
      <p:ext uri="{BB962C8B-B14F-4D97-AF65-F5344CB8AC3E}">
        <p14:creationId xmlns:p14="http://schemas.microsoft.com/office/powerpoint/2010/main" val="263513321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5490287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4930172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423231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6480445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10/06/2026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6768057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10/06/2026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0558557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10/06/2026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0019859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768632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10/06/2026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6771242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1522695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10/06/2026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189694819"/>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30961381"/>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5672245"/>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38092997"/>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5725993"/>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9405585"/>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232207"/>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6399422"/>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859509"/>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79435831"/>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01535154"/>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8116451"/>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392614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13043066"/>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96861095"/>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575861"/>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1646750"/>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6803834"/>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2730485"/>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57004"/>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13066867"/>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8310676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391383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99175197"/>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7484682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8566766"/>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58770111"/>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611569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111829"/>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25975147"/>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8428159"/>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13093385"/>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8059083"/>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0482778"/>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8408852"/>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758404"/>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543561"/>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04030395"/>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803404"/>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64119019"/>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90109902"/>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50699205"/>
      </p:ext>
    </p:extLst>
  </p:cSld>
  <p:clrMapOvr>
    <a:masterClrMapping/>
  </p:clrMapOvr>
  <p:transition spd="slow">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04291658"/>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012138"/>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1563599"/>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15997530"/>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37708412"/>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738172211"/>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9820065"/>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0189311"/>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10191143"/>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972278536"/>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2226044"/>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394416"/>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3164764"/>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9800588"/>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0759464"/>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70702800"/>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24514783"/>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86754843"/>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24062970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2200450389"/>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74819819"/>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91488123"/>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1994798053"/>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134811657"/>
      </p:ext>
    </p:extLst>
  </p:cSld>
  <p:clrMapOvr>
    <a:masterClrMapping/>
  </p:clrMapOvr>
  <p:transition spd="slow">
    <p:fad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485640831"/>
      </p:ext>
    </p:extLst>
  </p:cSld>
  <p:clrMapOvr>
    <a:masterClrMapping/>
  </p:clrMapOvr>
  <p:transition spd="slow">
    <p:fad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46839189"/>
      </p:ext>
    </p:extLst>
  </p:cSld>
  <p:clrMapOvr>
    <a:masterClrMapping/>
  </p:clrMapOvr>
  <p:transition spd="slow">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214694"/>
      </p:ext>
    </p:extLst>
  </p:cSld>
  <p:clrMapOvr>
    <a:masterClrMapping/>
  </p:clrMapOvr>
  <p:transition spd="slow">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64560"/>
      </p:ext>
    </p:extLst>
  </p:cSld>
  <p:clrMapOvr>
    <a:masterClrMapping/>
  </p:clrMapOvr>
  <p:transition spd="slow">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23070677"/>
      </p:ext>
    </p:extLst>
  </p:cSld>
  <p:clrMapOvr>
    <a:masterClrMapping/>
  </p:clrMapOvr>
  <p:transition spd="slow">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19071866"/>
      </p:ext>
    </p:extLst>
  </p:cSld>
  <p:clrMapOvr>
    <a:masterClrMapping/>
  </p:clrMapOvr>
  <p:transition spd="slow">
    <p:fad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1808628"/>
      </p:ext>
    </p:extLst>
  </p:cSld>
  <p:clrMapOvr>
    <a:masterClrMapping/>
  </p:clrMapOvr>
  <p:transition spd="slow">
    <p:fad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776207"/>
      </p:ext>
    </p:extLst>
  </p:cSld>
  <p:clrMapOvr>
    <a:masterClrMapping/>
  </p:clrMapOvr>
  <p:transition spd="slow">
    <p:fad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81240038"/>
      </p:ext>
    </p:extLst>
  </p:cSld>
  <p:clrMapOvr>
    <a:masterClrMapping/>
  </p:clrMapOvr>
  <p:transition spd="slow">
    <p:fad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50635272"/>
      </p:ext>
    </p:extLst>
  </p:cSld>
  <p:clrMapOvr>
    <a:masterClrMapping/>
  </p:clrMapOvr>
  <p:transition spd="slow">
    <p:fad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56637458"/>
      </p:ext>
    </p:extLst>
  </p:cSld>
  <p:clrMapOvr>
    <a:masterClrMapping/>
  </p:clrMapOvr>
  <p:transition spd="slow">
    <p:fad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91115171"/>
      </p:ext>
    </p:extLst>
  </p:cSld>
  <p:clrMapOvr>
    <a:masterClrMapping/>
  </p:clrMapOvr>
  <p:transition spd="slow">
    <p:fad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428524"/>
      </p:ext>
    </p:extLst>
  </p:cSld>
  <p:clrMapOvr>
    <a:masterClrMapping/>
  </p:clrMapOvr>
  <p:transition spd="slow">
    <p:fad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50505888"/>
      </p:ext>
    </p:extLst>
  </p:cSld>
  <p:clrMapOvr>
    <a:masterClrMapping/>
  </p:clrMapOvr>
  <p:transition spd="slow">
    <p:fad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9246977"/>
      </p:ext>
    </p:extLst>
  </p:cSld>
  <p:clrMapOvr>
    <a:masterClrMapping/>
  </p:clrMapOvr>
  <p:transition spd="slow">
    <p:fad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0143016"/>
      </p:ext>
    </p:extLst>
  </p:cSld>
  <p:clrMapOvr>
    <a:masterClrMapping/>
  </p:clrMapOvr>
  <p:transition spd="slow">
    <p:fad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31541080"/>
      </p:ext>
    </p:extLst>
  </p:cSld>
  <p:clrMapOvr>
    <a:masterClrMapping/>
  </p:clrMapOvr>
  <p:transition spd="slow">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8593125"/>
      </p:ext>
    </p:extLst>
  </p:cSld>
  <p:clrMapOvr>
    <a:masterClrMapping/>
  </p:clrMapOvr>
  <p:transition spd="slow">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0535224"/>
      </p:ext>
    </p:extLst>
  </p:cSld>
  <p:clrMapOvr>
    <a:masterClrMapping/>
  </p:clrMapOvr>
  <p:transition spd="slow">
    <p:fad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375975"/>
      </p:ext>
    </p:extLst>
  </p:cSld>
  <p:clrMapOvr>
    <a:masterClrMapping/>
  </p:clrMapOvr>
  <p:transition spd="slow">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110821"/>
      </p:ext>
    </p:extLst>
  </p:cSld>
  <p:clrMapOvr>
    <a:masterClrMapping/>
  </p:clrMapOvr>
  <p:transition spd="slow">
    <p:fad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0356019"/>
      </p:ext>
    </p:extLst>
  </p:cSld>
  <p:clrMapOvr>
    <a:masterClrMapping/>
  </p:clrMapOvr>
  <p:transition spd="slow">
    <p:fad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8807867"/>
      </p:ext>
    </p:extLst>
  </p:cSld>
  <p:clrMapOvr>
    <a:masterClrMapping/>
  </p:clrMapOvr>
  <p:transition spd="slow">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88435139"/>
      </p:ext>
    </p:extLst>
  </p:cSld>
  <p:clrMapOvr>
    <a:masterClrMapping/>
  </p:clrMapOvr>
  <p:transition spd="slow">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87324080"/>
      </p:ext>
    </p:extLst>
  </p:cSld>
  <p:clrMapOvr>
    <a:masterClrMapping/>
  </p:clrMapOvr>
  <p:transition spd="slow">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6694570"/>
      </p:ext>
    </p:extLst>
  </p:cSld>
  <p:clrMapOvr>
    <a:masterClrMapping/>
  </p:clrMapOvr>
  <p:transition spd="slow">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24673986"/>
      </p:ext>
    </p:extLst>
  </p:cSld>
  <p:clrMapOvr>
    <a:masterClrMapping/>
  </p:clrMapOvr>
  <p:transition spd="slow">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6989851"/>
      </p:ext>
    </p:extLst>
  </p:cSld>
  <p:clrMapOvr>
    <a:masterClrMapping/>
  </p:clrMapOvr>
  <p:transition spd="slow">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6641887"/>
      </p:ext>
    </p:extLst>
  </p:cSld>
  <p:clrMapOvr>
    <a:masterClrMapping/>
  </p:clrMapOvr>
  <p:transition spd="slow">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30033260"/>
      </p:ext>
    </p:extLst>
  </p:cSld>
  <p:clrMapOvr>
    <a:masterClrMapping/>
  </p:clrMapOvr>
  <p:transition spd="slow">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69808654"/>
      </p:ext>
    </p:extLst>
  </p:cSld>
  <p:clrMapOvr>
    <a:masterClrMapping/>
  </p:clrMapOvr>
  <p:transition spd="slow">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19418701"/>
      </p:ext>
    </p:extLst>
  </p:cSld>
  <p:clrMapOvr>
    <a:masterClrMapping/>
  </p:clrMapOvr>
  <p:transition spd="slow">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73006952"/>
      </p:ext>
    </p:extLst>
  </p:cSld>
  <p:clrMapOvr>
    <a:masterClrMapping/>
  </p:clrMapOvr>
  <p:transition spd="slow">
    <p:fad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1082784031"/>
      </p:ext>
    </p:extLst>
  </p:cSld>
  <p:clrMapOvr>
    <a:masterClrMapping/>
  </p:clrMapOvr>
  <p:transition spd="slow">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661732"/>
      </p:ext>
    </p:extLst>
  </p:cSld>
  <p:clrMapOvr>
    <a:masterClrMapping/>
  </p:clrMapOvr>
  <p:transition spd="slow">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958537"/>
      </p:ext>
    </p:extLst>
  </p:cSld>
  <p:clrMapOvr>
    <a:masterClrMapping/>
  </p:clrMapOvr>
  <p:transition spd="slow">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54337475"/>
      </p:ext>
    </p:extLst>
  </p:cSld>
  <p:clrMapOvr>
    <a:masterClrMapping/>
  </p:clrMapOvr>
  <p:transition spd="slow">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1435303"/>
      </p:ext>
    </p:extLst>
  </p:cSld>
  <p:clrMapOvr>
    <a:masterClrMapping/>
  </p:clrMapOvr>
  <p:transition spd="slow">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76036525"/>
      </p:ext>
    </p:extLst>
  </p:cSld>
  <p:clrMapOvr>
    <a:masterClrMapping/>
  </p:clrMapOvr>
  <p:transition spd="slow">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14829874"/>
      </p:ext>
    </p:extLst>
  </p:cSld>
  <p:clrMapOvr>
    <a:masterClrMapping/>
  </p:clrMapOvr>
  <p:transition spd="slow">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6428042"/>
      </p:ext>
    </p:extLst>
  </p:cSld>
  <p:clrMapOvr>
    <a:masterClrMapping/>
  </p:clrMapOvr>
  <p:transition spd="slow">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84743118"/>
      </p:ext>
    </p:extLst>
  </p:cSld>
  <p:clrMapOvr>
    <a:masterClrMapping/>
  </p:clrMapOvr>
  <p:transition spd="slow">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2261749"/>
      </p:ext>
    </p:extLst>
  </p:cSld>
  <p:clrMapOvr>
    <a:masterClrMapping/>
  </p:clrMapOvr>
  <p:transition spd="slow">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0396288"/>
      </p:ext>
    </p:extLst>
  </p:cSld>
  <p:clrMapOvr>
    <a:masterClrMapping/>
  </p:clrMapOvr>
  <p:transition spd="slow">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2284172"/>
      </p:ext>
    </p:extLst>
  </p:cSld>
  <p:clrMapOvr>
    <a:masterClrMapping/>
  </p:clrMapOvr>
  <p:transition spd="slow">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6030910"/>
      </p:ext>
    </p:extLst>
  </p:cSld>
  <p:clrMapOvr>
    <a:masterClrMapping/>
  </p:clrMapOvr>
  <p:transition spd="slow">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7097694"/>
      </p:ext>
    </p:extLst>
  </p:cSld>
  <p:clrMapOvr>
    <a:masterClrMapping/>
  </p:clrMapOvr>
  <p:transition spd="slow">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093068"/>
      </p:ext>
    </p:extLst>
  </p:cSld>
  <p:clrMapOvr>
    <a:masterClrMapping/>
  </p:clrMapOvr>
  <p:transition spd="slow">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2584256"/>
      </p:ext>
    </p:extLst>
  </p:cSld>
  <p:clrMapOvr>
    <a:masterClrMapping/>
  </p:clrMapOvr>
  <p:transition spd="slow">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4570055"/>
      </p:ext>
    </p:extLst>
  </p:cSld>
  <p:clrMapOvr>
    <a:masterClrMapping/>
  </p:clrMapOvr>
  <p:transition spd="slow">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3397439"/>
      </p:ext>
    </p:extLst>
  </p:cSld>
  <p:clrMapOvr>
    <a:masterClrMapping/>
  </p:clrMapOvr>
  <p:transition spd="slow">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9507488"/>
      </p:ext>
    </p:extLst>
  </p:cSld>
  <p:clrMapOvr>
    <a:masterClrMapping/>
  </p:clrMapOvr>
  <p:transition spd="slow">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01618856"/>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6339271"/>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559722734"/>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62691077"/>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5787418"/>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43822622"/>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35354429"/>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91929077"/>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1456315"/>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33918898"/>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39927241"/>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44107388"/>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7247297"/>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5551894"/>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4967748"/>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7395970"/>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1917314"/>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5582778"/>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00953361"/>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76262955"/>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3890879"/>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877223"/>
      </p:ext>
    </p:extLst>
  </p:cSld>
  <p:clrMapOvr>
    <a:masterClrMapping/>
  </p:clrMapOvr>
  <p:transition spd="slow">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9369506"/>
      </p:ext>
    </p:extLst>
  </p:cSld>
  <p:clrMapOvr>
    <a:masterClrMapping/>
  </p:clrMapOvr>
  <p:transition spd="slow">
    <p:fade/>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79574755"/>
      </p:ext>
    </p:extLst>
  </p:cSld>
  <p:clrMapOvr>
    <a:masterClrMapping/>
  </p:clrMapOvr>
  <p:transition spd="slow">
    <p:fade/>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339668"/>
      </p:ext>
    </p:extLst>
  </p:cSld>
  <p:clrMapOvr>
    <a:masterClrMapping/>
  </p:clrMapOvr>
  <p:transition spd="slow">
    <p:fade/>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14580114"/>
      </p:ext>
    </p:extLst>
  </p:cSld>
  <p:clrMapOvr>
    <a:masterClrMapping/>
  </p:clrMapOvr>
  <p:transition spd="slow">
    <p:fade/>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03161014"/>
      </p:ext>
    </p:extLst>
  </p:cSld>
  <p:clrMapOvr>
    <a:masterClrMapping/>
  </p:clrMapOvr>
  <p:transition spd="slow">
    <p:fade/>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198986"/>
      </p:ext>
    </p:extLst>
  </p:cSld>
  <p:clrMapOvr>
    <a:masterClrMapping/>
  </p:clrMapOvr>
  <p:transition spd="slow">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5417773"/>
      </p:ext>
    </p:extLst>
  </p:cSld>
  <p:clrMapOvr>
    <a:masterClrMapping/>
  </p:clrMapOvr>
  <p:transition spd="slow">
    <p:fade/>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6338832"/>
      </p:ext>
    </p:extLst>
  </p:cSld>
  <p:clrMapOvr>
    <a:masterClrMapping/>
  </p:clrMapOvr>
  <p:transition spd="slow">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936860"/>
      </p:ext>
    </p:extLst>
  </p:cSld>
  <p:clrMapOvr>
    <a:masterClrMapping/>
  </p:clrMapOvr>
  <p:transition spd="slow">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2542316"/>
      </p:ext>
    </p:extLst>
  </p:cSld>
  <p:clrMapOvr>
    <a:masterClrMapping/>
  </p:clrMapOvr>
  <p:transition spd="slow">
    <p:fade/>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683408"/>
      </p:ext>
    </p:extLst>
  </p:cSld>
  <p:clrMapOvr>
    <a:masterClrMapping/>
  </p:clrMapOvr>
  <p:transition spd="slow">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98115483"/>
      </p:ext>
    </p:extLst>
  </p:cSld>
  <p:clrMapOvr>
    <a:masterClrMapping/>
  </p:clrMapOvr>
  <p:transition spd="slow">
    <p:fade/>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9403199"/>
      </p:ext>
    </p:extLst>
  </p:cSld>
  <p:clrMapOvr>
    <a:masterClrMapping/>
  </p:clrMapOvr>
  <p:transition spd="slow">
    <p:fade/>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22484"/>
      </p:ext>
    </p:extLst>
  </p:cSld>
  <p:clrMapOvr>
    <a:masterClrMapping/>
  </p:clrMapOvr>
  <p:transition spd="slow">
    <p:fade/>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4076747"/>
      </p:ext>
    </p:extLst>
  </p:cSld>
  <p:clrMapOvr>
    <a:masterClrMapping/>
  </p:clrMapOvr>
  <p:transition spd="slow">
    <p:fade/>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3095596"/>
      </p:ext>
    </p:extLst>
  </p:cSld>
  <p:clrMapOvr>
    <a:masterClrMapping/>
  </p:clrMapOvr>
  <p:transition spd="slow">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7107086"/>
      </p:ext>
    </p:extLst>
  </p:cSld>
  <p:clrMapOvr>
    <a:masterClrMapping/>
  </p:clrMapOvr>
  <p:transition spd="slow">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613161"/>
      </p:ext>
    </p:extLst>
  </p:cSld>
  <p:clrMapOvr>
    <a:masterClrMapping/>
  </p:clrMapOvr>
  <p:transition spd="slow">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27296192"/>
      </p:ext>
    </p:extLst>
  </p:cSld>
  <p:clrMapOvr>
    <a:masterClrMapping/>
  </p:clrMapOvr>
  <p:transition spd="slow">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45744691"/>
      </p:ext>
    </p:extLst>
  </p:cSld>
  <p:clrMapOvr>
    <a:masterClrMapping/>
  </p:clrMapOvr>
  <p:transition spd="slow">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433"/>
        <p:cNvGrpSpPr/>
        <p:nvPr/>
      </p:nvGrpSpPr>
      <p:grpSpPr>
        <a:xfrm>
          <a:off x="0" y="0"/>
          <a:ext cx="0" cy="0"/>
          <a:chOff x="0" y="0"/>
          <a:chExt cx="0" cy="0"/>
        </a:xfrm>
      </p:grpSpPr>
      <p:sp>
        <p:nvSpPr>
          <p:cNvPr id="434" name="Google Shape;434;p13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35" name="Google Shape;435;p138"/>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43EF6246-4C31-4577-5EFE-3C228FDAF96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364115"/>
      </p:ext>
    </p:extLst>
  </p:cSld>
  <p:clrMapOvr>
    <a:masterClrMapping/>
  </p:clrMapOvr>
  <p:transition spd="slow">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437"/>
        <p:cNvGrpSpPr/>
        <p:nvPr/>
      </p:nvGrpSpPr>
      <p:grpSpPr>
        <a:xfrm>
          <a:off x="0" y="0"/>
          <a:ext cx="0" cy="0"/>
          <a:chOff x="0" y="0"/>
          <a:chExt cx="0" cy="0"/>
        </a:xfrm>
      </p:grpSpPr>
      <p:sp>
        <p:nvSpPr>
          <p:cNvPr id="438" name="Google Shape;438;p13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6A6A6"/>
              </a:buClr>
              <a:buSzPts val="1600"/>
              <a:buFont typeface="Calibri"/>
              <a:buNone/>
              <a:defRPr sz="1600">
                <a:solidFill>
                  <a:srgbClr val="A6A6A6"/>
                </a:solidFill>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 name="Google Shape;1318;p6">
            <a:extLst>
              <a:ext uri="{FF2B5EF4-FFF2-40B4-BE49-F238E27FC236}">
                <a16:creationId xmlns:a16="http://schemas.microsoft.com/office/drawing/2014/main" id="{3C5695D6-64ED-ADCF-FDA0-7FC6F054523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4565571"/>
      </p:ext>
    </p:extLst>
  </p:cSld>
  <p:clrMapOvr>
    <a:masterClrMapping/>
  </p:clrMapOvr>
  <p:transition spd="slow">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440"/>
        <p:cNvGrpSpPr/>
        <p:nvPr/>
      </p:nvGrpSpPr>
      <p:grpSpPr>
        <a:xfrm>
          <a:off x="0" y="0"/>
          <a:ext cx="0" cy="0"/>
          <a:chOff x="0" y="0"/>
          <a:chExt cx="0" cy="0"/>
        </a:xfrm>
      </p:grpSpPr>
      <p:sp>
        <p:nvSpPr>
          <p:cNvPr id="441" name="Google Shape;441;p189"/>
          <p:cNvSpPr txBox="1">
            <a:spLocks noGrp="1"/>
          </p:cNvSpPr>
          <p:nvPr>
            <p:ph type="title"/>
          </p:nvPr>
        </p:nvSpPr>
        <p:spPr>
          <a:xfrm>
            <a:off x="670022"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2" name="Google Shape;442;p189"/>
          <p:cNvSpPr txBox="1">
            <a:spLocks noGrp="1"/>
          </p:cNvSpPr>
          <p:nvPr>
            <p:ph type="body" idx="1"/>
          </p:nvPr>
        </p:nvSpPr>
        <p:spPr>
          <a:xfrm>
            <a:off x="3515834" y="1800000"/>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646CC36-D085-C8BB-FF39-4497F337C0D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93487358"/>
      </p:ext>
    </p:extLst>
  </p:cSld>
  <p:clrMapOvr>
    <a:masterClrMapping/>
  </p:clrMapOvr>
  <p:transition spd="slow">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444"/>
        <p:cNvGrpSpPr/>
        <p:nvPr/>
      </p:nvGrpSpPr>
      <p:grpSpPr>
        <a:xfrm>
          <a:off x="0" y="0"/>
          <a:ext cx="0" cy="0"/>
          <a:chOff x="0" y="0"/>
          <a:chExt cx="0" cy="0"/>
        </a:xfrm>
      </p:grpSpPr>
      <p:sp>
        <p:nvSpPr>
          <p:cNvPr id="445" name="Google Shape;445;p19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6" name="Google Shape;446;p190"/>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0EEB306-ACA4-D05F-77DD-0C1CCF770CF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3881388"/>
      </p:ext>
    </p:extLst>
  </p:cSld>
  <p:clrMapOvr>
    <a:masterClrMapping/>
  </p:clrMapOvr>
  <p:transition spd="slow">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448"/>
        <p:cNvGrpSpPr/>
        <p:nvPr/>
      </p:nvGrpSpPr>
      <p:grpSpPr>
        <a:xfrm>
          <a:off x="0" y="0"/>
          <a:ext cx="0" cy="0"/>
          <a:chOff x="0" y="0"/>
          <a:chExt cx="0" cy="0"/>
        </a:xfrm>
      </p:grpSpPr>
      <p:sp>
        <p:nvSpPr>
          <p:cNvPr id="449" name="Google Shape;449;p19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0" name="Google Shape;450;p191"/>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51" name="Google Shape;451;p191"/>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2800"/>
              <a:buFont typeface="Arial"/>
              <a:buNone/>
              <a:defRPr sz="2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0FBE208-45D0-C7A0-ED46-611EED2EAC53}"/>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36034716"/>
      </p:ext>
    </p:extLst>
  </p:cSld>
  <p:clrMapOvr>
    <a:masterClrMapping/>
  </p:clrMapOvr>
  <p:transition spd="slow">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453"/>
        <p:cNvGrpSpPr/>
        <p:nvPr/>
      </p:nvGrpSpPr>
      <p:grpSpPr>
        <a:xfrm>
          <a:off x="0" y="0"/>
          <a:ext cx="0" cy="0"/>
          <a:chOff x="0" y="0"/>
          <a:chExt cx="0" cy="0"/>
        </a:xfrm>
      </p:grpSpPr>
      <p:sp>
        <p:nvSpPr>
          <p:cNvPr id="454" name="Google Shape;454;p19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55" name="Google Shape;455;p192"/>
          <p:cNvSpPr>
            <a:spLocks noGrp="1"/>
          </p:cNvSpPr>
          <p:nvPr>
            <p:ph type="pic" idx="2"/>
          </p:nvPr>
        </p:nvSpPr>
        <p:spPr>
          <a:xfrm>
            <a:off x="1672207" y="2160000"/>
            <a:ext cx="2899793" cy="2899793"/>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56" name="Google Shape;456;p192"/>
          <p:cNvSpPr txBox="1">
            <a:spLocks noGrp="1"/>
          </p:cNvSpPr>
          <p:nvPr>
            <p:ph type="body" idx="1"/>
          </p:nvPr>
        </p:nvSpPr>
        <p:spPr>
          <a:xfrm>
            <a:off x="4731056" y="3240000"/>
            <a:ext cx="311699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4400"/>
              <a:buFont typeface="Arial"/>
              <a:buNone/>
              <a:defRPr sz="44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0E532AEA-91B2-942C-E6CB-C58CD9F71E9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5214968"/>
      </p:ext>
    </p:extLst>
  </p:cSld>
  <p:clrMapOvr>
    <a:masterClrMapping/>
  </p:clrMapOvr>
  <p:transition spd="slow">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458"/>
        <p:cNvGrpSpPr/>
        <p:nvPr/>
      </p:nvGrpSpPr>
      <p:grpSpPr>
        <a:xfrm>
          <a:off x="0" y="0"/>
          <a:ext cx="0" cy="0"/>
          <a:chOff x="0" y="0"/>
          <a:chExt cx="0" cy="0"/>
        </a:xfrm>
      </p:grpSpPr>
      <p:sp>
        <p:nvSpPr>
          <p:cNvPr id="459" name="Google Shape;459;p19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0" name="Google Shape;460;p193"/>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1" name="Google Shape;461;p193"/>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19518795-12AD-D22A-BBCB-EAA0A5F6CD1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72092866"/>
      </p:ext>
    </p:extLst>
  </p:cSld>
  <p:clrMapOvr>
    <a:masterClrMapping/>
  </p:clrMapOvr>
  <p:transition spd="slow">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463"/>
        <p:cNvGrpSpPr/>
        <p:nvPr/>
      </p:nvGrpSpPr>
      <p:grpSpPr>
        <a:xfrm>
          <a:off x="0" y="0"/>
          <a:ext cx="0" cy="0"/>
          <a:chOff x="0" y="0"/>
          <a:chExt cx="0" cy="0"/>
        </a:xfrm>
      </p:grpSpPr>
      <p:sp>
        <p:nvSpPr>
          <p:cNvPr id="464" name="Google Shape;464;p194"/>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5" name="Google Shape;465;p194"/>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66" name="Google Shape;466;p194"/>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AE19B016-0E0E-DAC2-9D85-E9CCC21215C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65217532"/>
      </p:ext>
    </p:extLst>
  </p:cSld>
  <p:clrMapOvr>
    <a:masterClrMapping/>
  </p:clrMapOvr>
  <p:transition spd="slow">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matchingName="5_Disposition personnalisée" preserve="1" userDrawn="1">
  <p:cSld name="5_Disposition personnalisée">
    <p:spTree>
      <p:nvGrpSpPr>
        <p:cNvPr id="1" name="Shape 468"/>
        <p:cNvGrpSpPr/>
        <p:nvPr/>
      </p:nvGrpSpPr>
      <p:grpSpPr>
        <a:xfrm>
          <a:off x="0" y="0"/>
          <a:ext cx="0" cy="0"/>
          <a:chOff x="0" y="0"/>
          <a:chExt cx="0" cy="0"/>
        </a:xfrm>
      </p:grpSpPr>
      <p:sp>
        <p:nvSpPr>
          <p:cNvPr id="469" name="Google Shape;469;p195"/>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0" name="Google Shape;470;p195"/>
          <p:cNvSpPr>
            <a:spLocks noGrp="1"/>
          </p:cNvSpPr>
          <p:nvPr>
            <p:ph type="pic" idx="2"/>
          </p:nvPr>
        </p:nvSpPr>
        <p:spPr>
          <a:xfrm>
            <a:off x="6899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1" name="Google Shape;471;p195"/>
          <p:cNvSpPr>
            <a:spLocks noGrp="1"/>
          </p:cNvSpPr>
          <p:nvPr>
            <p:ph type="pic" idx="3"/>
          </p:nvPr>
        </p:nvSpPr>
        <p:spPr>
          <a:xfrm>
            <a:off x="3551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2" name="Google Shape;472;p195"/>
          <p:cNvSpPr>
            <a:spLocks noGrp="1"/>
          </p:cNvSpPr>
          <p:nvPr>
            <p:ph type="pic" idx="4"/>
          </p:nvPr>
        </p:nvSpPr>
        <p:spPr>
          <a:xfrm>
            <a:off x="5225555" y="1661629"/>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3" name="Google Shape;473;p195"/>
          <p:cNvSpPr>
            <a:spLocks noGrp="1"/>
          </p:cNvSpPr>
          <p:nvPr>
            <p:ph type="pic" idx="5"/>
          </p:nvPr>
        </p:nvSpPr>
        <p:spPr>
          <a:xfrm>
            <a:off x="6899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4" name="Google Shape;474;p195"/>
          <p:cNvSpPr>
            <a:spLocks noGrp="1"/>
          </p:cNvSpPr>
          <p:nvPr>
            <p:ph type="pic" idx="6"/>
          </p:nvPr>
        </p:nvSpPr>
        <p:spPr>
          <a:xfrm>
            <a:off x="3551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5" name="Google Shape;475;p195"/>
          <p:cNvSpPr>
            <a:spLocks noGrp="1"/>
          </p:cNvSpPr>
          <p:nvPr>
            <p:ph type="pic" idx="7"/>
          </p:nvPr>
        </p:nvSpPr>
        <p:spPr>
          <a:xfrm>
            <a:off x="5225555" y="329589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6" name="Google Shape;476;p195"/>
          <p:cNvSpPr>
            <a:spLocks noGrp="1"/>
          </p:cNvSpPr>
          <p:nvPr>
            <p:ph type="pic" idx="8"/>
          </p:nvPr>
        </p:nvSpPr>
        <p:spPr>
          <a:xfrm>
            <a:off x="6899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7" name="Google Shape;477;p195"/>
          <p:cNvSpPr>
            <a:spLocks noGrp="1"/>
          </p:cNvSpPr>
          <p:nvPr>
            <p:ph type="pic" idx="9"/>
          </p:nvPr>
        </p:nvSpPr>
        <p:spPr>
          <a:xfrm>
            <a:off x="3551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8" name="Google Shape;478;p195"/>
          <p:cNvSpPr>
            <a:spLocks noGrp="1"/>
          </p:cNvSpPr>
          <p:nvPr>
            <p:ph type="pic" idx="13"/>
          </p:nvPr>
        </p:nvSpPr>
        <p:spPr>
          <a:xfrm>
            <a:off x="5225555" y="4925888"/>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79" name="Google Shape;479;p195"/>
          <p:cNvSpPr txBox="1">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207D94F-DE60-84B7-4FE8-78C0CAE61FFD}"/>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7056697"/>
      </p:ext>
    </p:extLst>
  </p:cSld>
  <p:clrMapOvr>
    <a:masterClrMapping/>
  </p:clrMapOvr>
  <p:transition spd="slow">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5" name="Google Shape;485;p196"/>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6" name="Google Shape;486;p196"/>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6437044"/>
      </p:ext>
    </p:extLst>
  </p:cSld>
  <p:clrMapOvr>
    <a:masterClrMapping/>
  </p:clrMapOvr>
  <p:transition spd="slow">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3_Voc_Act_01_4 Vignt">
    <p:spTree>
      <p:nvGrpSpPr>
        <p:cNvPr id="1" name="Shape 481"/>
        <p:cNvGrpSpPr/>
        <p:nvPr/>
      </p:nvGrpSpPr>
      <p:grpSpPr>
        <a:xfrm>
          <a:off x="0" y="0"/>
          <a:ext cx="0" cy="0"/>
          <a:chOff x="0" y="0"/>
          <a:chExt cx="0" cy="0"/>
        </a:xfrm>
      </p:grpSpPr>
      <p:sp>
        <p:nvSpPr>
          <p:cNvPr id="482" name="Google Shape;482;p196"/>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83" name="Google Shape;483;p196"/>
          <p:cNvSpPr>
            <a:spLocks noGrp="1"/>
          </p:cNvSpPr>
          <p:nvPr>
            <p:ph type="pic" idx="2"/>
          </p:nvPr>
        </p:nvSpPr>
        <p:spPr>
          <a:xfrm>
            <a:off x="769895"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84" name="Google Shape;484;p196"/>
          <p:cNvSpPr>
            <a:spLocks noGrp="1"/>
          </p:cNvSpPr>
          <p:nvPr>
            <p:ph type="pic" idx="3"/>
          </p:nvPr>
        </p:nvSpPr>
        <p:spPr>
          <a:xfrm>
            <a:off x="4978723" y="2438399"/>
            <a:ext cx="3395382" cy="3394800"/>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01C794F6-5DA8-504B-8B92-0A5BED4C059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29902865"/>
      </p:ext>
    </p:extLst>
  </p:cSld>
  <p:clrMapOvr>
    <a:masterClrMapping/>
  </p:clrMapOvr>
  <p:transition spd="slow">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488"/>
        <p:cNvGrpSpPr/>
        <p:nvPr/>
      </p:nvGrpSpPr>
      <p:grpSpPr>
        <a:xfrm>
          <a:off x="0" y="0"/>
          <a:ext cx="0" cy="0"/>
          <a:chOff x="0" y="0"/>
          <a:chExt cx="0" cy="0"/>
        </a:xfrm>
      </p:grpSpPr>
      <p:sp>
        <p:nvSpPr>
          <p:cNvPr id="489" name="Google Shape;489;p19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90" name="Google Shape;490;p197"/>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1" name="Google Shape;491;p197"/>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2" name="Google Shape;492;p197"/>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3" name="Google Shape;493;p197"/>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94" name="Google Shape;494;p197"/>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5" name="Google Shape;495;p197"/>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6" name="Google Shape;496;p197"/>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497" name="Google Shape;497;p197"/>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955DBCA6-5353-4F60-090C-E371D465D62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98558471"/>
      </p:ext>
    </p:extLst>
  </p:cSld>
  <p:clrMapOvr>
    <a:masterClrMapping/>
  </p:clrMapOvr>
  <p:transition spd="slow">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499"/>
        <p:cNvGrpSpPr/>
        <p:nvPr/>
      </p:nvGrpSpPr>
      <p:grpSpPr>
        <a:xfrm>
          <a:off x="0" y="0"/>
          <a:ext cx="0" cy="0"/>
          <a:chOff x="0" y="0"/>
          <a:chExt cx="0" cy="0"/>
        </a:xfrm>
      </p:grpSpPr>
      <p:sp>
        <p:nvSpPr>
          <p:cNvPr id="500" name="Google Shape;500;p198"/>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1" name="Google Shape;501;p198"/>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2" name="Google Shape;502;p198"/>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3" name="Google Shape;503;p198"/>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4" name="Google Shape;504;p198"/>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05" name="Google Shape;505;p198"/>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64D84534-5B8A-E220-8F46-5DB0EE2C5F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2109109"/>
      </p:ext>
    </p:extLst>
  </p:cSld>
  <p:clrMapOvr>
    <a:masterClrMapping/>
  </p:clrMapOvr>
  <p:transition spd="slow">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507"/>
        <p:cNvGrpSpPr/>
        <p:nvPr/>
      </p:nvGrpSpPr>
      <p:grpSpPr>
        <a:xfrm>
          <a:off x="0" y="0"/>
          <a:ext cx="0" cy="0"/>
          <a:chOff x="0" y="0"/>
          <a:chExt cx="0" cy="0"/>
        </a:xfrm>
      </p:grpSpPr>
      <p:sp>
        <p:nvSpPr>
          <p:cNvPr id="508" name="Google Shape;508;p199"/>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09" name="Google Shape;509;p199"/>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0" name="Google Shape;510;p199"/>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1" name="Google Shape;511;p199"/>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2" name="Google Shape;512;p199"/>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3" name="Google Shape;513;p199"/>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14" name="Google Shape;514;p199"/>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5" name="Google Shape;515;p199"/>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6" name="Google Shape;516;p199"/>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7" name="Google Shape;517;p199"/>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18" name="Google Shape;518;p199"/>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793DAEB2-33D4-193E-D01C-14D78EA5494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3184463"/>
      </p:ext>
    </p:extLst>
  </p:cSld>
  <p:clrMapOvr>
    <a:masterClrMapping/>
  </p:clrMapOvr>
  <p:transition spd="slow">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520"/>
        <p:cNvGrpSpPr/>
        <p:nvPr/>
      </p:nvGrpSpPr>
      <p:grpSpPr>
        <a:xfrm>
          <a:off x="0" y="0"/>
          <a:ext cx="0" cy="0"/>
          <a:chOff x="0" y="0"/>
          <a:chExt cx="0" cy="0"/>
        </a:xfrm>
      </p:grpSpPr>
      <p:sp>
        <p:nvSpPr>
          <p:cNvPr id="521" name="Google Shape;521;p200"/>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22" name="Google Shape;522;p20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3" name="Google Shape;523;p20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4" name="Google Shape;524;p20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5" name="Google Shape;525;p20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6" name="Google Shape;526;p20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7" name="Google Shape;527;p200"/>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8" name="Google Shape;528;p200"/>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29" name="Google Shape;529;p200"/>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0" name="Google Shape;530;p200"/>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1AC4FE3-A8F9-8975-9238-B5D1E54D0D81}"/>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3955724"/>
      </p:ext>
    </p:extLst>
  </p:cSld>
  <p:clrMapOvr>
    <a:masterClrMapping/>
  </p:clrMapOvr>
  <p:transition spd="slow">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532"/>
        <p:cNvGrpSpPr/>
        <p:nvPr/>
      </p:nvGrpSpPr>
      <p:grpSpPr>
        <a:xfrm>
          <a:off x="0" y="0"/>
          <a:ext cx="0" cy="0"/>
          <a:chOff x="0" y="0"/>
          <a:chExt cx="0" cy="0"/>
        </a:xfrm>
      </p:grpSpPr>
      <p:sp>
        <p:nvSpPr>
          <p:cNvPr id="533" name="Google Shape;533;p201"/>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34" name="Google Shape;534;p20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5" name="Google Shape;535;p20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6" name="Google Shape;536;p20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7" name="Google Shape;537;p20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8" name="Google Shape;538;p20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39" name="Google Shape;539;p201"/>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0" name="Google Shape;540;p201"/>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1" name="Google Shape;541;p201"/>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2" name="Google Shape;542;p201"/>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3" name="Google Shape;543;p201"/>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4" name="Google Shape;544;p201"/>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5" name="Google Shape;545;p201"/>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6" name="Google Shape;546;p201"/>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7" name="Google Shape;547;p201"/>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548" name="Google Shape;548;p201"/>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49" name="Google Shape;549;p201"/>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0" name="Google Shape;550;p201"/>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51" name="Google Shape;551;p201"/>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565F88"/>
              </a:buClr>
              <a:buSzPts val="1800"/>
              <a:buFont typeface="Arial"/>
              <a:buNone/>
              <a:defRPr sz="1800" b="1" i="0" u="none" strike="noStrike" cap="none">
                <a:solidFill>
                  <a:srgbClr val="565F88"/>
                </a:solidFill>
                <a:latin typeface="Microsoft Uighur" panose="02000000000000000000" pitchFamily="2" charset="-78"/>
                <a:ea typeface="Calibri"/>
                <a:cs typeface="Microsoft Uighur" panose="02000000000000000000" pitchFamily="2" charset="-78"/>
                <a:sym typeface="Calibri"/>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01531F3-3298-4BFF-D094-2D925B1C15B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1882351"/>
      </p:ext>
    </p:extLst>
  </p:cSld>
  <p:clrMapOvr>
    <a:masterClrMapping/>
  </p:clrMapOvr>
  <p:transition spd="slow">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553"/>
        <p:cNvGrpSpPr/>
        <p:nvPr/>
      </p:nvGrpSpPr>
      <p:grpSpPr>
        <a:xfrm>
          <a:off x="0" y="0"/>
          <a:ext cx="0" cy="0"/>
          <a:chOff x="0" y="0"/>
          <a:chExt cx="0" cy="0"/>
        </a:xfrm>
      </p:grpSpPr>
      <p:sp>
        <p:nvSpPr>
          <p:cNvPr id="554" name="Google Shape;554;p202"/>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5" name="Google Shape;555;p202"/>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CC3C1E9-7EC6-DC88-088F-DD1235542AF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36673"/>
      </p:ext>
    </p:extLst>
  </p:cSld>
  <p:clrMapOvr>
    <a:masterClrMapping/>
  </p:clrMapOvr>
  <p:transition spd="slow">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matchingName="3_Voc_Act_01_Img" preserve="1" userDrawn="1">
  <p:cSld name="3_Voc_Act_01_Img">
    <p:spTree>
      <p:nvGrpSpPr>
        <p:cNvPr id="1" name="Shape 557"/>
        <p:cNvGrpSpPr/>
        <p:nvPr/>
      </p:nvGrpSpPr>
      <p:grpSpPr>
        <a:xfrm>
          <a:off x="0" y="0"/>
          <a:ext cx="0" cy="0"/>
          <a:chOff x="0" y="0"/>
          <a:chExt cx="0" cy="0"/>
        </a:xfrm>
      </p:grpSpPr>
      <p:sp>
        <p:nvSpPr>
          <p:cNvPr id="558" name="Google Shape;558;p203"/>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atin typeface="Microsoft Uighur" panose="02000000000000000000" pitchFamily="2" charset="-78"/>
                <a:cs typeface="Microsoft Uighur" panose="02000000000000000000" pitchFamily="2" charset="-78"/>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9" name="Google Shape;559;p203"/>
          <p:cNvSpPr>
            <a:spLocks noGrp="1"/>
          </p:cNvSpPr>
          <p:nvPr>
            <p:ph type="pic" idx="2"/>
          </p:nvPr>
        </p:nvSpPr>
        <p:spPr>
          <a:xfrm>
            <a:off x="2448338" y="1584000"/>
            <a:ext cx="4247323" cy="4810539"/>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3" name="Google Shape;1318;p6">
            <a:extLst>
              <a:ext uri="{FF2B5EF4-FFF2-40B4-BE49-F238E27FC236}">
                <a16:creationId xmlns:a16="http://schemas.microsoft.com/office/drawing/2014/main" id="{372600ED-0C33-D586-E692-1AD1C8CDC4E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13913596"/>
      </p:ext>
    </p:extLst>
  </p:cSld>
  <p:clrMapOvr>
    <a:masterClrMapping/>
  </p:clrMapOvr>
  <p:transition spd="slow">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735789480"/>
      </p:ext>
    </p:extLst>
  </p:cSld>
  <p:clrMapOvr>
    <a:masterClrMapping/>
  </p:clrMapOvr>
  <p:transition spd="slow">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7307814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360104208"/>
      </p:ext>
    </p:extLst>
  </p:cSld>
  <p:clrMapOvr>
    <a:masterClrMapping/>
  </p:clrMapOvr>
  <p:transition spd="slow">
    <p:fade/>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86808318"/>
      </p:ext>
    </p:extLst>
  </p:cSld>
  <p:clrMapOvr>
    <a:masterClrMapping/>
  </p:clrMapOvr>
  <p:transition spd="slow">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54563715"/>
      </p:ext>
    </p:extLst>
  </p:cSld>
  <p:clrMapOvr>
    <a:masterClrMapping/>
  </p:clrMapOvr>
  <p:transition spd="slow">
    <p:fade/>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98081927"/>
      </p:ext>
    </p:extLst>
  </p:cSld>
  <p:clrMapOvr>
    <a:masterClrMapping/>
  </p:clrMapOvr>
  <p:transition spd="slow">
    <p:fade/>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040044476"/>
      </p:ext>
    </p:extLst>
  </p:cSld>
  <p:clrMapOvr>
    <a:masterClrMapping/>
  </p:clrMapOvr>
  <p:transition spd="slow">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86692505"/>
      </p:ext>
    </p:extLst>
  </p:cSld>
  <p:clrMapOvr>
    <a:masterClrMapping/>
  </p:clrMapOvr>
  <p:transition spd="slow">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808241146"/>
      </p:ext>
    </p:extLst>
  </p:cSld>
  <p:clrMapOvr>
    <a:masterClrMapping/>
  </p:clrMapOvr>
  <p:transition spd="slow">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654388419"/>
      </p:ext>
    </p:extLst>
  </p:cSld>
  <p:clrMapOvr>
    <a:masterClrMapping/>
  </p:clrMapOvr>
  <p:transition spd="slow">
    <p:fade/>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2391452217"/>
      </p:ext>
    </p:extLst>
  </p:cSld>
  <p:clrMapOvr>
    <a:masterClrMapping/>
  </p:clrMapOvr>
  <p:transition spd="slow">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6520814"/>
      </p:ext>
    </p:extLst>
  </p:cSld>
  <p:clrMapOvr>
    <a:masterClrMapping/>
  </p:clrMapOvr>
  <p:transition spd="slow">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576610474"/>
      </p:ext>
    </p:extLst>
  </p:cSld>
  <p:clrMapOvr>
    <a:masterClrMapping/>
  </p:clrMapOvr>
  <p:transition spd="slow">
    <p:fade/>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84162215"/>
      </p:ext>
    </p:extLst>
  </p:cSld>
  <p:clrMapOvr>
    <a:masterClrMapping/>
  </p:clrMapOvr>
  <p:transition spd="slow">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9593554"/>
      </p:ext>
    </p:extLst>
  </p:cSld>
  <p:clrMapOvr>
    <a:masterClrMapping/>
  </p:clrMapOvr>
  <p:transition spd="slow">
    <p:fade/>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25262424"/>
      </p:ext>
    </p:extLst>
  </p:cSld>
  <p:clrMapOvr>
    <a:masterClrMapping/>
  </p:clrMapOvr>
  <p:transition spd="slow">
    <p:fade/>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64788684"/>
      </p:ext>
    </p:extLst>
  </p:cSld>
  <p:clrMapOvr>
    <a:masterClrMapping/>
  </p:clrMapOvr>
  <p:transition spd="slow">
    <p:fade/>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898304249"/>
      </p:ext>
    </p:extLst>
  </p:cSld>
  <p:clrMapOvr>
    <a:masterClrMapping/>
  </p:clrMapOvr>
  <p:transition spd="slow">
    <p:fade/>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815972524"/>
      </p:ext>
    </p:extLst>
  </p:cSld>
  <p:clrMapOvr>
    <a:masterClrMapping/>
  </p:clrMapOvr>
  <p:transition spd="slow">
    <p:fade/>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296047859"/>
      </p:ext>
    </p:extLst>
  </p:cSld>
  <p:clrMapOvr>
    <a:masterClrMapping/>
  </p:clrMapOvr>
  <p:transition spd="slow">
    <p:fade/>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88440859"/>
      </p:ext>
    </p:extLst>
  </p:cSld>
  <p:clrMapOvr>
    <a:masterClrMapping/>
  </p:clrMapOvr>
  <p:transition spd="slow">
    <p:fade/>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74254469"/>
      </p:ext>
    </p:extLst>
  </p:cSld>
  <p:clrMapOvr>
    <a:masterClrMapping/>
  </p:clrMapOvr>
  <p:transition spd="slow">
    <p:fade/>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897566410"/>
      </p:ext>
    </p:extLst>
  </p:cSld>
  <p:clrMapOvr>
    <a:masterClrMapping/>
  </p:clrMapOvr>
  <p:transition spd="slow">
    <p:fade/>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19637439"/>
      </p:ext>
    </p:extLst>
  </p:cSld>
  <p:clrMapOvr>
    <a:masterClrMapping/>
  </p:clrMapOvr>
  <p:transition spd="slow">
    <p:fade/>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1708890"/>
      </p:ext>
    </p:extLst>
  </p:cSld>
  <p:clrMapOvr>
    <a:masterClrMapping/>
  </p:clrMapOvr>
  <p:transition spd="slow">
    <p:fade/>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89565777"/>
      </p:ext>
    </p:extLst>
  </p:cSld>
  <p:clrMapOvr>
    <a:masterClrMapping/>
  </p:clrMapOvr>
  <p:transition spd="slow">
    <p:fade/>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570007"/>
      </p:ext>
    </p:extLst>
  </p:cSld>
  <p:clrMapOvr>
    <a:masterClrMapping/>
  </p:clrMapOvr>
  <p:transition spd="slow">
    <p:fade/>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0339809"/>
      </p:ext>
    </p:extLst>
  </p:cSld>
  <p:clrMapOvr>
    <a:masterClrMapping/>
  </p:clrMapOvr>
  <p:transition spd="slow">
    <p:fade/>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5936194"/>
      </p:ext>
    </p:extLst>
  </p:cSld>
  <p:clrMapOvr>
    <a:masterClrMapping/>
  </p:clrMapOvr>
  <p:transition spd="slow">
    <p:fade/>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23432831"/>
      </p:ext>
    </p:extLst>
  </p:cSld>
  <p:clrMapOvr>
    <a:masterClrMapping/>
  </p:clrMapOvr>
  <p:transition spd="slow">
    <p:fade/>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04428904"/>
      </p:ext>
    </p:extLst>
  </p:cSld>
  <p:clrMapOvr>
    <a:masterClrMapping/>
  </p:clrMapOvr>
  <p:transition spd="slow">
    <p:fade/>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2515115"/>
      </p:ext>
    </p:extLst>
  </p:cSld>
  <p:clrMapOvr>
    <a:masterClrMapping/>
  </p:clrMapOvr>
  <p:transition spd="slow">
    <p:fade/>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2540171"/>
      </p:ext>
    </p:extLst>
  </p:cSld>
  <p:clrMapOvr>
    <a:masterClrMapping/>
  </p:clrMapOvr>
  <p:transition spd="slow">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68519379"/>
      </p:ext>
    </p:extLst>
  </p:cSld>
  <p:clrMapOvr>
    <a:masterClrMapping/>
  </p:clrMapOvr>
  <p:transition spd="slow">
    <p:fade/>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71232777"/>
      </p:ext>
    </p:extLst>
  </p:cSld>
  <p:clrMapOvr>
    <a:masterClrMapping/>
  </p:clrMapOvr>
  <p:transition spd="slow">
    <p:fade/>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863002"/>
      </p:ext>
    </p:extLst>
  </p:cSld>
  <p:clrMapOvr>
    <a:masterClrMapping/>
  </p:clrMapOvr>
  <p:transition spd="slow">
    <p:fade/>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1386379"/>
      </p:ext>
    </p:extLst>
  </p:cSld>
  <p:clrMapOvr>
    <a:masterClrMapping/>
  </p:clrMapOvr>
  <p:transition spd="slow">
    <p:fade/>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26445468"/>
      </p:ext>
    </p:extLst>
  </p:cSld>
  <p:clrMapOvr>
    <a:masterClrMapping/>
  </p:clrMapOvr>
  <p:transition spd="slow">
    <p:fade/>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07462275"/>
      </p:ext>
    </p:extLst>
  </p:cSld>
  <p:clrMapOvr>
    <a:masterClrMapping/>
  </p:clrMapOvr>
  <p:transition spd="slow">
    <p:fade/>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0164167"/>
      </p:ext>
    </p:extLst>
  </p:cSld>
  <p:clrMapOvr>
    <a:masterClrMapping/>
  </p:clrMapOvr>
  <p:transition spd="slow">
    <p:fade/>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3575213"/>
      </p:ext>
    </p:extLst>
  </p:cSld>
  <p:clrMapOvr>
    <a:masterClrMapping/>
  </p:clrMapOvr>
  <p:transition spd="slow">
    <p:fade/>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77407203"/>
      </p:ext>
    </p:extLst>
  </p:cSld>
  <p:clrMapOvr>
    <a:masterClrMapping/>
  </p:clrMapOvr>
  <p:transition spd="slow">
    <p:fade/>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16882825"/>
      </p:ext>
    </p:extLst>
  </p:cSld>
  <p:clrMapOvr>
    <a:masterClrMapping/>
  </p:clrMapOvr>
  <p:transition spd="slow">
    <p:fade/>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78030389"/>
      </p:ext>
    </p:extLst>
  </p:cSld>
  <p:clrMapOvr>
    <a:masterClrMapping/>
  </p:clrMapOvr>
  <p:transition spd="slow">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0893087"/>
      </p:ext>
    </p:extLst>
  </p:cSld>
  <p:clrMapOvr>
    <a:masterClrMapping/>
  </p:clrMapOvr>
  <p:transition spd="slow">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5987411"/>
      </p:ext>
    </p:extLst>
  </p:cSld>
  <p:clrMapOvr>
    <a:masterClrMapping/>
  </p:clrMapOvr>
  <p:transition spd="slow">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940447092"/>
      </p:ext>
    </p:extLst>
  </p:cSld>
  <p:clrMapOvr>
    <a:masterClrMapping/>
  </p:clrMapOvr>
  <p:transition spd="slow">
    <p:fade/>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093056337"/>
      </p:ext>
    </p:extLst>
  </p:cSld>
  <p:clrMapOvr>
    <a:masterClrMapping/>
  </p:clrMapOvr>
  <p:transition spd="slow">
    <p:fade/>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7013343"/>
      </p:ext>
    </p:extLst>
  </p:cSld>
  <p:clrMapOvr>
    <a:masterClrMapping/>
  </p:clrMapOvr>
  <p:transition spd="slow">
    <p:fade/>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matchingName="02_Voc_Act_01_Img"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p>
            <a:endParaRPr lang="fr-MA"/>
          </a:p>
        </p:txBody>
      </p:sp>
    </p:spTree>
    <p:extLst>
      <p:ext uri="{BB962C8B-B14F-4D97-AF65-F5344CB8AC3E}">
        <p14:creationId xmlns:p14="http://schemas.microsoft.com/office/powerpoint/2010/main" val="2092376792"/>
      </p:ext>
    </p:extLst>
  </p:cSld>
  <p:clrMapOvr>
    <a:masterClrMapping/>
  </p:clrMapOvr>
  <p:transition spd="slow">
    <p:fade/>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106773"/>
      </p:ext>
    </p:extLst>
  </p:cSld>
  <p:clrMapOvr>
    <a:masterClrMapping/>
  </p:clrMapOvr>
  <p:transition spd="slow">
    <p:fade/>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584369350"/>
      </p:ext>
    </p:extLst>
  </p:cSld>
  <p:clrMapOvr>
    <a:masterClrMapping/>
  </p:clrMapOvr>
  <p:transition spd="slow">
    <p:fade/>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52611673"/>
      </p:ext>
    </p:extLst>
  </p:cSld>
  <p:clrMapOvr>
    <a:masterClrMapping/>
  </p:clrMapOvr>
  <p:transition spd="slow">
    <p:fade/>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7087986"/>
      </p:ext>
    </p:extLst>
  </p:cSld>
  <p:clrMapOvr>
    <a:masterClrMapping/>
  </p:clrMapOvr>
  <p:transition spd="slow">
    <p:fade/>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6502355"/>
      </p:ext>
    </p:extLst>
  </p:cSld>
  <p:clrMapOvr>
    <a:masterClrMapping/>
  </p:clrMapOvr>
  <p:transition spd="slow">
    <p:fade/>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7605063"/>
      </p:ext>
    </p:extLst>
  </p:cSld>
  <p:clrMapOvr>
    <a:masterClrMapping/>
  </p:clrMapOvr>
  <p:transition spd="slow">
    <p:fade/>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89043058"/>
      </p:ext>
    </p:extLst>
  </p:cSld>
  <p:clrMapOvr>
    <a:masterClrMapping/>
  </p:clrMapOvr>
  <p:transition spd="slow">
    <p:fade/>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2930388"/>
      </p:ext>
    </p:extLst>
  </p:cSld>
  <p:clrMapOvr>
    <a:masterClrMapping/>
  </p:clrMapOvr>
  <p:transition spd="slow">
    <p:fade/>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5701997"/>
      </p:ext>
    </p:extLst>
  </p:cSld>
  <p:clrMapOvr>
    <a:masterClrMapping/>
  </p:clrMapOvr>
  <p:transition spd="slow">
    <p:fade/>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28591081"/>
      </p:ext>
    </p:extLst>
  </p:cSld>
  <p:clrMapOvr>
    <a:masterClrMapping/>
  </p:clrMapOvr>
  <p:transition spd="slow">
    <p:fade/>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9677218"/>
      </p:ext>
    </p:extLst>
  </p:cSld>
  <p:clrMapOvr>
    <a:masterClrMapping/>
  </p:clrMapOvr>
  <p:transition spd="slow">
    <p:fade/>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69897171"/>
      </p:ext>
    </p:extLst>
  </p:cSld>
  <p:clrMapOvr>
    <a:masterClrMapping/>
  </p:clrMapOvr>
  <p:transition spd="slow">
    <p:fade/>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85514720"/>
      </p:ext>
    </p:extLst>
  </p:cSld>
  <p:clrMapOvr>
    <a:masterClrMapping/>
  </p:clrMapOvr>
  <p:transition spd="slow">
    <p:fade/>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1302968"/>
      </p:ext>
    </p:extLst>
  </p:cSld>
  <p:clrMapOvr>
    <a:masterClrMapping/>
  </p:clrMapOvr>
  <p:transition spd="slow">
    <p:fade/>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9481176"/>
      </p:ext>
    </p:extLst>
  </p:cSld>
  <p:clrMapOvr>
    <a:masterClrMapping/>
  </p:clrMapOvr>
  <p:transition spd="slow">
    <p:fade/>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17172429"/>
      </p:ext>
    </p:extLst>
  </p:cSld>
  <p:clrMapOvr>
    <a:masterClrMapping/>
  </p:clrMapOvr>
  <p:transition spd="slow">
    <p:fade/>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56791633"/>
      </p:ext>
    </p:extLst>
  </p:cSld>
  <p:clrMapOvr>
    <a:masterClrMapping/>
  </p:clrMapOvr>
  <p:transition spd="slow">
    <p:fade/>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12665205"/>
      </p:ext>
    </p:extLst>
  </p:cSld>
  <p:clrMapOvr>
    <a:masterClrMapping/>
  </p:clrMapOvr>
  <p:transition spd="slow">
    <p:fade/>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0239297"/>
      </p:ext>
    </p:extLst>
  </p:cSld>
  <p:clrMapOvr>
    <a:masterClrMapping/>
  </p:clrMapOvr>
  <p:transition spd="slow">
    <p:fade/>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95401228"/>
      </p:ext>
    </p:extLst>
  </p:cSld>
  <p:clrMapOvr>
    <a:masterClrMapping/>
  </p:clrMapOvr>
  <p:transition spd="slow">
    <p:fade/>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49680210"/>
      </p:ext>
    </p:extLst>
  </p:cSld>
  <p:clrMapOvr>
    <a:masterClrMapping/>
  </p:clrMapOvr>
  <p:transition spd="slow">
    <p:fade/>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60566520"/>
      </p:ext>
    </p:extLst>
  </p:cSld>
  <p:clrMapOvr>
    <a:masterClrMapping/>
  </p:clrMapOvr>
  <p:transition spd="slow">
    <p:fade/>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172979343"/>
      </p:ext>
    </p:extLst>
  </p:cSld>
  <p:clrMapOvr>
    <a:masterClrMapping/>
  </p:clrMapOvr>
  <p:transition spd="slow">
    <p:fade/>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148206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1.jp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3.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1.jp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image" Target="../media/image1.jp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theme" Target="../theme/theme5.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image" Target="../media/image1.jpg"/><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theme" Target="../theme/theme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image" Target="../media/image1.jpg"/><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theme" Target="../theme/theme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image" Target="../media/image13.jpg"/><Relationship Id="rId5" Type="http://schemas.openxmlformats.org/officeDocument/2006/relationships/slideLayout" Target="../slideLayouts/slideLayout124.xml"/><Relationship Id="rId10" Type="http://schemas.openxmlformats.org/officeDocument/2006/relationships/theme" Target="../theme/theme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image" Target="../media/image16.bin"/><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theme" Target="../theme/theme10.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theme" Target="../theme/theme11.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19" Type="http://schemas.openxmlformats.org/officeDocument/2006/relationships/image" Target="../media/image16.bin"/><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image" Target="../media/image16.bin"/><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theme" Target="../theme/theme12.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26" Type="http://schemas.openxmlformats.org/officeDocument/2006/relationships/slideLayout" Target="../slideLayouts/slideLayout215.xml"/><Relationship Id="rId3" Type="http://schemas.openxmlformats.org/officeDocument/2006/relationships/slideLayout" Target="../slideLayouts/slideLayout192.xml"/><Relationship Id="rId21" Type="http://schemas.openxmlformats.org/officeDocument/2006/relationships/slideLayout" Target="../slideLayouts/slideLayout210.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5" Type="http://schemas.openxmlformats.org/officeDocument/2006/relationships/slideLayout" Target="../slideLayouts/slideLayout214.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24" Type="http://schemas.openxmlformats.org/officeDocument/2006/relationships/slideLayout" Target="../slideLayouts/slideLayout213.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23" Type="http://schemas.openxmlformats.org/officeDocument/2006/relationships/slideLayout" Target="../slideLayouts/slideLayout212.xml"/><Relationship Id="rId28" Type="http://schemas.openxmlformats.org/officeDocument/2006/relationships/image" Target="../media/image19.jpg"/><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slideLayout" Target="../slideLayouts/slideLayout211.xml"/><Relationship Id="rId27"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theme" Target="../theme/theme14.xml"/><Relationship Id="rId3" Type="http://schemas.openxmlformats.org/officeDocument/2006/relationships/slideLayout" Target="../slideLayouts/slideLayout218.xml"/><Relationship Id="rId7" Type="http://schemas.openxmlformats.org/officeDocument/2006/relationships/slideLayout" Target="../slideLayouts/slideLayout222.xml"/><Relationship Id="rId12" Type="http://schemas.openxmlformats.org/officeDocument/2006/relationships/slideLayout" Target="../slideLayouts/slideLayout227.xml"/><Relationship Id="rId2" Type="http://schemas.openxmlformats.org/officeDocument/2006/relationships/slideLayout" Target="../slideLayouts/slideLayout217.xml"/><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5" Type="http://schemas.openxmlformats.org/officeDocument/2006/relationships/slideLayout" Target="../slideLayouts/slideLayout220.xml"/><Relationship Id="rId10" Type="http://schemas.openxmlformats.org/officeDocument/2006/relationships/slideLayout" Target="../slideLayouts/slideLayout225.xml"/><Relationship Id="rId4" Type="http://schemas.openxmlformats.org/officeDocument/2006/relationships/slideLayout" Target="../slideLayouts/slideLayout219.xml"/><Relationship Id="rId9" Type="http://schemas.openxmlformats.org/officeDocument/2006/relationships/slideLayout" Target="../slideLayouts/slideLayout22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35.xml"/><Relationship Id="rId13" Type="http://schemas.openxmlformats.org/officeDocument/2006/relationships/slideLayout" Target="../slideLayouts/slideLayout240.xml"/><Relationship Id="rId18" Type="http://schemas.openxmlformats.org/officeDocument/2006/relationships/slideLayout" Target="../slideLayouts/slideLayout245.xml"/><Relationship Id="rId3" Type="http://schemas.openxmlformats.org/officeDocument/2006/relationships/slideLayout" Target="../slideLayouts/slideLayout230.xml"/><Relationship Id="rId21" Type="http://schemas.openxmlformats.org/officeDocument/2006/relationships/slideLayout" Target="../slideLayouts/slideLayout248.xml"/><Relationship Id="rId7" Type="http://schemas.openxmlformats.org/officeDocument/2006/relationships/slideLayout" Target="../slideLayouts/slideLayout234.xml"/><Relationship Id="rId12" Type="http://schemas.openxmlformats.org/officeDocument/2006/relationships/slideLayout" Target="../slideLayouts/slideLayout239.xml"/><Relationship Id="rId17" Type="http://schemas.openxmlformats.org/officeDocument/2006/relationships/slideLayout" Target="../slideLayouts/slideLayout244.xml"/><Relationship Id="rId2" Type="http://schemas.openxmlformats.org/officeDocument/2006/relationships/slideLayout" Target="../slideLayouts/slideLayout229.xml"/><Relationship Id="rId16" Type="http://schemas.openxmlformats.org/officeDocument/2006/relationships/slideLayout" Target="../slideLayouts/slideLayout243.xml"/><Relationship Id="rId20" Type="http://schemas.openxmlformats.org/officeDocument/2006/relationships/slideLayout" Target="../slideLayouts/slideLayout247.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24" Type="http://schemas.openxmlformats.org/officeDocument/2006/relationships/image" Target="../media/image16.bin"/><Relationship Id="rId5" Type="http://schemas.openxmlformats.org/officeDocument/2006/relationships/slideLayout" Target="../slideLayouts/slideLayout232.xml"/><Relationship Id="rId15" Type="http://schemas.openxmlformats.org/officeDocument/2006/relationships/slideLayout" Target="../slideLayouts/slideLayout242.xml"/><Relationship Id="rId23" Type="http://schemas.openxmlformats.org/officeDocument/2006/relationships/theme" Target="../theme/theme15.xml"/><Relationship Id="rId10" Type="http://schemas.openxmlformats.org/officeDocument/2006/relationships/slideLayout" Target="../slideLayouts/slideLayout237.xml"/><Relationship Id="rId19" Type="http://schemas.openxmlformats.org/officeDocument/2006/relationships/slideLayout" Target="../slideLayouts/slideLayout246.xml"/><Relationship Id="rId4" Type="http://schemas.openxmlformats.org/officeDocument/2006/relationships/slideLayout" Target="../slideLayouts/slideLayout231.xml"/><Relationship Id="rId9" Type="http://schemas.openxmlformats.org/officeDocument/2006/relationships/slideLayout" Target="../slideLayouts/slideLayout236.xml"/><Relationship Id="rId14" Type="http://schemas.openxmlformats.org/officeDocument/2006/relationships/slideLayout" Target="../slideLayouts/slideLayout241.xml"/><Relationship Id="rId22" Type="http://schemas.openxmlformats.org/officeDocument/2006/relationships/slideLayout" Target="../slideLayouts/slideLayout24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18" Type="http://schemas.openxmlformats.org/officeDocument/2006/relationships/slideLayout" Target="../slideLayouts/slideLayout267.xml"/><Relationship Id="rId26" Type="http://schemas.openxmlformats.org/officeDocument/2006/relationships/image" Target="../media/image16.bin"/><Relationship Id="rId3" Type="http://schemas.openxmlformats.org/officeDocument/2006/relationships/slideLayout" Target="../slideLayouts/slideLayout252.xml"/><Relationship Id="rId21" Type="http://schemas.openxmlformats.org/officeDocument/2006/relationships/slideLayout" Target="../slideLayouts/slideLayout270.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17" Type="http://schemas.openxmlformats.org/officeDocument/2006/relationships/slideLayout" Target="../slideLayouts/slideLayout266.xml"/><Relationship Id="rId25" Type="http://schemas.openxmlformats.org/officeDocument/2006/relationships/theme" Target="../theme/theme16.xml"/><Relationship Id="rId2" Type="http://schemas.openxmlformats.org/officeDocument/2006/relationships/slideLayout" Target="../slideLayouts/slideLayout251.xml"/><Relationship Id="rId16" Type="http://schemas.openxmlformats.org/officeDocument/2006/relationships/slideLayout" Target="../slideLayouts/slideLayout265.xml"/><Relationship Id="rId20" Type="http://schemas.openxmlformats.org/officeDocument/2006/relationships/slideLayout" Target="../slideLayouts/slideLayout269.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24" Type="http://schemas.openxmlformats.org/officeDocument/2006/relationships/slideLayout" Target="../slideLayouts/slideLayout273.xml"/><Relationship Id="rId5" Type="http://schemas.openxmlformats.org/officeDocument/2006/relationships/slideLayout" Target="../slideLayouts/slideLayout254.xml"/><Relationship Id="rId15" Type="http://schemas.openxmlformats.org/officeDocument/2006/relationships/slideLayout" Target="../slideLayouts/slideLayout264.xml"/><Relationship Id="rId23" Type="http://schemas.openxmlformats.org/officeDocument/2006/relationships/slideLayout" Target="../slideLayouts/slideLayout272.xml"/><Relationship Id="rId10" Type="http://schemas.openxmlformats.org/officeDocument/2006/relationships/slideLayout" Target="../slideLayouts/slideLayout259.xml"/><Relationship Id="rId19" Type="http://schemas.openxmlformats.org/officeDocument/2006/relationships/slideLayout" Target="../slideLayouts/slideLayout268.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 Id="rId22" Type="http://schemas.openxmlformats.org/officeDocument/2006/relationships/slideLayout" Target="../slideLayouts/slideLayout27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1.xml"/><Relationship Id="rId13" Type="http://schemas.openxmlformats.org/officeDocument/2006/relationships/slideLayout" Target="../slideLayouts/slideLayout286.xml"/><Relationship Id="rId3" Type="http://schemas.openxmlformats.org/officeDocument/2006/relationships/slideLayout" Target="../slideLayouts/slideLayout276.xml"/><Relationship Id="rId7" Type="http://schemas.openxmlformats.org/officeDocument/2006/relationships/slideLayout" Target="../slideLayouts/slideLayout280.xml"/><Relationship Id="rId12" Type="http://schemas.openxmlformats.org/officeDocument/2006/relationships/slideLayout" Target="../slideLayouts/slideLayout285.xml"/><Relationship Id="rId2" Type="http://schemas.openxmlformats.org/officeDocument/2006/relationships/slideLayout" Target="../slideLayouts/slideLayout275.xml"/><Relationship Id="rId1" Type="http://schemas.openxmlformats.org/officeDocument/2006/relationships/slideLayout" Target="../slideLayouts/slideLayout274.xml"/><Relationship Id="rId6" Type="http://schemas.openxmlformats.org/officeDocument/2006/relationships/slideLayout" Target="../slideLayouts/slideLayout279.xml"/><Relationship Id="rId11" Type="http://schemas.openxmlformats.org/officeDocument/2006/relationships/slideLayout" Target="../slideLayouts/slideLayout284.xml"/><Relationship Id="rId5" Type="http://schemas.openxmlformats.org/officeDocument/2006/relationships/slideLayout" Target="../slideLayouts/slideLayout278.xml"/><Relationship Id="rId15" Type="http://schemas.openxmlformats.org/officeDocument/2006/relationships/image" Target="../media/image13.jpg"/><Relationship Id="rId10" Type="http://schemas.openxmlformats.org/officeDocument/2006/relationships/slideLayout" Target="../slideLayouts/slideLayout283.xml"/><Relationship Id="rId4" Type="http://schemas.openxmlformats.org/officeDocument/2006/relationships/slideLayout" Target="../slideLayouts/slideLayout277.xml"/><Relationship Id="rId9" Type="http://schemas.openxmlformats.org/officeDocument/2006/relationships/slideLayout" Target="../slideLayouts/slideLayout282.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88.xml"/><Relationship Id="rId1" Type="http://schemas.openxmlformats.org/officeDocument/2006/relationships/slideLayout" Target="../slideLayouts/slideLayout2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slideLayout" Target="../slideLayouts/slideLayout301.xml"/><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slideLayout" Target="../slideLayouts/slideLayout300.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5" Type="http://schemas.openxmlformats.org/officeDocument/2006/relationships/image" Target="../media/image13.jpg"/><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slideLayout" Target="../slideLayouts/slideLayout314.xml"/><Relationship Id="rId18" Type="http://schemas.openxmlformats.org/officeDocument/2006/relationships/slideLayout" Target="../slideLayouts/slideLayout319.xml"/><Relationship Id="rId3" Type="http://schemas.openxmlformats.org/officeDocument/2006/relationships/slideLayout" Target="../slideLayouts/slideLayout304.xml"/><Relationship Id="rId21" Type="http://schemas.openxmlformats.org/officeDocument/2006/relationships/slideLayout" Target="../slideLayouts/slideLayout322.xml"/><Relationship Id="rId7" Type="http://schemas.openxmlformats.org/officeDocument/2006/relationships/slideLayout" Target="../slideLayouts/slideLayout308.xml"/><Relationship Id="rId12" Type="http://schemas.openxmlformats.org/officeDocument/2006/relationships/slideLayout" Target="../slideLayouts/slideLayout313.xml"/><Relationship Id="rId17" Type="http://schemas.openxmlformats.org/officeDocument/2006/relationships/slideLayout" Target="../slideLayouts/slideLayout318.xml"/><Relationship Id="rId25" Type="http://schemas.openxmlformats.org/officeDocument/2006/relationships/image" Target="../media/image16.bin"/><Relationship Id="rId2" Type="http://schemas.openxmlformats.org/officeDocument/2006/relationships/slideLayout" Target="../slideLayouts/slideLayout303.xml"/><Relationship Id="rId16" Type="http://schemas.openxmlformats.org/officeDocument/2006/relationships/slideLayout" Target="../slideLayouts/slideLayout317.xml"/><Relationship Id="rId20" Type="http://schemas.openxmlformats.org/officeDocument/2006/relationships/slideLayout" Target="../slideLayouts/slideLayout321.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24" Type="http://schemas.openxmlformats.org/officeDocument/2006/relationships/theme" Target="../theme/theme20.xml"/><Relationship Id="rId5" Type="http://schemas.openxmlformats.org/officeDocument/2006/relationships/slideLayout" Target="../slideLayouts/slideLayout306.xml"/><Relationship Id="rId15" Type="http://schemas.openxmlformats.org/officeDocument/2006/relationships/slideLayout" Target="../slideLayouts/slideLayout316.xml"/><Relationship Id="rId23" Type="http://schemas.openxmlformats.org/officeDocument/2006/relationships/slideLayout" Target="../slideLayouts/slideLayout324.xml"/><Relationship Id="rId10" Type="http://schemas.openxmlformats.org/officeDocument/2006/relationships/slideLayout" Target="../slideLayouts/slideLayout311.xml"/><Relationship Id="rId19" Type="http://schemas.openxmlformats.org/officeDocument/2006/relationships/slideLayout" Target="../slideLayouts/slideLayout320.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slideLayout" Target="../slideLayouts/slideLayout315.xml"/><Relationship Id="rId22" Type="http://schemas.openxmlformats.org/officeDocument/2006/relationships/slideLayout" Target="../slideLayouts/slideLayout32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slideLayout" Target="../slideLayouts/slideLayout337.xml"/><Relationship Id="rId18" Type="http://schemas.openxmlformats.org/officeDocument/2006/relationships/slideLayout" Target="../slideLayouts/slideLayout342.xml"/><Relationship Id="rId3" Type="http://schemas.openxmlformats.org/officeDocument/2006/relationships/slideLayout" Target="../slideLayouts/slideLayout327.xml"/><Relationship Id="rId21" Type="http://schemas.openxmlformats.org/officeDocument/2006/relationships/slideLayout" Target="../slideLayouts/slideLayout345.xml"/><Relationship Id="rId7" Type="http://schemas.openxmlformats.org/officeDocument/2006/relationships/slideLayout" Target="../slideLayouts/slideLayout331.xml"/><Relationship Id="rId12" Type="http://schemas.openxmlformats.org/officeDocument/2006/relationships/slideLayout" Target="../slideLayouts/slideLayout336.xml"/><Relationship Id="rId17" Type="http://schemas.openxmlformats.org/officeDocument/2006/relationships/slideLayout" Target="../slideLayouts/slideLayout341.xml"/><Relationship Id="rId2" Type="http://schemas.openxmlformats.org/officeDocument/2006/relationships/slideLayout" Target="../slideLayouts/slideLayout326.xml"/><Relationship Id="rId16" Type="http://schemas.openxmlformats.org/officeDocument/2006/relationships/slideLayout" Target="../slideLayouts/slideLayout340.xml"/><Relationship Id="rId20" Type="http://schemas.openxmlformats.org/officeDocument/2006/relationships/slideLayout" Target="../slideLayouts/slideLayout344.xml"/><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24" Type="http://schemas.openxmlformats.org/officeDocument/2006/relationships/image" Target="../media/image1.jpg"/><Relationship Id="rId5" Type="http://schemas.openxmlformats.org/officeDocument/2006/relationships/slideLayout" Target="../slideLayouts/slideLayout329.xml"/><Relationship Id="rId15" Type="http://schemas.openxmlformats.org/officeDocument/2006/relationships/slideLayout" Target="../slideLayouts/slideLayout339.xml"/><Relationship Id="rId23" Type="http://schemas.openxmlformats.org/officeDocument/2006/relationships/theme" Target="../theme/theme21.xml"/><Relationship Id="rId10" Type="http://schemas.openxmlformats.org/officeDocument/2006/relationships/slideLayout" Target="../slideLayouts/slideLayout334.xml"/><Relationship Id="rId19" Type="http://schemas.openxmlformats.org/officeDocument/2006/relationships/slideLayout" Target="../slideLayouts/slideLayout343.xml"/><Relationship Id="rId4" Type="http://schemas.openxmlformats.org/officeDocument/2006/relationships/slideLayout" Target="../slideLayouts/slideLayout328.xml"/><Relationship Id="rId9" Type="http://schemas.openxmlformats.org/officeDocument/2006/relationships/slideLayout" Target="../slideLayouts/slideLayout333.xml"/><Relationship Id="rId14" Type="http://schemas.openxmlformats.org/officeDocument/2006/relationships/slideLayout" Target="../slideLayouts/slideLayout338.xml"/><Relationship Id="rId22" Type="http://schemas.openxmlformats.org/officeDocument/2006/relationships/slideLayout" Target="../slideLayouts/slideLayout346.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54.xml"/><Relationship Id="rId13" Type="http://schemas.openxmlformats.org/officeDocument/2006/relationships/slideLayout" Target="../slideLayouts/slideLayout359.xml"/><Relationship Id="rId18" Type="http://schemas.openxmlformats.org/officeDocument/2006/relationships/slideLayout" Target="../slideLayouts/slideLayout364.xml"/><Relationship Id="rId3" Type="http://schemas.openxmlformats.org/officeDocument/2006/relationships/slideLayout" Target="../slideLayouts/slideLayout349.xml"/><Relationship Id="rId21" Type="http://schemas.openxmlformats.org/officeDocument/2006/relationships/slideLayout" Target="../slideLayouts/slideLayout367.xml"/><Relationship Id="rId7" Type="http://schemas.openxmlformats.org/officeDocument/2006/relationships/slideLayout" Target="../slideLayouts/slideLayout353.xml"/><Relationship Id="rId12" Type="http://schemas.openxmlformats.org/officeDocument/2006/relationships/slideLayout" Target="../slideLayouts/slideLayout358.xml"/><Relationship Id="rId17" Type="http://schemas.openxmlformats.org/officeDocument/2006/relationships/slideLayout" Target="../slideLayouts/slideLayout363.xml"/><Relationship Id="rId2" Type="http://schemas.openxmlformats.org/officeDocument/2006/relationships/slideLayout" Target="../slideLayouts/slideLayout348.xml"/><Relationship Id="rId16" Type="http://schemas.openxmlformats.org/officeDocument/2006/relationships/slideLayout" Target="../slideLayouts/slideLayout362.xml"/><Relationship Id="rId20" Type="http://schemas.openxmlformats.org/officeDocument/2006/relationships/slideLayout" Target="../slideLayouts/slideLayout366.xml"/><Relationship Id="rId1" Type="http://schemas.openxmlformats.org/officeDocument/2006/relationships/slideLayout" Target="../slideLayouts/slideLayout347.xml"/><Relationship Id="rId6" Type="http://schemas.openxmlformats.org/officeDocument/2006/relationships/slideLayout" Target="../slideLayouts/slideLayout352.xml"/><Relationship Id="rId11" Type="http://schemas.openxmlformats.org/officeDocument/2006/relationships/slideLayout" Target="../slideLayouts/slideLayout357.xml"/><Relationship Id="rId24" Type="http://schemas.openxmlformats.org/officeDocument/2006/relationships/image" Target="../media/image16.bin"/><Relationship Id="rId5" Type="http://schemas.openxmlformats.org/officeDocument/2006/relationships/slideLayout" Target="../slideLayouts/slideLayout351.xml"/><Relationship Id="rId15" Type="http://schemas.openxmlformats.org/officeDocument/2006/relationships/slideLayout" Target="../slideLayouts/slideLayout361.xml"/><Relationship Id="rId23" Type="http://schemas.openxmlformats.org/officeDocument/2006/relationships/theme" Target="../theme/theme22.xml"/><Relationship Id="rId10" Type="http://schemas.openxmlformats.org/officeDocument/2006/relationships/slideLayout" Target="../slideLayouts/slideLayout356.xml"/><Relationship Id="rId19" Type="http://schemas.openxmlformats.org/officeDocument/2006/relationships/slideLayout" Target="../slideLayouts/slideLayout365.xml"/><Relationship Id="rId4" Type="http://schemas.openxmlformats.org/officeDocument/2006/relationships/slideLayout" Target="../slideLayouts/slideLayout350.xml"/><Relationship Id="rId9" Type="http://schemas.openxmlformats.org/officeDocument/2006/relationships/slideLayout" Target="../slideLayouts/slideLayout355.xml"/><Relationship Id="rId14" Type="http://schemas.openxmlformats.org/officeDocument/2006/relationships/slideLayout" Target="../slideLayouts/slideLayout360.xml"/><Relationship Id="rId22" Type="http://schemas.openxmlformats.org/officeDocument/2006/relationships/slideLayout" Target="../slideLayouts/slideLayout368.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76.xml"/><Relationship Id="rId13" Type="http://schemas.openxmlformats.org/officeDocument/2006/relationships/slideLayout" Target="../slideLayouts/slideLayout381.xml"/><Relationship Id="rId18" Type="http://schemas.openxmlformats.org/officeDocument/2006/relationships/theme" Target="../theme/theme23.xml"/><Relationship Id="rId3" Type="http://schemas.openxmlformats.org/officeDocument/2006/relationships/slideLayout" Target="../slideLayouts/slideLayout371.xml"/><Relationship Id="rId7" Type="http://schemas.openxmlformats.org/officeDocument/2006/relationships/slideLayout" Target="../slideLayouts/slideLayout375.xml"/><Relationship Id="rId12" Type="http://schemas.openxmlformats.org/officeDocument/2006/relationships/slideLayout" Target="../slideLayouts/slideLayout380.xml"/><Relationship Id="rId17" Type="http://schemas.openxmlformats.org/officeDocument/2006/relationships/slideLayout" Target="../slideLayouts/slideLayout385.xml"/><Relationship Id="rId2" Type="http://schemas.openxmlformats.org/officeDocument/2006/relationships/slideLayout" Target="../slideLayouts/slideLayout370.xml"/><Relationship Id="rId16" Type="http://schemas.openxmlformats.org/officeDocument/2006/relationships/slideLayout" Target="../slideLayouts/slideLayout384.xml"/><Relationship Id="rId1" Type="http://schemas.openxmlformats.org/officeDocument/2006/relationships/slideLayout" Target="../slideLayouts/slideLayout369.xml"/><Relationship Id="rId6" Type="http://schemas.openxmlformats.org/officeDocument/2006/relationships/slideLayout" Target="../slideLayouts/slideLayout374.xml"/><Relationship Id="rId11" Type="http://schemas.openxmlformats.org/officeDocument/2006/relationships/slideLayout" Target="../slideLayouts/slideLayout379.xml"/><Relationship Id="rId5" Type="http://schemas.openxmlformats.org/officeDocument/2006/relationships/slideLayout" Target="../slideLayouts/slideLayout373.xml"/><Relationship Id="rId15" Type="http://schemas.openxmlformats.org/officeDocument/2006/relationships/slideLayout" Target="../slideLayouts/slideLayout383.xml"/><Relationship Id="rId10" Type="http://schemas.openxmlformats.org/officeDocument/2006/relationships/slideLayout" Target="../slideLayouts/slideLayout378.xml"/><Relationship Id="rId19" Type="http://schemas.openxmlformats.org/officeDocument/2006/relationships/image" Target="../media/image16.bin"/><Relationship Id="rId4" Type="http://schemas.openxmlformats.org/officeDocument/2006/relationships/slideLayout" Target="../slideLayouts/slideLayout372.xml"/><Relationship Id="rId9" Type="http://schemas.openxmlformats.org/officeDocument/2006/relationships/slideLayout" Target="../slideLayouts/slideLayout377.xml"/><Relationship Id="rId14" Type="http://schemas.openxmlformats.org/officeDocument/2006/relationships/slideLayout" Target="../slideLayouts/slideLayout38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slideLayout" Target="../slideLayouts/slideLayout398.xml"/><Relationship Id="rId18" Type="http://schemas.openxmlformats.org/officeDocument/2006/relationships/slideLayout" Target="../slideLayouts/slideLayout403.xml"/><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slideLayout" Target="../slideLayouts/slideLayout397.xml"/><Relationship Id="rId17" Type="http://schemas.openxmlformats.org/officeDocument/2006/relationships/slideLayout" Target="../slideLayouts/slideLayout402.xml"/><Relationship Id="rId2" Type="http://schemas.openxmlformats.org/officeDocument/2006/relationships/slideLayout" Target="../slideLayouts/slideLayout387.xml"/><Relationship Id="rId16" Type="http://schemas.openxmlformats.org/officeDocument/2006/relationships/slideLayout" Target="../slideLayouts/slideLayout401.xml"/><Relationship Id="rId20" Type="http://schemas.openxmlformats.org/officeDocument/2006/relationships/image" Target="../media/image1.jpg"/><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5" Type="http://schemas.openxmlformats.org/officeDocument/2006/relationships/slideLayout" Target="../slideLayouts/slideLayout400.xml"/><Relationship Id="rId10" Type="http://schemas.openxmlformats.org/officeDocument/2006/relationships/slideLayout" Target="../slideLayouts/slideLayout395.xml"/><Relationship Id="rId19" Type="http://schemas.openxmlformats.org/officeDocument/2006/relationships/theme" Target="../theme/theme24.xml"/><Relationship Id="rId4" Type="http://schemas.openxmlformats.org/officeDocument/2006/relationships/slideLayout" Target="../slideLayouts/slideLayout389.xml"/><Relationship Id="rId9" Type="http://schemas.openxmlformats.org/officeDocument/2006/relationships/slideLayout" Target="../slideLayouts/slideLayout394.xml"/><Relationship Id="rId14" Type="http://schemas.openxmlformats.org/officeDocument/2006/relationships/slideLayout" Target="../slideLayouts/slideLayout399.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411.xml"/><Relationship Id="rId13" Type="http://schemas.openxmlformats.org/officeDocument/2006/relationships/slideLayout" Target="../slideLayouts/slideLayout416.xml"/><Relationship Id="rId18" Type="http://schemas.openxmlformats.org/officeDocument/2006/relationships/slideLayout" Target="../slideLayouts/slideLayout421.xml"/><Relationship Id="rId3" Type="http://schemas.openxmlformats.org/officeDocument/2006/relationships/slideLayout" Target="../slideLayouts/slideLayout406.xml"/><Relationship Id="rId21" Type="http://schemas.openxmlformats.org/officeDocument/2006/relationships/slideLayout" Target="../slideLayouts/slideLayout424.xml"/><Relationship Id="rId7" Type="http://schemas.openxmlformats.org/officeDocument/2006/relationships/slideLayout" Target="../slideLayouts/slideLayout410.xml"/><Relationship Id="rId12" Type="http://schemas.openxmlformats.org/officeDocument/2006/relationships/slideLayout" Target="../slideLayouts/slideLayout415.xml"/><Relationship Id="rId17" Type="http://schemas.openxmlformats.org/officeDocument/2006/relationships/slideLayout" Target="../slideLayouts/slideLayout420.xml"/><Relationship Id="rId25" Type="http://schemas.openxmlformats.org/officeDocument/2006/relationships/image" Target="../media/image16.bin"/><Relationship Id="rId2" Type="http://schemas.openxmlformats.org/officeDocument/2006/relationships/slideLayout" Target="../slideLayouts/slideLayout405.xml"/><Relationship Id="rId16" Type="http://schemas.openxmlformats.org/officeDocument/2006/relationships/slideLayout" Target="../slideLayouts/slideLayout419.xml"/><Relationship Id="rId20" Type="http://schemas.openxmlformats.org/officeDocument/2006/relationships/slideLayout" Target="../slideLayouts/slideLayout423.xml"/><Relationship Id="rId1" Type="http://schemas.openxmlformats.org/officeDocument/2006/relationships/slideLayout" Target="../slideLayouts/slideLayout404.xml"/><Relationship Id="rId6" Type="http://schemas.openxmlformats.org/officeDocument/2006/relationships/slideLayout" Target="../slideLayouts/slideLayout409.xml"/><Relationship Id="rId11" Type="http://schemas.openxmlformats.org/officeDocument/2006/relationships/slideLayout" Target="../slideLayouts/slideLayout414.xml"/><Relationship Id="rId24" Type="http://schemas.openxmlformats.org/officeDocument/2006/relationships/theme" Target="../theme/theme25.xml"/><Relationship Id="rId5" Type="http://schemas.openxmlformats.org/officeDocument/2006/relationships/slideLayout" Target="../slideLayouts/slideLayout408.xml"/><Relationship Id="rId15" Type="http://schemas.openxmlformats.org/officeDocument/2006/relationships/slideLayout" Target="../slideLayouts/slideLayout418.xml"/><Relationship Id="rId23" Type="http://schemas.openxmlformats.org/officeDocument/2006/relationships/slideLayout" Target="../slideLayouts/slideLayout426.xml"/><Relationship Id="rId10" Type="http://schemas.openxmlformats.org/officeDocument/2006/relationships/slideLayout" Target="../slideLayouts/slideLayout413.xml"/><Relationship Id="rId19" Type="http://schemas.openxmlformats.org/officeDocument/2006/relationships/slideLayout" Target="../slideLayouts/slideLayout422.xml"/><Relationship Id="rId4" Type="http://schemas.openxmlformats.org/officeDocument/2006/relationships/slideLayout" Target="../slideLayouts/slideLayout407.xml"/><Relationship Id="rId9" Type="http://schemas.openxmlformats.org/officeDocument/2006/relationships/slideLayout" Target="../slideLayouts/slideLayout412.xml"/><Relationship Id="rId14" Type="http://schemas.openxmlformats.org/officeDocument/2006/relationships/slideLayout" Target="../slideLayouts/slideLayout417.xml"/><Relationship Id="rId22" Type="http://schemas.openxmlformats.org/officeDocument/2006/relationships/slideLayout" Target="../slideLayouts/slideLayout4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434.xml"/><Relationship Id="rId13" Type="http://schemas.openxmlformats.org/officeDocument/2006/relationships/slideLayout" Target="../slideLayouts/slideLayout439.xml"/><Relationship Id="rId18" Type="http://schemas.openxmlformats.org/officeDocument/2006/relationships/slideLayout" Target="../slideLayouts/slideLayout444.xml"/><Relationship Id="rId26" Type="http://schemas.openxmlformats.org/officeDocument/2006/relationships/slideLayout" Target="../slideLayouts/slideLayout452.xml"/><Relationship Id="rId3" Type="http://schemas.openxmlformats.org/officeDocument/2006/relationships/slideLayout" Target="../slideLayouts/slideLayout429.xml"/><Relationship Id="rId21" Type="http://schemas.openxmlformats.org/officeDocument/2006/relationships/slideLayout" Target="../slideLayouts/slideLayout447.xml"/><Relationship Id="rId7" Type="http://schemas.openxmlformats.org/officeDocument/2006/relationships/slideLayout" Target="../slideLayouts/slideLayout433.xml"/><Relationship Id="rId12" Type="http://schemas.openxmlformats.org/officeDocument/2006/relationships/slideLayout" Target="../slideLayouts/slideLayout438.xml"/><Relationship Id="rId17" Type="http://schemas.openxmlformats.org/officeDocument/2006/relationships/slideLayout" Target="../slideLayouts/slideLayout443.xml"/><Relationship Id="rId25" Type="http://schemas.openxmlformats.org/officeDocument/2006/relationships/slideLayout" Target="../slideLayouts/slideLayout451.xml"/><Relationship Id="rId2" Type="http://schemas.openxmlformats.org/officeDocument/2006/relationships/slideLayout" Target="../slideLayouts/slideLayout428.xml"/><Relationship Id="rId16" Type="http://schemas.openxmlformats.org/officeDocument/2006/relationships/slideLayout" Target="../slideLayouts/slideLayout442.xml"/><Relationship Id="rId20" Type="http://schemas.openxmlformats.org/officeDocument/2006/relationships/slideLayout" Target="../slideLayouts/slideLayout446.xml"/><Relationship Id="rId29" Type="http://schemas.openxmlformats.org/officeDocument/2006/relationships/image" Target="../media/image16.bin"/><Relationship Id="rId1" Type="http://schemas.openxmlformats.org/officeDocument/2006/relationships/slideLayout" Target="../slideLayouts/slideLayout427.xml"/><Relationship Id="rId6" Type="http://schemas.openxmlformats.org/officeDocument/2006/relationships/slideLayout" Target="../slideLayouts/slideLayout432.xml"/><Relationship Id="rId11" Type="http://schemas.openxmlformats.org/officeDocument/2006/relationships/slideLayout" Target="../slideLayouts/slideLayout437.xml"/><Relationship Id="rId24" Type="http://schemas.openxmlformats.org/officeDocument/2006/relationships/slideLayout" Target="../slideLayouts/slideLayout450.xml"/><Relationship Id="rId5" Type="http://schemas.openxmlformats.org/officeDocument/2006/relationships/slideLayout" Target="../slideLayouts/slideLayout431.xml"/><Relationship Id="rId15" Type="http://schemas.openxmlformats.org/officeDocument/2006/relationships/slideLayout" Target="../slideLayouts/slideLayout441.xml"/><Relationship Id="rId23" Type="http://schemas.openxmlformats.org/officeDocument/2006/relationships/slideLayout" Target="../slideLayouts/slideLayout449.xml"/><Relationship Id="rId28" Type="http://schemas.openxmlformats.org/officeDocument/2006/relationships/theme" Target="../theme/theme26.xml"/><Relationship Id="rId10" Type="http://schemas.openxmlformats.org/officeDocument/2006/relationships/slideLayout" Target="../slideLayouts/slideLayout436.xml"/><Relationship Id="rId19" Type="http://schemas.openxmlformats.org/officeDocument/2006/relationships/slideLayout" Target="../slideLayouts/slideLayout445.xml"/><Relationship Id="rId4" Type="http://schemas.openxmlformats.org/officeDocument/2006/relationships/slideLayout" Target="../slideLayouts/slideLayout430.xml"/><Relationship Id="rId9" Type="http://schemas.openxmlformats.org/officeDocument/2006/relationships/slideLayout" Target="../slideLayouts/slideLayout435.xml"/><Relationship Id="rId14" Type="http://schemas.openxmlformats.org/officeDocument/2006/relationships/slideLayout" Target="../slideLayouts/slideLayout440.xml"/><Relationship Id="rId22" Type="http://schemas.openxmlformats.org/officeDocument/2006/relationships/slideLayout" Target="../slideLayouts/slideLayout448.xml"/><Relationship Id="rId27" Type="http://schemas.openxmlformats.org/officeDocument/2006/relationships/slideLayout" Target="../slideLayouts/slideLayout453.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461.xml"/><Relationship Id="rId13" Type="http://schemas.openxmlformats.org/officeDocument/2006/relationships/slideLayout" Target="../slideLayouts/slideLayout466.xml"/><Relationship Id="rId18" Type="http://schemas.openxmlformats.org/officeDocument/2006/relationships/slideLayout" Target="../slideLayouts/slideLayout471.xml"/><Relationship Id="rId26" Type="http://schemas.openxmlformats.org/officeDocument/2006/relationships/image" Target="../media/image1.jpg"/><Relationship Id="rId3" Type="http://schemas.openxmlformats.org/officeDocument/2006/relationships/slideLayout" Target="../slideLayouts/slideLayout456.xml"/><Relationship Id="rId21" Type="http://schemas.openxmlformats.org/officeDocument/2006/relationships/slideLayout" Target="../slideLayouts/slideLayout474.xml"/><Relationship Id="rId7" Type="http://schemas.openxmlformats.org/officeDocument/2006/relationships/slideLayout" Target="../slideLayouts/slideLayout460.xml"/><Relationship Id="rId12" Type="http://schemas.openxmlformats.org/officeDocument/2006/relationships/slideLayout" Target="../slideLayouts/slideLayout465.xml"/><Relationship Id="rId17" Type="http://schemas.openxmlformats.org/officeDocument/2006/relationships/slideLayout" Target="../slideLayouts/slideLayout470.xml"/><Relationship Id="rId25" Type="http://schemas.openxmlformats.org/officeDocument/2006/relationships/theme" Target="../theme/theme27.xml"/><Relationship Id="rId2" Type="http://schemas.openxmlformats.org/officeDocument/2006/relationships/slideLayout" Target="../slideLayouts/slideLayout455.xml"/><Relationship Id="rId16" Type="http://schemas.openxmlformats.org/officeDocument/2006/relationships/slideLayout" Target="../slideLayouts/slideLayout469.xml"/><Relationship Id="rId20" Type="http://schemas.openxmlformats.org/officeDocument/2006/relationships/slideLayout" Target="../slideLayouts/slideLayout473.xml"/><Relationship Id="rId1" Type="http://schemas.openxmlformats.org/officeDocument/2006/relationships/slideLayout" Target="../slideLayouts/slideLayout454.xml"/><Relationship Id="rId6" Type="http://schemas.openxmlformats.org/officeDocument/2006/relationships/slideLayout" Target="../slideLayouts/slideLayout459.xml"/><Relationship Id="rId11" Type="http://schemas.openxmlformats.org/officeDocument/2006/relationships/slideLayout" Target="../slideLayouts/slideLayout464.xml"/><Relationship Id="rId24" Type="http://schemas.openxmlformats.org/officeDocument/2006/relationships/slideLayout" Target="../slideLayouts/slideLayout477.xml"/><Relationship Id="rId5" Type="http://schemas.openxmlformats.org/officeDocument/2006/relationships/slideLayout" Target="../slideLayouts/slideLayout458.xml"/><Relationship Id="rId15" Type="http://schemas.openxmlformats.org/officeDocument/2006/relationships/slideLayout" Target="../slideLayouts/slideLayout468.xml"/><Relationship Id="rId23" Type="http://schemas.openxmlformats.org/officeDocument/2006/relationships/slideLayout" Target="../slideLayouts/slideLayout476.xml"/><Relationship Id="rId10" Type="http://schemas.openxmlformats.org/officeDocument/2006/relationships/slideLayout" Target="../slideLayouts/slideLayout463.xml"/><Relationship Id="rId19" Type="http://schemas.openxmlformats.org/officeDocument/2006/relationships/slideLayout" Target="../slideLayouts/slideLayout472.xml"/><Relationship Id="rId4" Type="http://schemas.openxmlformats.org/officeDocument/2006/relationships/slideLayout" Target="../slideLayouts/slideLayout457.xml"/><Relationship Id="rId9" Type="http://schemas.openxmlformats.org/officeDocument/2006/relationships/slideLayout" Target="../slideLayouts/slideLayout462.xml"/><Relationship Id="rId14" Type="http://schemas.openxmlformats.org/officeDocument/2006/relationships/slideLayout" Target="../slideLayouts/slideLayout467.xml"/><Relationship Id="rId22" Type="http://schemas.openxmlformats.org/officeDocument/2006/relationships/slideLayout" Target="../slideLayouts/slideLayout4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4274395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702" r:id="rId9"/>
    <p:sldLayoutId id="2147483699" r:id="rId10"/>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839268177"/>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169452081"/>
      </p:ext>
    </p:extLst>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286"/>
        <p:cNvGrpSpPr/>
        <p:nvPr/>
      </p:nvGrpSpPr>
      <p:grpSpPr>
        <a:xfrm>
          <a:off x="0" y="0"/>
          <a:ext cx="0" cy="0"/>
          <a:chOff x="0" y="0"/>
          <a:chExt cx="0" cy="0"/>
        </a:xfrm>
      </p:grpSpPr>
      <p:sp>
        <p:nvSpPr>
          <p:cNvPr id="287" name="Google Shape;287;p133"/>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520093937"/>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594159479"/>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813" r:id="rId11"/>
    <p:sldLayoutId id="2147483760" r:id="rId12"/>
    <p:sldLayoutId id="2147483761" r:id="rId13"/>
    <p:sldLayoutId id="2147483762" r:id="rId14"/>
    <p:sldLayoutId id="2147483763" r:id="rId15"/>
    <p:sldLayoutId id="2147483764" r:id="rId16"/>
    <p:sldLayoutId id="2147483765" r:id="rId17"/>
    <p:sldLayoutId id="2147483766"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2" name="Google Shape;422;p137">
            <a:extLst>
              <a:ext uri="{FF2B5EF4-FFF2-40B4-BE49-F238E27FC236}">
                <a16:creationId xmlns:a16="http://schemas.microsoft.com/office/drawing/2014/main" id="{F2DF7908-93A9-CBEF-7413-0CB0107E978F}"/>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2926212068"/>
      </p:ext>
    </p:extLst>
  </p:cSld>
  <p:clrMap bg1="lt1" tx1="dk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4073" r:id="rId23"/>
    <p:sldLayoutId id="2147484228"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Shape 772"/>
        <p:cNvGrpSpPr/>
        <p:nvPr/>
      </p:nvGrpSpPr>
      <p:grpSpPr>
        <a:xfrm>
          <a:off x="0" y="0"/>
          <a:ext cx="0" cy="0"/>
          <a:chOff x="0" y="0"/>
          <a:chExt cx="0" cy="0"/>
        </a:xfrm>
      </p:grpSpPr>
      <p:sp>
        <p:nvSpPr>
          <p:cNvPr id="2" name="Google Shape;422;p137">
            <a:extLst>
              <a:ext uri="{FF2B5EF4-FFF2-40B4-BE49-F238E27FC236}">
                <a16:creationId xmlns:a16="http://schemas.microsoft.com/office/drawing/2014/main" id="{3E77C9B5-6745-AABF-7360-59F9DF457F4B}"/>
              </a:ext>
            </a:extLst>
          </p:cNvPr>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4222431558"/>
      </p:ext>
    </p:extLst>
  </p:cSld>
  <p:clrMap bg1="lt1" tx1="dk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924" r:id="rId23"/>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99951160"/>
      </p:ext>
    </p:extLst>
  </p:cSld>
  <p:clrMap bg1="lt1" tx1="dk1" bg2="dk2" tx2="lt2" accent1="accent1" accent2="accent2" accent3="accent3" accent4="accent4" accent5="accent5" accent6="accent6" hlink="hlink" folHlink="folHlink"/>
  <p:sldLayoutIdLst>
    <p:sldLayoutId id="2147483815" r:id="rId1"/>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t="-1000" r="-1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3053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1429368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19003677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951415625"/>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 id="2147483918" r:id="rId19"/>
    <p:sldLayoutId id="2147483919" r:id="rId20"/>
    <p:sldLayoutId id="2147483920" r:id="rId21"/>
    <p:sldLayoutId id="214748392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49658"/>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0" r:id="rId25"/>
    <p:sldLayoutId id="2147483951" r:id="rId26"/>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10/06/2026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329250644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32549483"/>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085944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 id="2147484019" r:id="rId18"/>
    <p:sldLayoutId id="2147484020" r:id="rId19"/>
    <p:sldLayoutId id="2147484021" r:id="rId20"/>
    <p:sldLayoutId id="2147484022" r:id="rId21"/>
    <p:sldLayoutId id="2147484023" r:id="rId22"/>
    <p:sldLayoutId id="2147484024" r:id="rId23"/>
    <p:sldLayoutId id="2147484026"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09701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59081668"/>
      </p:ext>
    </p:extLst>
  </p:cSld>
  <p:clrMap bg1="lt1" tx1="dk1" bg2="dk2" tx2="lt2" accent1="accent1" accent2="accent2" accent3="accent3" accent4="accent4" accent5="accent5" accent6="accent6" hlink="hlink" folHlink="folHlink"/>
  <p:sldLayoutIdLst>
    <p:sldLayoutId id="2147484057" r:id="rId1"/>
    <p:sldLayoutId id="2147484058"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219927"/>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90270591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60956535"/>
      </p:ext>
    </p:extLst>
  </p:cSld>
  <p:clrMap bg1="lt1" tx1="dk1" bg2="dk2" tx2="lt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 id="2147484193" r:id="rId13"/>
    <p:sldLayoutId id="2147484194" r:id="rId14"/>
    <p:sldLayoutId id="2147484195" r:id="rId15"/>
    <p:sldLayoutId id="2147484196" r:id="rId16"/>
    <p:sldLayoutId id="2147484197" r:id="rId17"/>
    <p:sldLayoutId id="2147484198" r:id="rId18"/>
    <p:sldLayoutId id="2147484199" r:id="rId19"/>
    <p:sldLayoutId id="2147484200" r:id="rId20"/>
    <p:sldLayoutId id="2147484201" r:id="rId21"/>
    <p:sldLayoutId id="2147484202"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533569"/>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 id="2147484216" r:id="rId12"/>
    <p:sldLayoutId id="2147484217" r:id="rId13"/>
    <p:sldLayoutId id="2147484218" r:id="rId14"/>
    <p:sldLayoutId id="2147484219" r:id="rId15"/>
    <p:sldLayoutId id="2147484220" r:id="rId16"/>
    <p:sldLayoutId id="2147484221" r:id="rId17"/>
    <p:sldLayoutId id="2147484222" r:id="rId18"/>
    <p:sldLayoutId id="2147484223" r:id="rId19"/>
    <p:sldLayoutId id="2147484224" r:id="rId20"/>
    <p:sldLayoutId id="2147484225" r:id="rId21"/>
    <p:sldLayoutId id="21474842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363021512"/>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 id="2147484242" r:id="rId13"/>
    <p:sldLayoutId id="2147484243" r:id="rId14"/>
    <p:sldLayoutId id="2147484244" r:id="rId15"/>
    <p:sldLayoutId id="2147484245" r:id="rId16"/>
    <p:sldLayoutId id="2147484246"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Shape 421"/>
        <p:cNvGrpSpPr/>
        <p:nvPr/>
      </p:nvGrpSpPr>
      <p:grpSpPr>
        <a:xfrm>
          <a:off x="0" y="0"/>
          <a:ext cx="0" cy="0"/>
          <a:chOff x="0" y="0"/>
          <a:chExt cx="0" cy="0"/>
        </a:xfrm>
      </p:grpSpPr>
      <p:sp>
        <p:nvSpPr>
          <p:cNvPr id="422" name="Google Shape;422;p137"/>
          <p:cNvSpPr txBox="1">
            <a:spLocks noGrp="1"/>
          </p:cNvSpPr>
          <p:nvPr>
            <p:ph type="title"/>
          </p:nvPr>
        </p:nvSpPr>
        <p:spPr>
          <a:xfrm>
            <a:off x="610859"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A5A5A5"/>
              </a:buClr>
              <a:buSzPts val="1600"/>
              <a:buFont typeface="Calibri"/>
              <a:buNone/>
              <a:defRPr sz="1600" b="0" i="0" u="none" strike="noStrike" cap="none">
                <a:solidFill>
                  <a:srgbClr val="A5A5A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949824554"/>
      </p:ext>
    </p:extLst>
  </p:cSld>
  <p:clrMap bg1="lt1" tx1="dk1" bg2="dk2" tx2="lt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 id="2147484259" r:id="rId12"/>
    <p:sldLayoutId id="2147484260" r:id="rId13"/>
    <p:sldLayoutId id="2147484261" r:id="rId14"/>
    <p:sldLayoutId id="2147484262" r:id="rId15"/>
    <p:sldLayoutId id="2147484263" r:id="rId16"/>
    <p:sldLayoutId id="2147484264" r:id="rId17"/>
    <p:sldLayoutId id="2147484265" r:id="rId18"/>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0475084"/>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1" r:id="rId15"/>
    <p:sldLayoutId id="2147484282" r:id="rId16"/>
    <p:sldLayoutId id="2147484283" r:id="rId17"/>
    <p:sldLayoutId id="2147484284" r:id="rId18"/>
    <p:sldLayoutId id="2147484285" r:id="rId19"/>
    <p:sldLayoutId id="2147484286" r:id="rId20"/>
    <p:sldLayoutId id="2147484287" r:id="rId21"/>
    <p:sldLayoutId id="2147484288" r:id="rId22"/>
    <p:sldLayoutId id="2147484289"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4475798"/>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 id="2147484303" r:id="rId13"/>
    <p:sldLayoutId id="2147484304" r:id="rId14"/>
    <p:sldLayoutId id="2147484305" r:id="rId15"/>
    <p:sldLayoutId id="2147484306" r:id="rId16"/>
    <p:sldLayoutId id="2147484307" r:id="rId17"/>
    <p:sldLayoutId id="2147484308" r:id="rId18"/>
    <p:sldLayoutId id="2147484309" r:id="rId19"/>
    <p:sldLayoutId id="2147484310" r:id="rId20"/>
    <p:sldLayoutId id="2147484311" r:id="rId21"/>
    <p:sldLayoutId id="2147484312" r:id="rId22"/>
    <p:sldLayoutId id="2147484313" r:id="rId23"/>
    <p:sldLayoutId id="2147484314" r:id="rId24"/>
    <p:sldLayoutId id="2147484315" r:id="rId25"/>
    <p:sldLayoutId id="2147484316" r:id="rId26"/>
    <p:sldLayoutId id="2147484317" r:id="rId27"/>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217789720"/>
      </p:ext>
    </p:extLst>
  </p:cSld>
  <p:clrMap bg1="lt1" tx1="dk1" bg2="dk2" tx2="lt2" accent1="accent1" accent2="accent2" accent3="accent3" accent4="accent4" accent5="accent5" accent6="accent6" hlink="hlink" folHlink="folHlink"/>
  <p:sldLayoutIdLst>
    <p:sldLayoutId id="2147484319" r:id="rId1"/>
    <p:sldLayoutId id="2147484320" r:id="rId2"/>
    <p:sldLayoutId id="2147484321" r:id="rId3"/>
    <p:sldLayoutId id="2147484322" r:id="rId4"/>
    <p:sldLayoutId id="2147484323" r:id="rId5"/>
    <p:sldLayoutId id="2147484324" r:id="rId6"/>
    <p:sldLayoutId id="2147484325" r:id="rId7"/>
    <p:sldLayoutId id="2147484326" r:id="rId8"/>
    <p:sldLayoutId id="2147484327" r:id="rId9"/>
    <p:sldLayoutId id="2147484328" r:id="rId10"/>
    <p:sldLayoutId id="2147484329" r:id="rId11"/>
    <p:sldLayoutId id="2147484330" r:id="rId12"/>
    <p:sldLayoutId id="2147484331" r:id="rId13"/>
    <p:sldLayoutId id="2147484332" r:id="rId14"/>
    <p:sldLayoutId id="2147484333" r:id="rId15"/>
    <p:sldLayoutId id="2147484334" r:id="rId16"/>
    <p:sldLayoutId id="2147484335" r:id="rId17"/>
    <p:sldLayoutId id="2147484336" r:id="rId18"/>
    <p:sldLayoutId id="2147484337" r:id="rId19"/>
    <p:sldLayoutId id="2147484338" r:id="rId20"/>
    <p:sldLayoutId id="2147484339" r:id="rId21"/>
    <p:sldLayoutId id="2147484340" r:id="rId22"/>
    <p:sldLayoutId id="2147484341" r:id="rId23"/>
    <p:sldLayoutId id="2147484342"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2.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gif"/><Relationship Id="rId2" Type="http://schemas.openxmlformats.org/officeDocument/2006/relationships/image" Target="../media/image24.png"/><Relationship Id="rId1" Type="http://schemas.openxmlformats.org/officeDocument/2006/relationships/slideLayout" Target="../slideLayouts/slideLayout2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20.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28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4.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7.xml"/></Relationships>
</file>

<file path=ppt/slides/_rels/slide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Layout" Target="../slideLayouts/slideLayout288.xml"/><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29.gif"/><Relationship Id="rId12"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7.png"/><Relationship Id="rId5" Type="http://schemas.openxmlformats.org/officeDocument/2006/relationships/slideLayout" Target="../slideLayouts/slideLayout187.xml"/><Relationship Id="rId10" Type="http://schemas.openxmlformats.org/officeDocument/2006/relationships/image" Target="../media/image25.png"/><Relationship Id="rId4" Type="http://schemas.openxmlformats.org/officeDocument/2006/relationships/video" Target="../media/media2.mp4"/><Relationship Id="rId9" Type="http://schemas.openxmlformats.org/officeDocument/2006/relationships/image" Target="../media/image40.png"/><Relationship Id="rId1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jpg"/><Relationship Id="rId7" Type="http://schemas.openxmlformats.org/officeDocument/2006/relationships/image" Target="../media/image37.png"/><Relationship Id="rId2" Type="http://schemas.openxmlformats.org/officeDocument/2006/relationships/slideLayout" Target="../slideLayouts/slideLayout94.xml"/><Relationship Id="rId1" Type="http://schemas.openxmlformats.org/officeDocument/2006/relationships/themeOverride" Target="../theme/themeOverride1.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3.png"/><Relationship Id="rId4" Type="http://schemas.openxmlformats.org/officeDocument/2006/relationships/image" Target="../media/image25.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187.xml"/><Relationship Id="rId7" Type="http://schemas.openxmlformats.org/officeDocument/2006/relationships/image" Target="../media/image4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gif"/><Relationship Id="rId11" Type="http://schemas.openxmlformats.org/officeDocument/2006/relationships/image" Target="../media/image43.png"/><Relationship Id="rId5" Type="http://schemas.openxmlformats.org/officeDocument/2006/relationships/image" Target="../media/image46.png"/><Relationship Id="rId10" Type="http://schemas.openxmlformats.org/officeDocument/2006/relationships/image" Target="../media/image42.png"/><Relationship Id="rId4" Type="http://schemas.openxmlformats.org/officeDocument/2006/relationships/notesSlide" Target="../notesSlides/notesSlide2.xml"/><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5.png"/><Relationship Id="rId1" Type="http://schemas.openxmlformats.org/officeDocument/2006/relationships/slideLayout" Target="../slideLayouts/slideLayout2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7.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2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8.gif"/><Relationship Id="rId1" Type="http://schemas.openxmlformats.org/officeDocument/2006/relationships/slideLayout" Target="../slideLayouts/slideLayout288.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image" Target="../media/image51.png"/><Relationship Id="rId1" Type="http://schemas.openxmlformats.org/officeDocument/2006/relationships/slideLayout" Target="../slideLayouts/slideLayout38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3.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3.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4.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image" Target="../media/image56.png"/><Relationship Id="rId1" Type="http://schemas.openxmlformats.org/officeDocument/2006/relationships/slideLayout" Target="../slideLayouts/slideLayout38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7.png"/><Relationship Id="rId7" Type="http://schemas.openxmlformats.org/officeDocument/2006/relationships/image" Target="../media/image55.png"/><Relationship Id="rId2" Type="http://schemas.openxmlformats.org/officeDocument/2006/relationships/image" Target="../media/image25.png"/><Relationship Id="rId1" Type="http://schemas.openxmlformats.org/officeDocument/2006/relationships/slideLayout" Target="../slideLayouts/slideLayout386.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52.png"/><Relationship Id="rId4" Type="http://schemas.openxmlformats.org/officeDocument/2006/relationships/image" Target="../media/image41.png"/><Relationship Id="rId9" Type="http://schemas.openxmlformats.org/officeDocument/2006/relationships/image" Target="../media/image54.png"/></Relationships>
</file>

<file path=ppt/slides/_rels/slide3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86.xml"/><Relationship Id="rId7" Type="http://schemas.openxmlformats.org/officeDocument/2006/relationships/image" Target="../media/image3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5.png"/><Relationship Id="rId11" Type="http://schemas.openxmlformats.org/officeDocument/2006/relationships/image" Target="../media/image57.png"/><Relationship Id="rId5" Type="http://schemas.openxmlformats.org/officeDocument/2006/relationships/image" Target="../media/image29.gif"/><Relationship Id="rId10" Type="http://schemas.openxmlformats.org/officeDocument/2006/relationships/image" Target="../media/image43.png"/><Relationship Id="rId4" Type="http://schemas.openxmlformats.org/officeDocument/2006/relationships/notesSlide" Target="../notesSlides/notesSlide4.xml"/><Relationship Id="rId9" Type="http://schemas.openxmlformats.org/officeDocument/2006/relationships/image" Target="../media/image42.png"/></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187.xml"/><Relationship Id="rId7" Type="http://schemas.openxmlformats.org/officeDocument/2006/relationships/image" Target="../media/image2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9.gif"/><Relationship Id="rId11" Type="http://schemas.openxmlformats.org/officeDocument/2006/relationships/image" Target="../media/image43.png"/><Relationship Id="rId5" Type="http://schemas.openxmlformats.org/officeDocument/2006/relationships/image" Target="../media/image58.png"/><Relationship Id="rId10" Type="http://schemas.openxmlformats.org/officeDocument/2006/relationships/image" Target="../media/image42.png"/><Relationship Id="rId4" Type="http://schemas.openxmlformats.org/officeDocument/2006/relationships/notesSlide" Target="../notesSlides/notesSlide5.xml"/><Relationship Id="rId9"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8.gif"/><Relationship Id="rId1" Type="http://schemas.openxmlformats.org/officeDocument/2006/relationships/slideLayout" Target="../slideLayouts/slideLayout288.xml"/><Relationship Id="rId4" Type="http://schemas.microsoft.com/office/2007/relationships/hdphoto" Target="../media/hdphoto4.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8.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6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6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0.svg"/><Relationship Id="rId2" Type="http://schemas.openxmlformats.org/officeDocument/2006/relationships/image" Target="../media/image37.png"/><Relationship Id="rId1" Type="http://schemas.openxmlformats.org/officeDocument/2006/relationships/slideLayout" Target="../slideLayouts/slideLayout366.xml"/><Relationship Id="rId6" Type="http://schemas.openxmlformats.org/officeDocument/2006/relationships/image" Target="../media/image24.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0.svg"/><Relationship Id="rId2" Type="http://schemas.openxmlformats.org/officeDocument/2006/relationships/image" Target="../media/image37.png"/><Relationship Id="rId1" Type="http://schemas.openxmlformats.org/officeDocument/2006/relationships/slideLayout" Target="../slideLayouts/slideLayout366.xml"/><Relationship Id="rId6" Type="http://schemas.openxmlformats.org/officeDocument/2006/relationships/image" Target="../media/image24.png"/><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60.svg"/><Relationship Id="rId2" Type="http://schemas.openxmlformats.org/officeDocument/2006/relationships/image" Target="../media/image25.png"/><Relationship Id="rId1" Type="http://schemas.openxmlformats.org/officeDocument/2006/relationships/slideLayout" Target="../slideLayouts/slideLayout36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0.svg"/><Relationship Id="rId2" Type="http://schemas.openxmlformats.org/officeDocument/2006/relationships/image" Target="../media/image37.png"/><Relationship Id="rId1" Type="http://schemas.openxmlformats.org/officeDocument/2006/relationships/slideLayout" Target="../slideLayouts/slideLayout366.xml"/><Relationship Id="rId6" Type="http://schemas.openxmlformats.org/officeDocument/2006/relationships/image" Target="../media/image24.png"/><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Layout" Target="../slideLayouts/slideLayout36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Layout" Target="../slideLayouts/slideLayout36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326.xml"/><Relationship Id="rId7" Type="http://schemas.openxmlformats.org/officeDocument/2006/relationships/image" Target="../media/image29.gif"/><Relationship Id="rId12" Type="http://schemas.openxmlformats.org/officeDocument/2006/relationships/image" Target="../media/image6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8.png"/><Relationship Id="rId11" Type="http://schemas.openxmlformats.org/officeDocument/2006/relationships/image" Target="../media/image64.png"/><Relationship Id="rId5" Type="http://schemas.openxmlformats.org/officeDocument/2006/relationships/image" Target="../media/image25.png"/><Relationship Id="rId10" Type="http://schemas.openxmlformats.org/officeDocument/2006/relationships/image" Target="../media/image63.png"/><Relationship Id="rId4" Type="http://schemas.openxmlformats.org/officeDocument/2006/relationships/notesSlide" Target="../notesSlides/notesSlide8.xml"/><Relationship Id="rId9" Type="http://schemas.openxmlformats.org/officeDocument/2006/relationships/image" Target="../media/image62.png"/></Relationships>
</file>

<file path=ppt/slides/_rels/slide4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325.xml"/><Relationship Id="rId7" Type="http://schemas.openxmlformats.org/officeDocument/2006/relationships/image" Target="../media/image62.png"/><Relationship Id="rId12" Type="http://schemas.openxmlformats.org/officeDocument/2006/relationships/image" Target="../media/image66.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1.png"/><Relationship Id="rId11" Type="http://schemas.openxmlformats.org/officeDocument/2006/relationships/image" Target="../media/image29.gif"/><Relationship Id="rId5" Type="http://schemas.openxmlformats.org/officeDocument/2006/relationships/image" Target="../media/image25.png"/><Relationship Id="rId10" Type="http://schemas.openxmlformats.org/officeDocument/2006/relationships/image" Target="../media/image65.png"/><Relationship Id="rId4" Type="http://schemas.openxmlformats.org/officeDocument/2006/relationships/notesSlide" Target="../notesSlides/notesSlide9.xml"/><Relationship Id="rId9"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43.png"/><Relationship Id="rId2" Type="http://schemas.openxmlformats.org/officeDocument/2006/relationships/image" Target="../media/image67.png"/><Relationship Id="rId1" Type="http://schemas.openxmlformats.org/officeDocument/2006/relationships/slideLayout" Target="../slideLayouts/slideLayout14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9.png"/><Relationship Id="rId1" Type="http://schemas.openxmlformats.org/officeDocument/2006/relationships/slideLayout" Target="../slideLayouts/slideLayout14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9.png"/><Relationship Id="rId1" Type="http://schemas.openxmlformats.org/officeDocument/2006/relationships/slideLayout" Target="../slideLayouts/slideLayout14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9.png"/><Relationship Id="rId1" Type="http://schemas.openxmlformats.org/officeDocument/2006/relationships/slideLayout" Target="../slideLayouts/slideLayout14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image" Target="../media/image70.jpg"/><Relationship Id="rId1" Type="http://schemas.openxmlformats.org/officeDocument/2006/relationships/slideLayout" Target="../slideLayouts/slideLayout7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3.png"/><Relationship Id="rId2" Type="http://schemas.openxmlformats.org/officeDocument/2006/relationships/image" Target="../media/image70.jpg"/><Relationship Id="rId1" Type="http://schemas.openxmlformats.org/officeDocument/2006/relationships/slideLayout" Target="../slideLayouts/slideLayout7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9.png"/><Relationship Id="rId1" Type="http://schemas.openxmlformats.org/officeDocument/2006/relationships/slideLayout" Target="../slideLayouts/slideLayout9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3.xml"/><Relationship Id="rId7" Type="http://schemas.openxmlformats.org/officeDocument/2006/relationships/image" Target="../media/image41.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7.png"/><Relationship Id="rId5" Type="http://schemas.openxmlformats.org/officeDocument/2006/relationships/image" Target="../media/image58.png"/><Relationship Id="rId4" Type="http://schemas.openxmlformats.org/officeDocument/2006/relationships/image" Target="../media/image25.png"/><Relationship Id="rId9" Type="http://schemas.openxmlformats.org/officeDocument/2006/relationships/image" Target="../media/image43.png"/></Relationships>
</file>

<file path=ppt/slides/_rels/slide5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72.png"/><Relationship Id="rId7" Type="http://schemas.openxmlformats.org/officeDocument/2006/relationships/image" Target="../media/image64.png"/><Relationship Id="rId2" Type="http://schemas.openxmlformats.org/officeDocument/2006/relationships/image" Target="../media/image71.png"/><Relationship Id="rId1" Type="http://schemas.openxmlformats.org/officeDocument/2006/relationships/slideLayout" Target="../slideLayouts/slideLayout47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2.png"/><Relationship Id="rId7" Type="http://schemas.openxmlformats.org/officeDocument/2006/relationships/image" Target="../media/image73.png"/><Relationship Id="rId2" Type="http://schemas.openxmlformats.org/officeDocument/2006/relationships/image" Target="../media/image61.png"/><Relationship Id="rId1" Type="http://schemas.openxmlformats.org/officeDocument/2006/relationships/slideLayout" Target="../slideLayouts/slideLayout47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8.gif"/><Relationship Id="rId1" Type="http://schemas.openxmlformats.org/officeDocument/2006/relationships/slideLayout" Target="../slideLayouts/slideLayout426.xml"/><Relationship Id="rId4" Type="http://schemas.microsoft.com/office/2007/relationships/hdphoto" Target="../media/hdphoto4.wdp"/></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37.xml"/><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37.xml"/><Relationship Id="rId4" Type="http://schemas.openxmlformats.org/officeDocument/2006/relationships/image" Target="../media/image76.png"/></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43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37.xml"/><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437.xml"/><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37.xml"/><Relationship Id="rId4" Type="http://schemas.openxmlformats.org/officeDocument/2006/relationships/image" Target="../media/image8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437.xml"/><Relationship Id="rId4" Type="http://schemas.openxmlformats.org/officeDocument/2006/relationships/image" Target="../media/image8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5.png"/><Relationship Id="rId7"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43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9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37.xml"/><Relationship Id="rId4" Type="http://schemas.openxmlformats.org/officeDocument/2006/relationships/image" Target="../media/image9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8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50.xml"/></Relationships>
</file>

<file path=ppt/slides/_rels/slide8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37.xml"/></Relationships>
</file>

<file path=ppt/slides/_rels/slide8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37.xml"/><Relationship Id="rId4" Type="http://schemas.openxmlformats.org/officeDocument/2006/relationships/image" Target="../media/image60.sv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437.xml"/><Relationship Id="rId4" Type="http://schemas.openxmlformats.org/officeDocument/2006/relationships/image" Target="../media/image9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8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37.xml"/><Relationship Id="rId4" Type="http://schemas.openxmlformats.org/officeDocument/2006/relationships/image" Target="../media/image60.sv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50.xml"/></Relationships>
</file>

<file path=ppt/slides/_rels/slide9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30.xml"/></Relationships>
</file>

<file path=ppt/slides/_rels/slide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8.gif"/><Relationship Id="rId1" Type="http://schemas.openxmlformats.org/officeDocument/2006/relationships/slideLayout" Target="../slideLayouts/slideLayout301.xml"/><Relationship Id="rId4" Type="http://schemas.openxmlformats.org/officeDocument/2006/relationships/image" Target="../media/image95.png"/></Relationships>
</file>

<file path=ppt/slides/_rels/slide9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15.xml"/><Relationship Id="rId7" Type="http://schemas.openxmlformats.org/officeDocument/2006/relationships/image" Target="../media/image4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image" Target="../media/image55.png"/><Relationship Id="rId4" Type="http://schemas.openxmlformats.org/officeDocument/2006/relationships/image" Target="../media/image96.png"/><Relationship Id="rId9" Type="http://schemas.openxmlformats.org/officeDocument/2006/relationships/image" Target="../media/image97.png"/></Relationships>
</file>

<file path=ppt/slides/_rels/slide9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115.xml"/><Relationship Id="rId7" Type="http://schemas.openxmlformats.org/officeDocument/2006/relationships/image" Target="../media/image41.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37.png"/><Relationship Id="rId5" Type="http://schemas.openxmlformats.org/officeDocument/2006/relationships/image" Target="../media/image98.png"/><Relationship Id="rId4" Type="http://schemas.openxmlformats.org/officeDocument/2006/relationships/image" Target="../media/image24.png"/><Relationship Id="rId9" Type="http://schemas.openxmlformats.org/officeDocument/2006/relationships/image" Target="../media/image43.png"/></Relationships>
</file>

<file path=ppt/slides/_rels/slide9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9.png"/><Relationship Id="rId7" Type="http://schemas.openxmlformats.org/officeDocument/2006/relationships/image" Target="../media/image43.png"/><Relationship Id="rId2" Type="http://schemas.openxmlformats.org/officeDocument/2006/relationships/image" Target="../media/image71.png"/><Relationship Id="rId1" Type="http://schemas.openxmlformats.org/officeDocument/2006/relationships/slideLayout" Target="../slideLayouts/slideLayout9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7.png"/></Relationships>
</file>

<file path=ppt/slides/_rels/slide95.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37.png"/><Relationship Id="rId7" Type="http://schemas.openxmlformats.org/officeDocument/2006/relationships/image" Target="../media/image25.png"/><Relationship Id="rId2" Type="http://schemas.openxmlformats.org/officeDocument/2006/relationships/image" Target="../media/image99.png"/><Relationship Id="rId1" Type="http://schemas.openxmlformats.org/officeDocument/2006/relationships/slideLayout" Target="../slideLayouts/slideLayout9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101.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18.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03.png"/><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7AC7554A-2BF4-AD20-D7BA-BD2C37CA3573}"/>
              </a:ext>
            </a:extLst>
          </p:cNvPr>
          <p:cNvPicPr>
            <a:picLocks noChangeAspect="1"/>
          </p:cNvPicPr>
          <p:nvPr/>
        </p:nvPicPr>
        <p:blipFill>
          <a:blip r:embed="rId2"/>
          <a:srcRect b="19"/>
          <a:stretch>
            <a:fillRect/>
          </a:stretch>
        </p:blipFill>
        <p:spPr>
          <a:xfrm>
            <a:off x="20" y="0"/>
            <a:ext cx="9143980" cy="6858000"/>
          </a:xfrm>
          <a:prstGeom prst="rect">
            <a:avLst/>
          </a:prstGeom>
        </p:spPr>
      </p:pic>
    </p:spTree>
    <p:extLst>
      <p:ext uri="{BB962C8B-B14F-4D97-AF65-F5344CB8AC3E}">
        <p14:creationId xmlns:p14="http://schemas.microsoft.com/office/powerpoint/2010/main" val="56846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51932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F4D6D-C7BC-2611-FAE1-6E5C4FAF5E1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31E7713-5025-4EA6-8909-CA2D46FBA535}"/>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0637CFE2-124B-68CA-19C5-E683FF964653}"/>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F1CD75D-62C9-62B2-F98F-828DDB2C3FEB}"/>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3" name="Organigramme : Terminateur 12">
              <a:extLst>
                <a:ext uri="{FF2B5EF4-FFF2-40B4-BE49-F238E27FC236}">
                  <a16:creationId xmlns:a16="http://schemas.microsoft.com/office/drawing/2014/main" id="{A6CA9463-8B89-0E23-E66F-C965C3F850A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3 - </a:t>
              </a:r>
            </a:p>
          </p:txBody>
        </p:sp>
      </p:grpSp>
      <p:grpSp>
        <p:nvGrpSpPr>
          <p:cNvPr id="14" name="Groupe 13">
            <a:extLst>
              <a:ext uri="{FF2B5EF4-FFF2-40B4-BE49-F238E27FC236}">
                <a16:creationId xmlns:a16="http://schemas.microsoft.com/office/drawing/2014/main" id="{179664E7-77B5-50FC-03ED-8FAAA6239FEC}"/>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76AC8AD7-4821-3F90-5671-83FA72E348ED}"/>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6" name="Organigramme : Terminateur 15">
              <a:extLst>
                <a:ext uri="{FF2B5EF4-FFF2-40B4-BE49-F238E27FC236}">
                  <a16:creationId xmlns:a16="http://schemas.microsoft.com/office/drawing/2014/main" id="{05A59921-57EC-9409-733B-DDC45665AA1B}"/>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17" name="Groupe 16">
            <a:extLst>
              <a:ext uri="{FF2B5EF4-FFF2-40B4-BE49-F238E27FC236}">
                <a16:creationId xmlns:a16="http://schemas.microsoft.com/office/drawing/2014/main" id="{CF280F48-783D-0D98-0694-67A57FB53C64}"/>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F71B72DA-899C-A35E-3E68-648807C22E6D}"/>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9" name="Organigramme : Terminateur 18">
              <a:extLst>
                <a:ext uri="{FF2B5EF4-FFF2-40B4-BE49-F238E27FC236}">
                  <a16:creationId xmlns:a16="http://schemas.microsoft.com/office/drawing/2014/main" id="{88CD8E00-502F-7538-A1F0-39EA1E044CF3}"/>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grpSp>
      <p:grpSp>
        <p:nvGrpSpPr>
          <p:cNvPr id="23" name="Groupe 22">
            <a:extLst>
              <a:ext uri="{FF2B5EF4-FFF2-40B4-BE49-F238E27FC236}">
                <a16:creationId xmlns:a16="http://schemas.microsoft.com/office/drawing/2014/main" id="{1EF8FFE5-5907-5496-B745-B64BECE7E977}"/>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F3B76B4C-186C-7251-7043-1D06DC732BB6}"/>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5" name="Organigramme : Terminateur 24">
              <a:extLst>
                <a:ext uri="{FF2B5EF4-FFF2-40B4-BE49-F238E27FC236}">
                  <a16:creationId xmlns:a16="http://schemas.microsoft.com/office/drawing/2014/main" id="{CFBF5791-6865-1B67-34A2-F861486E7027}"/>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1 - </a:t>
              </a:r>
            </a:p>
          </p:txBody>
        </p:sp>
      </p:grpSp>
      <p:sp>
        <p:nvSpPr>
          <p:cNvPr id="26" name="Espace réservé du texte 5">
            <a:extLst>
              <a:ext uri="{FF2B5EF4-FFF2-40B4-BE49-F238E27FC236}">
                <a16:creationId xmlns:a16="http://schemas.microsoft.com/office/drawing/2014/main" id="{306667E6-F68C-CFF6-CCF8-1FB17470000D}"/>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Lecture offerte</a:t>
            </a:r>
          </a:p>
        </p:txBody>
      </p:sp>
      <p:grpSp>
        <p:nvGrpSpPr>
          <p:cNvPr id="27" name="Groupe 26">
            <a:extLst>
              <a:ext uri="{FF2B5EF4-FFF2-40B4-BE49-F238E27FC236}">
                <a16:creationId xmlns:a16="http://schemas.microsoft.com/office/drawing/2014/main" id="{1C93B71F-EED7-8921-21A3-D95D6ECE9CA6}"/>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B2FE0138-E914-BA84-F36D-E65A56349E9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29" name="Organigramme : Terminateur 28">
              <a:extLst>
                <a:ext uri="{FF2B5EF4-FFF2-40B4-BE49-F238E27FC236}">
                  <a16:creationId xmlns:a16="http://schemas.microsoft.com/office/drawing/2014/main" id="{EB0DA405-CAC3-7F81-5FC2-FE83996C1E1E}"/>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rPr>
                <a:t> 4 - </a:t>
              </a:r>
            </a:p>
          </p:txBody>
        </p:sp>
      </p:grpSp>
      <p:sp>
        <p:nvSpPr>
          <p:cNvPr id="30" name="Espace réservé du texte 25">
            <a:extLst>
              <a:ext uri="{FF2B5EF4-FFF2-40B4-BE49-F238E27FC236}">
                <a16:creationId xmlns:a16="http://schemas.microsoft.com/office/drawing/2014/main" id="{D3DB32B5-3B6E-10B7-3310-F64B7FDF792E}"/>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dirty="0">
                <a:cs typeface="Microsoft Uighur" panose="02000000000000000000" pitchFamily="2" charset="-78"/>
              </a:rPr>
              <a:t>استماع وتحدث</a:t>
            </a:r>
            <a:r>
              <a:rPr lang="fr-FR" dirty="0">
                <a:cs typeface="Microsoft Uighur" panose="02000000000000000000" pitchFamily="2" charset="-78"/>
              </a:rPr>
              <a:t> .</a:t>
            </a:r>
            <a:endParaRPr lang="ar-MA"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dirty="0">
                <a:cs typeface="Microsoft Uighur" panose="02000000000000000000" pitchFamily="2" charset="-78"/>
              </a:rPr>
              <a:t>قراءة : تصفية الصعوبات + الطلاقة</a:t>
            </a:r>
          </a:p>
          <a:p>
            <a:pPr>
              <a:lnSpc>
                <a:spcPct val="100000"/>
              </a:lnSpc>
              <a:spcBef>
                <a:spcPts val="0"/>
              </a:spcBef>
              <a:buFont typeface="Wingdings" panose="05000000000000000000" pitchFamily="2" charset="2"/>
              <a:buChar char="m"/>
            </a:pPr>
            <a:r>
              <a:rPr lang="ar-MA" dirty="0">
                <a:cs typeface="Microsoft Uighur" panose="02000000000000000000" pitchFamily="2" charset="-78"/>
              </a:rPr>
              <a:t>ظواهر لغوية ـــــ  نقل</a:t>
            </a:r>
            <a:r>
              <a:rPr lang="fr-FR" dirty="0">
                <a:cs typeface="Microsoft Uighur" panose="02000000000000000000" pitchFamily="2" charset="-78"/>
              </a:rPr>
              <a:t> .</a:t>
            </a:r>
            <a:endParaRPr lang="ar-MA" dirty="0">
              <a:cs typeface="Microsoft Uighur" panose="02000000000000000000" pitchFamily="2" charset="-78"/>
            </a:endParaRPr>
          </a:p>
          <a:p>
            <a:pPr>
              <a:lnSpc>
                <a:spcPct val="100000"/>
              </a:lnSpc>
              <a:spcBef>
                <a:spcPts val="0"/>
              </a:spcBef>
              <a:buFont typeface="Wingdings" panose="05000000000000000000" pitchFamily="2" charset="2"/>
              <a:buChar char="m"/>
            </a:pPr>
            <a:r>
              <a:rPr lang="ar-MA" dirty="0">
                <a:cs typeface="Microsoft Uighur" panose="02000000000000000000" pitchFamily="2" charset="-78"/>
              </a:rPr>
              <a:t>التقويم الفردي للمجموعة الرابعة</a:t>
            </a:r>
            <a:endParaRPr kumimoji="0" lang="tzm-Arab-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sym typeface="Arial"/>
            </a:endParaRPr>
          </a:p>
        </p:txBody>
      </p:sp>
      <p:sp>
        <p:nvSpPr>
          <p:cNvPr id="31" name="Espace réservé du texte 25">
            <a:extLst>
              <a:ext uri="{FF2B5EF4-FFF2-40B4-BE49-F238E27FC236}">
                <a16:creationId xmlns:a16="http://schemas.microsoft.com/office/drawing/2014/main" id="{283A038A-1CE6-3366-CE21-03AFCF3B0E34}"/>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 / كتابة : إكمال كلمات</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التقويم الفردي للمجموعة الأولى</a:t>
            </a:r>
          </a:p>
        </p:txBody>
      </p:sp>
      <p:sp>
        <p:nvSpPr>
          <p:cNvPr id="34" name="Espace réservé du texte 25">
            <a:extLst>
              <a:ext uri="{FF2B5EF4-FFF2-40B4-BE49-F238E27FC236}">
                <a16:creationId xmlns:a16="http://schemas.microsoft.com/office/drawing/2014/main" id="{1D581304-246A-58CA-886C-1FD769162936}"/>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dirty="0">
                <a:cs typeface="Microsoft Uighur" panose="02000000000000000000" pitchFamily="2" charset="-78"/>
              </a:rPr>
              <a:t>استماع وتحدث .</a:t>
            </a:r>
          </a:p>
          <a:p>
            <a:pPr>
              <a:lnSpc>
                <a:spcPct val="100000"/>
              </a:lnSpc>
              <a:spcBef>
                <a:spcPts val="0"/>
              </a:spcBef>
              <a:buFont typeface="Wingdings" panose="05000000000000000000" pitchFamily="2" charset="2"/>
              <a:buChar char="m"/>
            </a:pPr>
            <a:r>
              <a:rPr lang="ar-MA" dirty="0">
                <a:cs typeface="Microsoft Uighur" panose="02000000000000000000" pitchFamily="2" charset="-78"/>
              </a:rPr>
              <a:t>قراءة :</a:t>
            </a:r>
            <a:r>
              <a:rPr lang="fr-FR" dirty="0">
                <a:cs typeface="Microsoft Uighur" panose="02000000000000000000" pitchFamily="2" charset="-78"/>
              </a:rPr>
              <a:t> </a:t>
            </a:r>
            <a:r>
              <a:rPr lang="ar-MA" dirty="0">
                <a:cs typeface="Microsoft Uighur" panose="02000000000000000000" pitchFamily="2" charset="-78"/>
              </a:rPr>
              <a:t>أراجع ما تعلمته.</a:t>
            </a:r>
          </a:p>
          <a:p>
            <a:pPr>
              <a:lnSpc>
                <a:spcPct val="100000"/>
              </a:lnSpc>
              <a:spcBef>
                <a:spcPts val="0"/>
              </a:spcBef>
              <a:buFont typeface="Wingdings" panose="05000000000000000000" pitchFamily="2" charset="2"/>
              <a:buChar char="m"/>
            </a:pPr>
            <a:r>
              <a:rPr lang="ar-MA" dirty="0">
                <a:cs typeface="Microsoft Uighur" panose="02000000000000000000" pitchFamily="2" charset="-78"/>
              </a:rPr>
              <a:t>إنتاج كتابي .</a:t>
            </a:r>
          </a:p>
          <a:p>
            <a:pPr>
              <a:lnSpc>
                <a:spcPct val="100000"/>
              </a:lnSpc>
              <a:spcBef>
                <a:spcPts val="0"/>
              </a:spcBef>
              <a:buFont typeface="Wingdings" panose="05000000000000000000" pitchFamily="2" charset="2"/>
              <a:buChar char="m"/>
            </a:pPr>
            <a:r>
              <a:rPr lang="ar-MA" dirty="0">
                <a:cs typeface="Microsoft Uighur" panose="02000000000000000000" pitchFamily="2" charset="-78"/>
              </a:rPr>
              <a:t>التقويم الفردي للمجموعة السادسة</a:t>
            </a:r>
          </a:p>
        </p:txBody>
      </p:sp>
      <p:sp>
        <p:nvSpPr>
          <p:cNvPr id="35" name="Espace réservé du texte 25">
            <a:extLst>
              <a:ext uri="{FF2B5EF4-FFF2-40B4-BE49-F238E27FC236}">
                <a16:creationId xmlns:a16="http://schemas.microsoft.com/office/drawing/2014/main" id="{2124341A-FD8A-B247-5B22-2126E665E6E7}"/>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الثالثة</a:t>
            </a:r>
          </a:p>
        </p:txBody>
      </p:sp>
      <p:pic>
        <p:nvPicPr>
          <p:cNvPr id="2" name="Image 1" descr="Une image contenant Rectangle, conception&#10;&#10;Le contenu généré par l’IA peut être incorrect.">
            <a:extLst>
              <a:ext uri="{FF2B5EF4-FFF2-40B4-BE49-F238E27FC236}">
                <a16:creationId xmlns:a16="http://schemas.microsoft.com/office/drawing/2014/main" id="{D972E9F3-7FEF-C362-E7AA-5147E21F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3452101"/>
            <a:ext cx="3831420" cy="1362012"/>
          </a:xfrm>
          <a:prstGeom prst="rect">
            <a:avLst/>
          </a:prstGeom>
        </p:spPr>
      </p:pic>
      <p:sp>
        <p:nvSpPr>
          <p:cNvPr id="3" name="Espace réservé du texte 5">
            <a:extLst>
              <a:ext uri="{FF2B5EF4-FFF2-40B4-BE49-F238E27FC236}">
                <a16:creationId xmlns:a16="http://schemas.microsoft.com/office/drawing/2014/main" id="{3186090C-9441-CF00-E50C-CE0F7DCB234A}"/>
              </a:ext>
            </a:extLst>
          </p:cNvPr>
          <p:cNvSpPr txBox="1">
            <a:spLocks/>
          </p:cNvSpPr>
          <p:nvPr/>
        </p:nvSpPr>
        <p:spPr>
          <a:xfrm>
            <a:off x="757652"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dirty="0">
                <a:solidFill>
                  <a:srgbClr val="424D7B"/>
                </a:solidFill>
              </a:rPr>
              <a:t>استماع وتحدث .</a:t>
            </a:r>
          </a:p>
          <a:p>
            <a:pPr lvl="0" algn="r" rtl="1">
              <a:spcBef>
                <a:spcPts val="0"/>
              </a:spcBef>
              <a:buClr>
                <a:srgbClr val="424D7B"/>
              </a:buClr>
            </a:pPr>
            <a:r>
              <a:rPr lang="ar-MA" dirty="0">
                <a:solidFill>
                  <a:srgbClr val="424D7B"/>
                </a:solidFill>
              </a:rPr>
              <a:t>قراءة : تصفية الصعوبات + الطلاقة + الفهم القرائي</a:t>
            </a:r>
            <a:endParaRPr lang="fr-MA" dirty="0">
              <a:solidFill>
                <a:srgbClr val="424D7B"/>
              </a:solidFill>
            </a:endParaRPr>
          </a:p>
          <a:p>
            <a:pPr lvl="0" algn="r" rtl="1">
              <a:spcBef>
                <a:spcPts val="0"/>
              </a:spcBef>
              <a:buClr>
                <a:srgbClr val="424D7B"/>
              </a:buClr>
            </a:pPr>
            <a:r>
              <a:rPr lang="ar-MA" dirty="0">
                <a:solidFill>
                  <a:srgbClr val="424D7B"/>
                </a:solidFill>
              </a:rPr>
              <a:t> إملاء </a:t>
            </a:r>
          </a:p>
          <a:p>
            <a:pPr lvl="0" algn="r" rtl="1">
              <a:spcBef>
                <a:spcPts val="0"/>
              </a:spcBef>
              <a:buClr>
                <a:srgbClr val="424D7B"/>
              </a:buClr>
            </a:pPr>
            <a:r>
              <a:rPr lang="ar-MA" dirty="0">
                <a:solidFill>
                  <a:srgbClr val="424D7B"/>
                </a:solidFill>
              </a:rPr>
              <a:t>التقويم الفردي للمجموعة الخامسة</a:t>
            </a:r>
          </a:p>
        </p:txBody>
      </p:sp>
      <p:sp>
        <p:nvSpPr>
          <p:cNvPr id="4" name="Organigramme : Terminateur 3">
            <a:extLst>
              <a:ext uri="{FF2B5EF4-FFF2-40B4-BE49-F238E27FC236}">
                <a16:creationId xmlns:a16="http://schemas.microsoft.com/office/drawing/2014/main" id="{0B480704-359F-A616-C7C8-6A1307F61C26}"/>
              </a:ext>
            </a:extLst>
          </p:cNvPr>
          <p:cNvSpPr/>
          <p:nvPr/>
        </p:nvSpPr>
        <p:spPr>
          <a:xfrm>
            <a:off x="2917910"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solidFill>
                  <a:srgbClr val="474F71"/>
                </a:solidFill>
                <a:effectLst/>
                <a:uLnTx/>
                <a:uFillTx/>
                <a:latin typeface="Dosis ExtraBold" pitchFamily="2" charset="0"/>
                <a:ea typeface="+mn-ea"/>
                <a:cs typeface="Arial" panose="020B0604020202020204" pitchFamily="34" charset="0"/>
                <a:sym typeface="Arial"/>
              </a:rPr>
              <a:t>اليوم</a:t>
            </a:r>
            <a:r>
              <a:rPr kumimoji="0" lang="f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rPr>
              <a:t> 5 - </a:t>
            </a:r>
            <a:endParaRPr kumimoji="0" lang="ar-MA" sz="1600" b="1" i="0" u="none" strike="noStrike" kern="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sym typeface="Arial"/>
            </a:endParaRPr>
          </a:p>
        </p:txBody>
      </p:sp>
      <p:sp>
        <p:nvSpPr>
          <p:cNvPr id="5" name="Espace réservé du texte 25">
            <a:extLst>
              <a:ext uri="{FF2B5EF4-FFF2-40B4-BE49-F238E27FC236}">
                <a16:creationId xmlns:a16="http://schemas.microsoft.com/office/drawing/2014/main" id="{7DBDD16B-3AF4-AE8E-9C33-47C821A29CB3}"/>
              </a:ext>
            </a:extLst>
          </p:cNvPr>
          <p:cNvSpPr txBox="1">
            <a:spLocks/>
          </p:cNvSpPr>
          <p:nvPr/>
        </p:nvSpPr>
        <p:spPr>
          <a:xfrm>
            <a:off x="4909142" y="3906445"/>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a:p>
            <a:pPr marL="266700" indent="-266700">
              <a:lnSpc>
                <a:spcPct val="100000"/>
              </a:lnSpc>
              <a:spcBef>
                <a:spcPts val="300"/>
              </a:spcBef>
              <a:buClrTx/>
              <a:buFont typeface="Wingdings" panose="05000000000000000000" pitchFamily="2" charset="2"/>
              <a:buChar char="m"/>
            </a:pPr>
            <a:r>
              <a:rPr lang="tzm-Arab-MA" dirty="0"/>
              <a:t>التقويم الفردي للمجموعة الثانية</a:t>
            </a:r>
          </a:p>
        </p:txBody>
      </p:sp>
    </p:spTree>
    <p:extLst>
      <p:ext uri="{BB962C8B-B14F-4D97-AF65-F5344CB8AC3E}">
        <p14:creationId xmlns:p14="http://schemas.microsoft.com/office/powerpoint/2010/main" val="15830704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1374562"/>
            <a:ext cx="5488778" cy="3007242"/>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3885719"/>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15579" y="4475350"/>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حكاية فات الأوان:  أخذ الكلمة لاسترجاع أحداث الحكاية ولعب أدوار شخصياتها.</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2072787" y="2379006"/>
            <a:ext cx="4606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a:t>
            </a:r>
            <a:r>
              <a:rPr lang="ar-MA" sz="2200" b="1" dirty="0">
                <a:cs typeface="Microsoft Uighur" panose="02000000000000000000" pitchFamily="2" charset="-78"/>
                <a:sym typeface="Arial"/>
              </a:rPr>
              <a:t> + قراءة مشتركة</a:t>
            </a:r>
            <a:endParaRPr lang="ar-MA" sz="2200" dirty="0">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الحيوانات (تذكير)</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3399" y="4088706"/>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26351" y="1805299"/>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5135580"/>
            <a:ext cx="5525521" cy="172242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418253" y="5861191"/>
            <a:ext cx="5236893"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400" b="1" dirty="0">
                <a:solidFill>
                  <a:srgbClr val="424D7B"/>
                </a:solidFill>
                <a:latin typeface="Dosis SemiBold" pitchFamily="2" charset="0"/>
                <a:cs typeface="Microsoft Uighur" panose="02000000000000000000" pitchFamily="2" charset="-78"/>
                <a:sym typeface="Arial"/>
              </a:rPr>
              <a:t>قراءة: تصفية الصعوبات + الطلاقة</a:t>
            </a:r>
          </a:p>
          <a:p>
            <a:pPr marL="266700" lvl="0" indent="-266700" algn="r" rtl="1">
              <a:lnSpc>
                <a:spcPct val="100000"/>
              </a:lnSpc>
              <a:spcBef>
                <a:spcPts val="300"/>
              </a:spcBef>
              <a:buClr>
                <a:srgbClr val="424D7B"/>
              </a:buClr>
              <a:buSzPct val="50000"/>
              <a:buFont typeface="Wingdings" panose="05000000000000000000" pitchFamily="2" charset="2"/>
              <a:buChar char="l"/>
              <a:defRPr/>
            </a:pPr>
            <a:r>
              <a:rPr lang="ar-MA" sz="2200" b="1" dirty="0">
                <a:solidFill>
                  <a:srgbClr val="424D7B"/>
                </a:solidFill>
                <a:latin typeface="Dosis SemiBold" pitchFamily="2" charset="0"/>
                <a:cs typeface="Microsoft Uighur" panose="02000000000000000000" pitchFamily="2" charset="-78"/>
                <a:sym typeface="Arial"/>
              </a:rPr>
              <a:t>إملاء.</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76191" y="5398196"/>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0143" y="5454829"/>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07166" y="4127992"/>
            <a:ext cx="424748" cy="540000"/>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sp>
        <p:nvSpPr>
          <p:cNvPr id="4" name="Organigramme : Connecteur 3">
            <a:extLst>
              <a:ext uri="{FF2B5EF4-FFF2-40B4-BE49-F238E27FC236}">
                <a16:creationId xmlns:a16="http://schemas.microsoft.com/office/drawing/2014/main" id="{ACDDA600-EAF5-41B8-A5A6-91B148E5C91F}"/>
              </a:ext>
            </a:extLst>
          </p:cNvPr>
          <p:cNvSpPr/>
          <p:nvPr/>
        </p:nvSpPr>
        <p:spPr>
          <a:xfrm>
            <a:off x="1662128" y="5203365"/>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40</a:t>
            </a:r>
            <a:endParaRPr lang="fr-MA" sz="900" b="1" dirty="0">
              <a:solidFill>
                <a:schemeClr val="tx1"/>
              </a:solidFill>
            </a:endParaRPr>
          </a:p>
        </p:txBody>
      </p:sp>
      <p:pic>
        <p:nvPicPr>
          <p:cNvPr id="15" name="Image 14" descr="Une image contenant noir, obscurité&#10;&#10;Le contenu généré par l’IA peut être incorrect.">
            <a:extLst>
              <a:ext uri="{FF2B5EF4-FFF2-40B4-BE49-F238E27FC236}">
                <a16:creationId xmlns:a16="http://schemas.microsoft.com/office/drawing/2014/main" id="{9D063236-FEDE-B914-774E-3BB18D083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495" y="3802451"/>
            <a:ext cx="5525521" cy="1507883"/>
          </a:xfrm>
          <a:prstGeom prst="rect">
            <a:avLst/>
          </a:prstGeom>
        </p:spPr>
      </p:pic>
      <p:pic>
        <p:nvPicPr>
          <p:cNvPr id="17" name="Espace réservé pour une image  20">
            <a:extLst>
              <a:ext uri="{FF2B5EF4-FFF2-40B4-BE49-F238E27FC236}">
                <a16:creationId xmlns:a16="http://schemas.microsoft.com/office/drawing/2014/main" id="{CCC00057-F4A3-F817-BF31-A7DF44146D5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561596" y="1505776"/>
            <a:ext cx="468000" cy="468000"/>
          </a:xfrm>
          <a:prstGeom prst="rect">
            <a:avLst/>
          </a:prstGeom>
        </p:spPr>
      </p:pic>
      <p:sp>
        <p:nvSpPr>
          <p:cNvPr id="19" name="Organigramme : Connecteur 18">
            <a:extLst>
              <a:ext uri="{FF2B5EF4-FFF2-40B4-BE49-F238E27FC236}">
                <a16:creationId xmlns:a16="http://schemas.microsoft.com/office/drawing/2014/main" id="{8F3CF7EF-9264-2DC3-03BA-09D14C65E095}"/>
              </a:ext>
            </a:extLst>
          </p:cNvPr>
          <p:cNvSpPr/>
          <p:nvPr/>
        </p:nvSpPr>
        <p:spPr>
          <a:xfrm>
            <a:off x="1610015" y="3806594"/>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20</a:t>
            </a:r>
            <a:endParaRPr lang="fr-MA" sz="900" b="1" dirty="0">
              <a:solidFill>
                <a:schemeClr val="tx1"/>
              </a:solidFill>
            </a:endParaRPr>
          </a:p>
        </p:txBody>
      </p:sp>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5078313"/>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الرابع من المرحلة الخامسة.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3200" b="1" kern="1200" dirty="0">
                <a:solidFill>
                  <a:srgbClr val="424D7B"/>
                </a:solidFill>
                <a:latin typeface="Microsoft Uighur" panose="02000000000000000000" pitchFamily="2" charset="-78"/>
                <a:ea typeface="+mn-ea"/>
                <a:cs typeface="Microsoft Uighur" panose="02000000000000000000" pitchFamily="2" charset="-78"/>
              </a:rPr>
              <a:t>تخصص</a:t>
            </a:r>
            <a:r>
              <a:rPr lang="ar-MA" sz="3200" b="1" kern="1200" dirty="0">
                <a:solidFill>
                  <a:srgbClr val="C00000"/>
                </a:solidFill>
                <a:latin typeface="Microsoft Uighur" panose="02000000000000000000" pitchFamily="2" charset="-78"/>
                <a:ea typeface="+mn-ea"/>
                <a:cs typeface="Microsoft Uighur" panose="02000000000000000000" pitchFamily="2" charset="-78"/>
              </a:rPr>
              <a:t>30 دقيقة الأخيرة </a:t>
            </a:r>
            <a:r>
              <a:rPr lang="ar-MA" sz="3200" b="1" kern="1200" dirty="0">
                <a:solidFill>
                  <a:srgbClr val="424D7B"/>
                </a:solidFill>
                <a:latin typeface="Microsoft Uighur" panose="02000000000000000000" pitchFamily="2" charset="-78"/>
                <a:ea typeface="+mn-ea"/>
                <a:cs typeface="Microsoft Uighur" panose="02000000000000000000" pitchFamily="2" charset="-78"/>
              </a:rPr>
              <a:t>من كل حصة للروائز الفردية. </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الرابع.</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088136" y="2948767"/>
            <a:ext cx="6785143" cy="890781"/>
            <a:chOff x="1242402" y="2851205"/>
            <a:chExt cx="6785143"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242402" y="3174280"/>
              <a:ext cx="5023927" cy="461665"/>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أخذ الكلمة لاسترجاع أحداث الحكاية ولعب أدوار شخصياتها؛ </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تسمية الحروف وقراءة فقرة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849086" y="4730329"/>
            <a:ext cx="7024193" cy="890781"/>
            <a:chOff x="1003352" y="2851205"/>
            <a:chExt cx="7024193"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003352" y="3134373"/>
              <a:ext cx="5262977" cy="461665"/>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كتابة كلمات مملاة.</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240970" y="4219373"/>
            <a:ext cx="5899723"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a:t>
            </a:r>
          </a:p>
          <a:p>
            <a:pPr marL="0" lvl="0" indent="0" algn="r" rtl="1">
              <a:buClr>
                <a:srgbClr val="424D7B"/>
              </a:buClr>
              <a:buSzPct val="50000"/>
              <a:buNone/>
              <a:defRPr/>
            </a:pP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400" dirty="0">
                <a:cs typeface="Microsoft Uighur" panose="02000000000000000000" pitchFamily="2" charset="-78"/>
              </a:rPr>
              <a:t>هناك – هؤلاء – تلك – ذلك– تكون – انتقلوا</a:t>
            </a: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lvl="0" algn="r" rtl="1">
              <a:buClr>
                <a:srgbClr val="424D7B"/>
              </a:buClr>
              <a:buSzPct val="50000"/>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الحيوانات (تذكير):</a:t>
            </a:r>
          </a:p>
          <a:p>
            <a:pPr marL="0" indent="0" algn="r" rtl="1">
              <a:buClr>
                <a:srgbClr val="424D7B"/>
              </a:buClr>
              <a:buSzPct val="50000"/>
              <a:buNone/>
              <a:defRPr/>
            </a:pPr>
            <a:r>
              <a:rPr lang="ar-MA" sz="2800" b="1" dirty="0">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0" cap="none" spc="0" normalizeH="0" baseline="0" noProof="0" dirty="0">
                <a:ln>
                  <a:noFill/>
                </a:ln>
                <a:solidFill>
                  <a:srgbClr val="000000"/>
                </a:solidFill>
                <a:effectLst/>
                <a:uLnTx/>
                <a:uFillTx/>
                <a:latin typeface="Arial"/>
                <a:ea typeface="+mn-ea"/>
                <a:cs typeface="Microsoft Uighur" panose="02000000000000000000" pitchFamily="2" charset="-78"/>
                <a:sym typeface="Arial"/>
              </a:rPr>
              <a:t> </a:t>
            </a:r>
            <a:r>
              <a:rPr lang="ar-MA" sz="2400" dirty="0">
                <a:cs typeface="Microsoft Uighur" panose="02000000000000000000" pitchFamily="2" charset="-78"/>
              </a:rPr>
              <a:t>فصل الربيع – فصل الصيف– فصل الخريف– فصل الشتاء – تشرق – تغرب</a:t>
            </a:r>
            <a:endParaRPr lang="ar-MA" sz="2400" dirty="0">
              <a:cs typeface="Microsoft Uighur" panose="02000000000000000000" pitchFamily="2" charset="-78"/>
              <a:sym typeface="Arial"/>
            </a:endParaRPr>
          </a:p>
          <a:p>
            <a:pPr marL="0" lvl="0" indent="0" algn="r" rtl="1">
              <a:buClr>
                <a:srgbClr val="424D7B"/>
              </a:buClr>
              <a:buSzPct val="50000"/>
              <a:buNone/>
              <a:defRPr/>
            </a:pPr>
            <a:r>
              <a:rPr lang="ar-MA" sz="2800" b="1" dirty="0">
                <a:cs typeface="Microsoft Uighur" panose="02000000000000000000" pitchFamily="2" charset="-78"/>
                <a:sym typeface="Arial"/>
              </a:rPr>
              <a:t>قراءة مشتركة</a:t>
            </a:r>
          </a:p>
          <a:p>
            <a:pPr marL="0" lvl="0" indent="0" algn="r" rtl="1">
              <a:buClr>
                <a:srgbClr val="424D7B"/>
              </a:buClr>
              <a:buSzPct val="50000"/>
              <a:buNone/>
              <a:defRPr/>
            </a:pPr>
            <a:endParaRPr lang="ar-MA" sz="2400" dirty="0">
              <a:cs typeface="Microsoft Uighur" panose="02000000000000000000" pitchFamily="2" charset="-78"/>
              <a:sym typeface="Arial"/>
            </a:endParaRPr>
          </a:p>
          <a:p>
            <a:pPr lvl="0" algn="r" rtl="1">
              <a:buClr>
                <a:srgbClr val="424D7B"/>
              </a:buClr>
              <a:buSzPct val="50000"/>
              <a:defRPr/>
            </a:pPr>
            <a:endParaRPr lang="ar-MA" sz="2400" dirty="0">
              <a:cs typeface="Microsoft Uighur" panose="02000000000000000000" pitchFamily="2" charset="-78"/>
              <a:sym typeface="Arial"/>
            </a:endParaRP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endParaRPr kumimoji="0" lang="ar-MA" sz="24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420350" y="176825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pic>
        <p:nvPicPr>
          <p:cNvPr id="3" name="Espace réservé pour une image  20">
            <a:extLst>
              <a:ext uri="{FF2B5EF4-FFF2-40B4-BE49-F238E27FC236}">
                <a16:creationId xmlns:a16="http://schemas.microsoft.com/office/drawing/2014/main" id="{D5C44483-A29A-F24D-AE09-23DA346F19A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890989" y="1633652"/>
            <a:ext cx="468000" cy="468000"/>
          </a:xfrm>
          <a:prstGeom prst="rect">
            <a:avLst/>
          </a:prstGeom>
        </p:spPr>
      </p:pic>
    </p:spTree>
    <p:extLst>
      <p:ext uri="{BB962C8B-B14F-4D97-AF65-F5344CB8AC3E}">
        <p14:creationId xmlns:p14="http://schemas.microsoft.com/office/powerpoint/2010/main" val="9202383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5"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par>
                                <p:cTn id="10" presetID="1" presetClass="mediacall" presetSubtype="0" fill="hold" nodeType="withEffect">
                                  <p:stCondLst>
                                    <p:cond delay="0"/>
                                  </p:stCondLst>
                                  <p:childTnLst>
                                    <p:cmd type="call" cmd="playFrom(0.0)">
                                      <p:cBhvr>
                                        <p:cTn id="11" dur="4586" fill="hold"/>
                                        <p:tgtEl>
                                          <p:spTgt spid="19"/>
                                        </p:tgtEl>
                                      </p:cBhvr>
                                    </p:cmd>
                                  </p:childTnLst>
                                </p:cTn>
                              </p:par>
                              <p:par>
                                <p:cTn id="12" presetID="1" presetClass="mediacall" presetSubtype="0" fill="hold" nodeType="withEffect">
                                  <p:stCondLst>
                                    <p:cond delay="0"/>
                                  </p:stCondLst>
                                  <p:childTnLst>
                                    <p:cmd type="call" cmd="playFrom(0.0)">
                                      <p:cBhvr>
                                        <p:cTn id="13" dur="347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9"/>
                </p:tgtEl>
              </p:cMediaNode>
            </p:video>
            <p:video>
              <p:cMediaNode vol="80000">
                <p:cTn id="15"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الحصة نتذكر شروط الحصول على نجمة التميز. </a:t>
            </a:r>
          </a:p>
        </p:txBody>
      </p:sp>
      <p:pic>
        <p:nvPicPr>
          <p:cNvPr id="14" name="Espace réservé pour une image  5">
            <a:extLst>
              <a:ext uri="{FF2B5EF4-FFF2-40B4-BE49-F238E27FC236}">
                <a16:creationId xmlns:a16="http://schemas.microsoft.com/office/drawing/2014/main" id="{153D8501-9F34-268E-61C2-74EA829D6704}"/>
              </a:ext>
            </a:extLst>
          </p:cNvPr>
          <p:cNvPicPr>
            <a:picLocks noChangeAspect="1"/>
          </p:cNvPicPr>
          <p:nvPr/>
        </p:nvPicPr>
        <p:blipFill>
          <a:blip r:embed="rId4"/>
          <a:srcRect/>
          <a:stretch>
            <a:fillRect/>
          </a:stretch>
        </p:blipFill>
        <p:spPr>
          <a:xfrm>
            <a:off x="7935140" y="653815"/>
            <a:ext cx="843862" cy="843860"/>
          </a:xfrm>
          <a:prstGeom prst="rect">
            <a:avLst/>
          </a:prstGeom>
          <a:noFill/>
          <a:ln>
            <a:noFill/>
          </a:ln>
        </p:spPr>
      </p:pic>
      <p:sp>
        <p:nvSpPr>
          <p:cNvPr id="28" name="Google Shape;1333;p8">
            <a:extLst>
              <a:ext uri="{FF2B5EF4-FFF2-40B4-BE49-F238E27FC236}">
                <a16:creationId xmlns:a16="http://schemas.microsoft.com/office/drawing/2014/main" id="{21D82276-92FB-13D6-432A-354C80B38BAB}"/>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29" name="Espace réservé du texte 2">
            <a:extLst>
              <a:ext uri="{FF2B5EF4-FFF2-40B4-BE49-F238E27FC236}">
                <a16:creationId xmlns:a16="http://schemas.microsoft.com/office/drawing/2014/main" id="{E8A9A977-BDCD-7407-5149-8FE6314BD1BB}"/>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30" name="Ellipse 29">
            <a:extLst>
              <a:ext uri="{FF2B5EF4-FFF2-40B4-BE49-F238E27FC236}">
                <a16:creationId xmlns:a16="http://schemas.microsoft.com/office/drawing/2014/main" id="{74EDAB25-813B-0097-5B0B-0BBF2BD8B198}"/>
              </a:ext>
            </a:extLst>
          </p:cNvPr>
          <p:cNvSpPr/>
          <p:nvPr/>
        </p:nvSpPr>
        <p:spPr>
          <a:xfrm>
            <a:off x="6070183" y="1920227"/>
            <a:ext cx="1800000" cy="1800000"/>
          </a:xfrm>
          <a:prstGeom prst="ellipse">
            <a:avLst/>
          </a:prstGeom>
          <a:blipFill>
            <a:blip r:embed="rId5"/>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Ellipse 30">
            <a:extLst>
              <a:ext uri="{FF2B5EF4-FFF2-40B4-BE49-F238E27FC236}">
                <a16:creationId xmlns:a16="http://schemas.microsoft.com/office/drawing/2014/main" id="{2B66E01B-F7AC-4627-19FA-D8E569741E99}"/>
              </a:ext>
            </a:extLst>
          </p:cNvPr>
          <p:cNvSpPr/>
          <p:nvPr/>
        </p:nvSpPr>
        <p:spPr>
          <a:xfrm>
            <a:off x="5063566" y="4200580"/>
            <a:ext cx="1800000" cy="1800000"/>
          </a:xfrm>
          <a:prstGeom prst="ellipse">
            <a:avLst/>
          </a:prstGeom>
          <a:blipFill>
            <a:blip r:embed="rId6"/>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297BE6C5-CB9C-5AD1-44C0-E2B90B607EA0}"/>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074BBC6-4C48-92CC-AE9E-1E9FE204F837}"/>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6D5B2BF-F8FF-566F-91E7-DA47294EDBBC}"/>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A659C6F-D382-B304-6F25-A69130E7FD1C}"/>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3C0EDF79-0E9C-B0FD-B221-5F7F532BDAA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A7F3942-4574-43DF-CACC-CFD426E773B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F6CDD755-7EF8-3A24-2D45-B89D14FE264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053C6936-9703-7A9D-EDAF-A1F1EA3027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267453011"/>
      </p:ext>
    </p:extLst>
  </p:cSld>
  <p:clrMapOvr>
    <a:overrideClrMapping bg1="lt1" tx1="dk1" bg2="dk2" tx2="lt2" accent1="accent1" accent2="accent2" accent3="accent3" accent4="accent4" accent5="accent5" accent6="accent6" hlink="hlink" folHlink="folHlink"/>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ضعوا اللوحة والكراسة في القمطر.</a:t>
            </a:r>
            <a:endParaRPr sz="2400" dirty="0">
              <a:solidFill>
                <a:schemeClr val="bg1">
                  <a:lumMod val="50000"/>
                </a:schemeClr>
              </a:solidFill>
            </a:endParaRPr>
          </a:p>
        </p:txBody>
      </p:sp>
      <p:pic>
        <p:nvPicPr>
          <p:cNvPr id="3" name="rangement">
            <a:hlinkClick r:id="" action="ppaction://media"/>
            <a:extLst>
              <a:ext uri="{FF2B5EF4-FFF2-40B4-BE49-F238E27FC236}">
                <a16:creationId xmlns:a16="http://schemas.microsoft.com/office/drawing/2014/main" id="{43CD4E30-1102-C7A0-F0F2-504BA8F74EDB}"/>
              </a:ext>
            </a:extLst>
          </p:cNvPr>
          <p:cNvPicPr>
            <a:picLocks noGrp="1" noChangeAspect="1"/>
          </p:cNvPicPr>
          <p:nvPr>
            <p:ph type="media" idx="4294967295"/>
            <a:videoFile r:link="rId2"/>
            <p:extLst>
              <p:ext uri="{DAA4B4D4-6D71-4841-9C94-3DE7FCFB9230}">
                <p14:media xmlns:p14="http://schemas.microsoft.com/office/powerpoint/2010/main" r:embed="rId1"/>
              </p:ext>
            </p:extLst>
          </p:nvPr>
        </p:nvPicPr>
        <p:blipFill>
          <a:blip r:embed="rId5"/>
          <a:stretch>
            <a:fillRect/>
          </a:stretch>
        </p:blipFill>
        <p:spPr>
          <a:xfrm>
            <a:off x="953025" y="2160588"/>
            <a:ext cx="7038975" cy="3959225"/>
          </a:xfrm>
          <a:prstGeom prst="rect">
            <a:avLst/>
          </a:prstGeom>
          <a:ln>
            <a:noFill/>
          </a:ln>
          <a:effectLst>
            <a:softEdge rad="112500"/>
          </a:effectLst>
        </p:spPr>
      </p:pic>
      <p:pic>
        <p:nvPicPr>
          <p:cNvPr id="4" name="Image 3" descr="Une image contenant noir, obscurité&#10;&#10;Le contenu généré par l’IA peut être incorrect.">
            <a:extLst>
              <a:ext uri="{FF2B5EF4-FFF2-40B4-BE49-F238E27FC236}">
                <a16:creationId xmlns:a16="http://schemas.microsoft.com/office/drawing/2014/main" id="{B7BE2FF1-1EDF-C876-0243-4200881DF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2000" y="6241000"/>
            <a:ext cx="540000" cy="540000"/>
          </a:xfrm>
          <a:prstGeom prst="rect">
            <a:avLst/>
          </a:prstGeom>
        </p:spPr>
      </p:pic>
      <p:pic>
        <p:nvPicPr>
          <p:cNvPr id="16" name="Image 14" descr="Une image contenant noir, obscurité&#10;&#10;Le contenu généré par l’IA peut être incorrect.">
            <a:extLst>
              <a:ext uri="{FF2B5EF4-FFF2-40B4-BE49-F238E27FC236}">
                <a16:creationId xmlns:a16="http://schemas.microsoft.com/office/drawing/2014/main" id="{30485576-7664-0864-63EA-FB8CBD6365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21" name="Espace réservé pour une image  8">
            <a:extLst>
              <a:ext uri="{FF2B5EF4-FFF2-40B4-BE49-F238E27FC236}">
                <a16:creationId xmlns:a16="http://schemas.microsoft.com/office/drawing/2014/main" id="{B4A567AF-1D7D-5DA3-2205-323D31579457}"/>
              </a:ext>
            </a:extLst>
          </p:cNvPr>
          <p:cNvPicPr>
            <a:picLocks noGrp="1" noChangeAspect="1"/>
          </p:cNvPicPr>
          <p:nvPr>
            <p:ph type="pic" sz="quarter" idx="12"/>
          </p:nvPr>
        </p:nvPicPr>
        <p:blipFill>
          <a:blip r:embed="rId7"/>
          <a:srcRect/>
          <a:stretch/>
        </p:blipFill>
        <p:spPr>
          <a:prstGeom prst="rect">
            <a:avLst/>
          </a:prstGeom>
        </p:spPr>
      </p:pic>
      <p:pic>
        <p:nvPicPr>
          <p:cNvPr id="9" name="Image 8">
            <a:extLst>
              <a:ext uri="{FF2B5EF4-FFF2-40B4-BE49-F238E27FC236}">
                <a16:creationId xmlns:a16="http://schemas.microsoft.com/office/drawing/2014/main" id="{6ADE5D25-2BFB-DBFB-6A69-54F67758141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55492417-180A-6F6C-1480-4009F7265A8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7E7653C-7278-B3F2-3390-5804059D4066}"/>
              </a:ext>
            </a:extLst>
          </p:cNvPr>
          <p:cNvPicPr>
            <a:picLocks noChangeAspect="1"/>
          </p:cNvPicPr>
          <p:nvPr/>
        </p:nvPicPr>
        <p:blipFill>
          <a:blip r:embed="rId10">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0BA019-5E60-047E-A72B-BF8569012F15}"/>
              </a:ext>
            </a:extLst>
          </p:cNvPr>
          <p:cNvPicPr>
            <a:picLocks noChangeAspect="1"/>
          </p:cNvPicPr>
          <p:nvPr/>
        </p:nvPicPr>
        <p:blipFill>
          <a:blip r:embed="rId11">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784BB565-F461-8576-14A8-A14BFC8947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B30083E6-B538-96D0-CA11-A041C14AD8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901BCCA2-CB79-5835-95D5-6F73DDF717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4F9E235-6CA5-1830-4AFE-8775F134A0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3"/>
                                        </p:tgtEl>
                                      </p:cBhvr>
                                    </p:cmd>
                                  </p:childTnLst>
                                </p:cTn>
                              </p:par>
                            </p:childTnLst>
                          </p:cTn>
                        </p:par>
                        <p:par>
                          <p:cTn id="7" fill="hold">
                            <p:stCondLst>
                              <p:cond delay="1611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6114"/>
                            </p:stCondLst>
                            <p:childTnLst>
                              <p:par>
                                <p:cTn id="11" presetID="1"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9" name="Titre 18"/>
          <p:cNvSpPr>
            <a:spLocks noGrp="1"/>
          </p:cNvSpPr>
          <p:nvPr>
            <p:ph type="title"/>
          </p:nvPr>
        </p:nvSpPr>
        <p:spPr/>
        <p:txBody>
          <a:bodyPr>
            <a:noAutofit/>
          </a:bodyPr>
          <a:lstStyle/>
          <a:p>
            <a:pPr rtl="0"/>
            <a:r>
              <a:rPr lang="ar-MA" sz="25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5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2" name="Espace réservé pour une image  5">
            <a:extLst>
              <a:ext uri="{FF2B5EF4-FFF2-40B4-BE49-F238E27FC236}">
                <a16:creationId xmlns:a16="http://schemas.microsoft.com/office/drawing/2014/main" id="{28CC4464-1436-E616-1149-CC26A8CE5394}"/>
              </a:ext>
            </a:extLst>
          </p:cNvPr>
          <p:cNvPicPr>
            <a:picLocks noChangeAspect="1"/>
          </p:cNvPicPr>
          <p:nvPr/>
        </p:nvPicPr>
        <p:blipFill>
          <a:blip r:embed="rId2"/>
          <a:srcRect/>
          <a:stretch>
            <a:fillRect/>
          </a:stretch>
        </p:blipFill>
        <p:spPr>
          <a:xfrm>
            <a:off x="7916090" y="653815"/>
            <a:ext cx="843862" cy="843860"/>
          </a:xfrm>
          <a:prstGeom prst="rect">
            <a:avLst/>
          </a:prstGeom>
          <a:noFill/>
          <a:ln>
            <a:noFill/>
          </a:ln>
        </p:spPr>
      </p:pic>
      <p:pic>
        <p:nvPicPr>
          <p:cNvPr id="3" name="Image 2">
            <a:extLst>
              <a:ext uri="{FF2B5EF4-FFF2-40B4-BE49-F238E27FC236}">
                <a16:creationId xmlns:a16="http://schemas.microsoft.com/office/drawing/2014/main" id="{2229FD6D-ED48-D7EE-3BB7-8AB36815D6F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20FECE94-36E4-B985-4BD6-0EA3F592B9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22BC8E56-27B6-4F6F-C667-CFEB09AC77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4C0110C5-06AF-4276-5CB2-382D963B66A2}"/>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D3B43352-FA96-7828-9D46-1E1807C438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D4D72DC6-B3DE-15B8-A8F2-7BEDAF980D2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4" name="Rectangle 13">
            <a:extLst>
              <a:ext uri="{FF2B5EF4-FFF2-40B4-BE49-F238E27FC236}">
                <a16:creationId xmlns:a16="http://schemas.microsoft.com/office/drawing/2014/main" id="{1001D1A0-47D0-2D10-9CAE-CC77B148F25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5" name="Rectangle 14">
            <a:extLst>
              <a:ext uri="{FF2B5EF4-FFF2-40B4-BE49-F238E27FC236}">
                <a16:creationId xmlns:a16="http://schemas.microsoft.com/office/drawing/2014/main" id="{E511E7B9-A619-6EE2-879A-5B6CE8B8FC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Rectangle : coins arrondis 1">
            <a:extLst>
              <a:ext uri="{FF2B5EF4-FFF2-40B4-BE49-F238E27FC236}">
                <a16:creationId xmlns:a16="http://schemas.microsoft.com/office/drawing/2014/main" id="{602ED7A0-6636-D752-1585-9BE832B5F433}"/>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هؤُلاءِ</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4" name="Rectangle : coins arrondis 3">
            <a:extLst>
              <a:ext uri="{FF2B5EF4-FFF2-40B4-BE49-F238E27FC236}">
                <a16:creationId xmlns:a16="http://schemas.microsoft.com/office/drawing/2014/main" id="{FABBB565-1969-4AF7-0202-25601D0E856E}"/>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هُناكَ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0" name="Rectangle : coins arrondis 9">
            <a:extLst>
              <a:ext uri="{FF2B5EF4-FFF2-40B4-BE49-F238E27FC236}">
                <a16:creationId xmlns:a16="http://schemas.microsoft.com/office/drawing/2014/main" id="{3F791F6A-3C1E-E933-9FE7-EF5E11B36868}"/>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تِلْكَ</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1" name="Rectangle : coins arrondis 10">
            <a:extLst>
              <a:ext uri="{FF2B5EF4-FFF2-40B4-BE49-F238E27FC236}">
                <a16:creationId xmlns:a16="http://schemas.microsoft.com/office/drawing/2014/main" id="{153CB613-5057-9505-F9D7-18FAC3977924}"/>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اِنْتَقَلوا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2" name="Rectangle : coins arrondis 11">
            <a:extLst>
              <a:ext uri="{FF2B5EF4-FFF2-40B4-BE49-F238E27FC236}">
                <a16:creationId xmlns:a16="http://schemas.microsoft.com/office/drawing/2014/main" id="{8740BE41-1D5C-5867-12A9-6FAD798B1769}"/>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تَكونُ</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3" name="Rectangle : coins arrondis 12">
            <a:extLst>
              <a:ext uri="{FF2B5EF4-FFF2-40B4-BE49-F238E27FC236}">
                <a16:creationId xmlns:a16="http://schemas.microsoft.com/office/drawing/2014/main" id="{213C51D4-DE37-E9EF-17A1-E0149A601F4E}"/>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ذَلِكَ</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2058603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415A-2F71-4AEB-E1CD-3B986425654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0E626B-2877-50E7-62FB-0D101CD79D37}"/>
              </a:ext>
            </a:extLst>
          </p:cNvPr>
          <p:cNvSpPr>
            <a:spLocks noGrp="1"/>
          </p:cNvSpPr>
          <p:nvPr>
            <p:ph type="title"/>
          </p:nvPr>
        </p:nvSpPr>
        <p:spPr>
          <a:xfrm>
            <a:off x="451933" y="719856"/>
            <a:ext cx="7132615" cy="612000"/>
          </a:xfrm>
        </p:spPr>
        <p:txBody>
          <a:bodyPr>
            <a:noAutofit/>
          </a:bodyPr>
          <a:lstStyle/>
          <a:p>
            <a:r>
              <a:rPr lang="tzm-Arab-MA" sz="1800" dirty="0"/>
              <a:t> </a:t>
            </a:r>
            <a:r>
              <a:rPr lang="tzm-Arab-MA" sz="2000" b="1" kern="1200"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لآن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سنتعلم كيف نركب جمل</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 تتضمن كلمات من المعجم</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و</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تعبر عما يوجد في الصورة.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C8BD0B22-874B-FA2A-0AE4-87093D60523F}"/>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0820E18E-7461-05B8-3853-356548E6CB4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D44E2F6-EE59-F700-15BE-F91FD9FAA76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81207B99-44D9-035B-C0BC-7BB17CF685D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7D59B4E4-005E-68FC-0000-8603FC0EE76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B12573EE-C739-125C-7932-99661BABC52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4847F136-26D4-22F9-325B-B96DE61D2E6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47BF7D23-FA87-2DE0-7665-17F8A31233A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DA0182AB-CE7F-22A8-C7E6-86078A0BC06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A8AC60CD-F623-C28B-81A3-A8AF7618A74C}"/>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89081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8FE9-89C5-4544-0310-F4AA173AF8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BCB379-EB97-C825-9B05-825731DA6F8C}"/>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أي فصل تمثله الصورة؟ أجيبوا بجملة تامة.</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3"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AE789309-9415-5C48-F8D7-09143911FEA1}"/>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13" name="Image 12">
            <a:extLst>
              <a:ext uri="{FF2B5EF4-FFF2-40B4-BE49-F238E27FC236}">
                <a16:creationId xmlns:a16="http://schemas.microsoft.com/office/drawing/2014/main" id="{720A9725-8F9F-1188-1ED9-5358443BFD5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15D8C01E-BCF2-8EC6-6550-59BD88D1C8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861D6BE-F2C9-F826-A5F2-A5297E7DA55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7CD62D88-88F8-27CC-F78C-0470C09B903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76E0347-AA3D-71F3-75B2-6F1FFEA5D5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D750FEE-9D0A-4CD7-D57F-4A7398FAAF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E3EA116B-C453-55E6-A7F9-F0D72959887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C653AFFE-3938-8D94-79C3-E15B13D93A4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6430D30-57E7-6F29-C5EE-A6EE7B9DCB10}"/>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97960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B4D-393B-D4C4-EE54-9D96997530D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4FC53E1-8988-D635-DDD9-D1CF027EB8AE}"/>
              </a:ext>
            </a:extLst>
          </p:cNvPr>
          <p:cNvSpPr>
            <a:spLocks noGrp="1"/>
          </p:cNvSpPr>
          <p:nvPr>
            <p:ph type="title"/>
          </p:nvPr>
        </p:nvSpPr>
        <p:spPr>
          <a:xfrm>
            <a:off x="648510" y="748206"/>
            <a:ext cx="6840000"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  تمثل الصورة فصل الصيف.  </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رددوا</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3" name="Image 12">
            <a:extLst>
              <a:ext uri="{FF2B5EF4-FFF2-40B4-BE49-F238E27FC236}">
                <a16:creationId xmlns:a16="http://schemas.microsoft.com/office/drawing/2014/main" id="{B219B385-3D2F-C645-DC52-4343620E21B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5C264221-02B6-70BE-407B-9AC75DED5B61}"/>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8" name="Image 17">
            <a:extLst>
              <a:ext uri="{FF2B5EF4-FFF2-40B4-BE49-F238E27FC236}">
                <a16:creationId xmlns:a16="http://schemas.microsoft.com/office/drawing/2014/main" id="{0231E3FB-081C-13C6-4A24-7391ECAAC50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B8BF8BE8-8F8E-3A94-AAD3-22BFE39B526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396F003F-70E4-CEC6-F61E-09446C3A79D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82147B9-37FC-6098-AB3E-95DA7B542AF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B3F0E6DF-8192-FF4B-E907-C0543943C1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8F4493D2-583A-CE56-507A-6BF61835A7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a:extLst>
              <a:ext uri="{FF2B5EF4-FFF2-40B4-BE49-F238E27FC236}">
                <a16:creationId xmlns:a16="http://schemas.microsoft.com/office/drawing/2014/main" id="{DAB5F44C-B16D-8D1A-5B16-3B82ADDAC1A1}"/>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7C8DCC6F-5D74-AB53-E5A4-64AF5E79C69D}"/>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367170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FE1D-5AE7-2D8E-7B07-AD1FFD343E2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774018C-0E9C-D44B-4BB6-79359E214F02}"/>
              </a:ext>
            </a:extLst>
          </p:cNvPr>
          <p:cNvSpPr>
            <a:spLocks noGrp="1"/>
          </p:cNvSpPr>
          <p:nvPr>
            <p:ph type="title"/>
          </p:nvPr>
        </p:nvSpPr>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أين يوجد الأطفال</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62B2C9EC-78AC-CB1A-28A5-AB6C4E2D8F4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C6B2D3D8-A7E7-CC24-B409-DA34F1AD733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5DAA04C8-FCF0-1ACE-1B2E-7E1F7A87F44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C284DC8E-AACB-6885-36CD-87BA22B760B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5C2831C5-DCEA-6089-4CF0-1C1223222121}"/>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A7C20C65-FFE1-E1A9-9D54-91E6081811A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3107D7EE-E404-73B8-BA8A-96F96E5339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615C347-F9FE-0F9E-D3FD-E1118A7748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AA9DD0D7-E392-4DBB-68A9-5F5CB8BC384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6AA74DAE-54FE-3E2D-06CD-69FDED7DC7EB}"/>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43490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0F855-FB9A-2242-E2E0-021740AB1B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EFF1F0F-2064-D162-1423-33B1B41BDC60}"/>
              </a:ext>
            </a:extLst>
          </p:cNvPr>
          <p:cNvSpPr>
            <a:spLocks noGrp="1"/>
          </p:cNvSpPr>
          <p:nvPr>
            <p:ph type="title"/>
          </p:nvPr>
        </p:nvSpPr>
        <p:spPr>
          <a:xfrm>
            <a:off x="648510" y="757545"/>
            <a:ext cx="6840000" cy="612000"/>
          </a:xfrm>
        </p:spPr>
        <p:txBody>
          <a:bodyPr>
            <a:no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أحسنتم</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يوجد الأطفال في شاطئ البحر. رددوا. ردد أنت.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Image 1">
            <a:extLst>
              <a:ext uri="{FF2B5EF4-FFF2-40B4-BE49-F238E27FC236}">
                <a16:creationId xmlns:a16="http://schemas.microsoft.com/office/drawing/2014/main" id="{D570918D-582E-E96A-789E-85449D5339C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ED6AC6D7-5FD2-CAFF-7EE3-EBA84511B7B6}"/>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456D0124-EAC8-1472-F361-2BB823D0202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AC71E000-73C3-B73D-8140-1B822805361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CBD29D-5223-31C5-D665-1FBA3D62431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F9C9F499-C6AD-2709-0194-55B41C0BB63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6FE59180-234D-9A76-A78B-84B2E29E39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830FC9B-34D8-DD29-7152-B3D00F88A71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48A0C37B-83CC-773B-92A9-5F638A85B97D}"/>
              </a:ext>
            </a:extLst>
          </p:cNvPr>
          <p:cNvPicPr>
            <a:picLocks noGrp="1" noChangeAspect="1"/>
          </p:cNvPicPr>
          <p:nvPr>
            <p:ph type="pic" idx="3"/>
          </p:nvPr>
        </p:nvPicPr>
        <p:blipFill>
          <a:blip r:embed="rId6">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921B2ED0-6385-F295-781E-A0CD431A13F7}"/>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427203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0A194-ABB2-A7DC-90CD-B15B4DD2EC4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26F182-1416-5B28-67E1-987DB540D668}"/>
              </a:ext>
            </a:extLst>
          </p:cNvPr>
          <p:cNvSpPr>
            <a:spLocks noGrp="1"/>
          </p:cNvSpPr>
          <p:nvPr>
            <p:ph type="title"/>
          </p:nvPr>
        </p:nvSpPr>
        <p:spPr/>
        <p:txBody>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ماذا يفعل الأطفال</a:t>
            </a: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أجيبوا بجملة تامة. </a:t>
            </a:r>
            <a:endParaRPr lang="fr-FR"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19" name="Espace réservé pour une image  18" descr="Une image contenant habits, sourire, dessin humoristique, clipart&#10;&#10;Le contenu généré par l’IA peut être incorrect.">
            <a:extLst>
              <a:ext uri="{FF2B5EF4-FFF2-40B4-BE49-F238E27FC236}">
                <a16:creationId xmlns:a16="http://schemas.microsoft.com/office/drawing/2014/main" id="{DA31B6C7-72F9-2610-3DBC-BD57F4F2FF80}"/>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6B7B3BEE-9834-066B-283C-14F39FAB308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3CE1E288-1458-591D-605D-0D42A803840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7" name="Image 16">
            <a:extLst>
              <a:ext uri="{FF2B5EF4-FFF2-40B4-BE49-F238E27FC236}">
                <a16:creationId xmlns:a16="http://schemas.microsoft.com/office/drawing/2014/main" id="{37B199F0-4490-5A18-A849-869F3EEFE67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8" name="Image 17">
            <a:extLst>
              <a:ext uri="{FF2B5EF4-FFF2-40B4-BE49-F238E27FC236}">
                <a16:creationId xmlns:a16="http://schemas.microsoft.com/office/drawing/2014/main" id="{2CB725DA-E860-8A69-FE54-34560499813F}"/>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B1BD9C58-BD50-4264-A717-B2FEC17E695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0ED2B9FD-01B0-4C39-437B-A28560416E8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437FB79F-8CE0-7E65-DE05-F53F736462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4B1A7B7A-C71C-BE2C-C62E-543B868E8C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B447E115-877B-06EB-0E83-62B2FC9AC211}"/>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247583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C8A4-017A-9903-59D8-7DED7783472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4F9F3B8-8BE3-7BBF-34C7-6C6A19D2DE14}"/>
              </a:ext>
            </a:extLst>
          </p:cNvPr>
          <p:cNvSpPr>
            <a:spLocks noGrp="1"/>
          </p:cNvSpPr>
          <p:nvPr>
            <p:ph type="title"/>
          </p:nvPr>
        </p:nvSpPr>
        <p:spPr>
          <a:xfrm>
            <a:off x="33867" y="756000"/>
            <a:ext cx="7454643"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الأطفال يسبحون. رددوا. ردد أنت. </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0E8349B0-45FD-41CD-C95E-22AE55AE5AA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ACB95A04-5600-AE85-3DFA-78A02BC23DE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B22C62F2-C646-48E3-FF56-A4AB7472BBF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EF0F9C8F-683F-99A2-0528-5A7DB761AFC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7172FF7-4AAA-CF7D-3D85-65CA12E4C01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232AA2E7-58E8-C23E-ED2D-316898F2007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EACD449-CE9F-69CA-E56A-F9C6BFB9333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7F44905-24BD-964F-C7AC-C3E610BAF89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FE9F678E-8414-6F98-7D7F-36B4586FA30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EF771ABB-3615-ACC4-5233-C62444F6A90A}"/>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628606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9A377-B941-6470-256A-97B430E852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48E4120-D314-BAE0-1659-F5527DD3B6F2}"/>
              </a:ext>
            </a:extLst>
          </p:cNvPr>
          <p:cNvSpPr>
            <a:spLocks noGrp="1"/>
          </p:cNvSpPr>
          <p:nvPr>
            <p:ph type="title"/>
          </p:nvPr>
        </p:nvSpPr>
        <p:spPr>
          <a:xfrm>
            <a:off x="33867" y="756000"/>
            <a:ext cx="7454643"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يبني الأطفال قلعة من الرمل. رددوا. ردد أنت. </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EACFCDC7-045D-D7E6-5757-A1AFBCE8961C}"/>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46228151-BB60-4E87-2497-729CF7AC7C4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7D4B2235-4F2A-EECC-7DD1-83AA4ED4463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425C651C-C111-0BAD-DC55-FEE9859A2501}"/>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8D58F0C5-8E5E-C9C4-84C6-380A19D70E1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43F27036-15AF-8C77-A341-7604DECA12D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A3ABCE7C-441F-C1C5-37C2-E33B7719CF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28036417-130D-8665-2FE5-5D8A5C5CE97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0094761F-E055-0C9F-4D19-AAC03F1DF1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58085AF1-AB0A-C89D-9173-1B997AD806AA}"/>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30507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236E8-09FB-8C93-E9F0-7AFB84F0E57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8F2336D-5F51-FD94-CD21-5AB53D9AC767}"/>
              </a:ext>
            </a:extLst>
          </p:cNvPr>
          <p:cNvSpPr>
            <a:spLocks noGrp="1"/>
          </p:cNvSpPr>
          <p:nvPr>
            <p:ph type="title"/>
          </p:nvPr>
        </p:nvSpPr>
        <p:spPr>
          <a:xfrm>
            <a:off x="33867" y="756000"/>
            <a:ext cx="7454643"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تلعب الطفلة بالطائرة الورقية. رددوا ردد أنت. </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A64974BC-7A51-2F64-33FB-24636DD4ABB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632357FC-3DEF-6DF7-DE0A-9E9CE4BE19C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2614D8D-A50C-D886-E11A-05D1D1D8364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C5147697-7750-FC16-8533-534616B5C64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6A82F91F-B928-C035-711A-93ED2547F0E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09121DB1-04A7-1327-8965-182C669E3CC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28862D41-693E-F580-EF77-1751E06410D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A3C50907-725E-42B5-F19C-87BE3318C0B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EFA8FE09-6340-0A75-441D-79B58A77A87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B2558257-B805-F973-150C-9B15D0C05D55}"/>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745322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6F0EF-E21A-FA6F-CB1C-7E6F9FC9964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49C15D7-E377-7FA4-932F-A0A173659261}"/>
              </a:ext>
            </a:extLst>
          </p:cNvPr>
          <p:cNvSpPr>
            <a:spLocks noGrp="1"/>
          </p:cNvSpPr>
          <p:nvPr>
            <p:ph type="title"/>
          </p:nvPr>
        </p:nvSpPr>
        <p:spPr>
          <a:xfrm>
            <a:off x="33867" y="756000"/>
            <a:ext cx="7454643" cy="612000"/>
          </a:xfrm>
        </p:spPr>
        <p:txBody>
          <a:bodyPr>
            <a:norm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يلعب الطفل بالكرة. رددوا ردد أنت. </a:t>
            </a:r>
            <a:endParaRPr lang="fr-FR" sz="2400" b="1" i="1" kern="1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B98D57C6-0C2F-F3CF-D336-70C13E911B3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p:blipFill>
        <p:spPr>
          <a:prstGeom prst="rect">
            <a:avLst/>
          </a:prstGeom>
        </p:spPr>
      </p:pic>
      <p:pic>
        <p:nvPicPr>
          <p:cNvPr id="2" name="Image 1">
            <a:extLst>
              <a:ext uri="{FF2B5EF4-FFF2-40B4-BE49-F238E27FC236}">
                <a16:creationId xmlns:a16="http://schemas.microsoft.com/office/drawing/2014/main" id="{FF46FA31-45B3-0E10-7181-2E6F3F64C8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835045A1-81CC-23DE-2052-FD08B0B47AD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2" name="Image 11">
            <a:extLst>
              <a:ext uri="{FF2B5EF4-FFF2-40B4-BE49-F238E27FC236}">
                <a16:creationId xmlns:a16="http://schemas.microsoft.com/office/drawing/2014/main" id="{494998EF-6551-B920-126E-3C3A8333194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9" name="Image 18">
            <a:extLst>
              <a:ext uri="{FF2B5EF4-FFF2-40B4-BE49-F238E27FC236}">
                <a16:creationId xmlns:a16="http://schemas.microsoft.com/office/drawing/2014/main" id="{E6DFE91B-31FC-C4B1-594C-F24156CE68E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0" name="Rectangle 19">
            <a:extLst>
              <a:ext uri="{FF2B5EF4-FFF2-40B4-BE49-F238E27FC236}">
                <a16:creationId xmlns:a16="http://schemas.microsoft.com/office/drawing/2014/main" id="{8B3F5D4E-F8A9-FE90-6C4E-B2C37555A32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1" name="Rectangle 20">
            <a:extLst>
              <a:ext uri="{FF2B5EF4-FFF2-40B4-BE49-F238E27FC236}">
                <a16:creationId xmlns:a16="http://schemas.microsoft.com/office/drawing/2014/main" id="{98F82D63-11E5-A54C-E8AE-33E87F32FF1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2" name="Rectangle 21">
            <a:extLst>
              <a:ext uri="{FF2B5EF4-FFF2-40B4-BE49-F238E27FC236}">
                <a16:creationId xmlns:a16="http://schemas.microsoft.com/office/drawing/2014/main" id="{D8C63BC2-680D-9BB9-709F-06C1E04701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3" name="Rectangle 22">
            <a:extLst>
              <a:ext uri="{FF2B5EF4-FFF2-40B4-BE49-F238E27FC236}">
                <a16:creationId xmlns:a16="http://schemas.microsoft.com/office/drawing/2014/main" id="{C67692FE-30FF-C791-4919-FB7A0E8B29E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DF64F068-2285-9EAE-9DEB-48EA1A7A7960}"/>
              </a:ext>
            </a:extLst>
          </p:cNvPr>
          <p:cNvPicPr>
            <a:picLocks noChangeAspect="1"/>
          </p:cNvPicPr>
          <p:nvPr/>
        </p:nvPicPr>
        <p:blipFill>
          <a:blip r:embed="rId7"/>
          <a:stretch>
            <a:fillRect/>
          </a:stretch>
        </p:blipFill>
        <p:spPr>
          <a:xfrm>
            <a:off x="1705837" y="1942886"/>
            <a:ext cx="5404090" cy="4073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43226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ستقرؤون جماعة، بعدها ستقرؤون في مجموعات.  </a:t>
            </a:r>
            <a:endParaRPr sz="2400" dirty="0">
              <a:solidFill>
                <a:schemeClr val="bg1">
                  <a:lumMod val="50000"/>
                </a:schemeClr>
              </a:solidFill>
            </a:endParaRPr>
          </a:p>
        </p:txBody>
      </p:sp>
      <p:pic>
        <p:nvPicPr>
          <p:cNvPr id="12" name="Image 11">
            <a:extLst>
              <a:ext uri="{FF2B5EF4-FFF2-40B4-BE49-F238E27FC236}">
                <a16:creationId xmlns:a16="http://schemas.microsoft.com/office/drawing/2014/main" id="{C60EFA8D-43D1-B8F1-DBE8-6E09BE941C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DB2285B6-7557-5CE9-A081-F9B59B9EC9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826747EA-495E-B9C4-0D3E-583DDC2D3C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5" name="Image 14">
            <a:extLst>
              <a:ext uri="{FF2B5EF4-FFF2-40B4-BE49-F238E27FC236}">
                <a16:creationId xmlns:a16="http://schemas.microsoft.com/office/drawing/2014/main" id="{5C841F83-714E-ACD0-8A0E-C71FAA548C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6" name="Rectangle 15">
            <a:extLst>
              <a:ext uri="{FF2B5EF4-FFF2-40B4-BE49-F238E27FC236}">
                <a16:creationId xmlns:a16="http://schemas.microsoft.com/office/drawing/2014/main" id="{17081D9A-3B95-6D2F-2820-F350040AF86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7" name="Rectangle 16">
            <a:extLst>
              <a:ext uri="{FF2B5EF4-FFF2-40B4-BE49-F238E27FC236}">
                <a16:creationId xmlns:a16="http://schemas.microsoft.com/office/drawing/2014/main" id="{8F7B5538-56ED-11F3-EE17-3D1F08A1188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8" name="Rectangle 17">
            <a:extLst>
              <a:ext uri="{FF2B5EF4-FFF2-40B4-BE49-F238E27FC236}">
                <a16:creationId xmlns:a16="http://schemas.microsoft.com/office/drawing/2014/main" id="{E703F889-F9B9-5DBA-7846-942C0A92406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9" name="Rectangle 18">
            <a:extLst>
              <a:ext uri="{FF2B5EF4-FFF2-40B4-BE49-F238E27FC236}">
                <a16:creationId xmlns:a16="http://schemas.microsoft.com/office/drawing/2014/main" id="{2406E093-EC77-B8DD-1B29-8254CC4C447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6" name="Espace réservé pour une image  5" descr="Une image contenant habits, sourire, dessin humoristique, clipart&#10;&#10;Le contenu généré par l’IA peut être incorrect.">
            <a:extLst>
              <a:ext uri="{FF2B5EF4-FFF2-40B4-BE49-F238E27FC236}">
                <a16:creationId xmlns:a16="http://schemas.microsoft.com/office/drawing/2014/main" id="{E9DD4A2B-AB89-D7A3-5B70-87F7E2A69531}"/>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DFC7A91D-297A-6149-F999-0F6926A151BC}"/>
              </a:ext>
            </a:extLst>
          </p:cNvPr>
          <p:cNvPicPr>
            <a:picLocks noChangeAspect="1"/>
          </p:cNvPicPr>
          <p:nvPr/>
        </p:nvPicPr>
        <p:blipFill>
          <a:blip r:embed="rId8"/>
          <a:stretch>
            <a:fillRect/>
          </a:stretch>
        </p:blipFill>
        <p:spPr>
          <a:xfrm>
            <a:off x="2304733" y="1922751"/>
            <a:ext cx="4534533" cy="4267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4374169"/>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استماع وتحدث</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37899" y="3014118"/>
            <a:ext cx="594010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حكاية فات الأوان</a:t>
            </a:r>
          </a:p>
          <a:p>
            <a:pPr marL="0" indent="0" algn="r" rtl="1">
              <a:buClr>
                <a:srgbClr val="424D7B"/>
              </a:buClr>
              <a:buSzPct val="50000"/>
              <a:buNone/>
            </a:pPr>
            <a:r>
              <a:rPr lang="ar-MA" sz="2800" b="1" dirty="0">
                <a:cs typeface="Microsoft Uighur" panose="02000000000000000000" pitchFamily="2" charset="-78"/>
                <a:sym typeface="Arial"/>
              </a:rPr>
              <a:t>         أخذ الكلمة لاسترجاع أحداث الحكاية ولعب أدوار شخصياتها.</a:t>
            </a:r>
          </a:p>
          <a:p>
            <a:pPr marL="0" lvl="0" indent="0" algn="r" rtl="1">
              <a:buClr>
                <a:srgbClr val="424D7B"/>
              </a:buClr>
              <a:buSzPct val="50000"/>
              <a:buNone/>
            </a:pP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F7D6550F-9DEC-8087-2526-912B5A010A60}"/>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2</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 name="Image 20">
            <a:extLst>
              <a:ext uri="{FF2B5EF4-FFF2-40B4-BE49-F238E27FC236}">
                <a16:creationId xmlns:a16="http://schemas.microsoft.com/office/drawing/2014/main" id="{12D2729C-8EFD-6E51-1938-4FC00FA31671}"/>
              </a:ext>
            </a:extLst>
          </p:cNvPr>
          <p:cNvPicPr>
            <a:picLocks noChangeAspect="1"/>
          </p:cNvPicPr>
          <p:nvPr/>
        </p:nvPicPr>
        <p:blipFill>
          <a:blip r:embed="rId3"/>
          <a:srcRect/>
          <a:stretch/>
        </p:blipFill>
        <p:spPr>
          <a:xfrm>
            <a:off x="7415327" y="2101042"/>
            <a:ext cx="546492" cy="694778"/>
          </a:xfrm>
          <a:prstGeom prst="rect">
            <a:avLst/>
          </a:prstGeom>
        </p:spPr>
      </p:pic>
      <p:sp>
        <p:nvSpPr>
          <p:cNvPr id="3" name="Organigramme : Connecteur 2">
            <a:extLst>
              <a:ext uri="{FF2B5EF4-FFF2-40B4-BE49-F238E27FC236}">
                <a16:creationId xmlns:a16="http://schemas.microsoft.com/office/drawing/2014/main" id="{94972652-3DB5-C835-247B-D0FDF6DD4EB7}"/>
              </a:ext>
            </a:extLst>
          </p:cNvPr>
          <p:cNvSpPr/>
          <p:nvPr/>
        </p:nvSpPr>
        <p:spPr>
          <a:xfrm>
            <a:off x="984448" y="1777877"/>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dirty="0">
                <a:solidFill>
                  <a:schemeClr val="tx1"/>
                </a:solidFill>
              </a:rPr>
              <a:t>20</a:t>
            </a:r>
            <a:endParaRPr lang="fr-MA" sz="900" b="1" dirty="0">
              <a:solidFill>
                <a:schemeClr val="tx1"/>
              </a:solidFill>
            </a:endParaRPr>
          </a:p>
        </p:txBody>
      </p:sp>
    </p:spTree>
    <p:extLst>
      <p:ext uri="{BB962C8B-B14F-4D97-AF65-F5344CB8AC3E}">
        <p14:creationId xmlns:p14="http://schemas.microsoft.com/office/powerpoint/2010/main" val="37355644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rtl="0"/>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الآن سنمر إلى الحكاية. </a:t>
            </a:r>
            <a:r>
              <a:rPr lang="ar-MA" sz="2400" b="1" dirty="0">
                <a:solidFill>
                  <a:schemeClr val="bg1">
                    <a:lumMod val="50000"/>
                  </a:schemeClr>
                </a:solidFill>
                <a:ea typeface="Calibri" panose="020F0502020204030204" pitchFamily="34" charset="0"/>
                <a:cs typeface="Microsoft Uighur" panose="02000000000000000000" pitchFamily="2" charset="-78"/>
                <a:sym typeface="Dosis Medium"/>
              </a:rPr>
              <a:t>سنتذكر ما حدث فيها ثم سنقوم بتشخيص ما أعجبنا منها.</a:t>
            </a:r>
            <a:r>
              <a:rPr lang="ar-SA" sz="2400" b="1"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lang="fr-FR" sz="2400" dirty="0">
              <a:solidFill>
                <a:schemeClr val="bg1">
                  <a:lumMod val="50000"/>
                </a:schemeClr>
              </a:solidFill>
            </a:endParaRPr>
          </a:p>
        </p:txBody>
      </p:sp>
      <p:pic>
        <p:nvPicPr>
          <p:cNvPr id="2" name="Google Shape;1204;p58">
            <a:extLst>
              <a:ext uri="{FF2B5EF4-FFF2-40B4-BE49-F238E27FC236}">
                <a16:creationId xmlns:a16="http://schemas.microsoft.com/office/drawing/2014/main" id="{3EC5D4D2-0F67-95D9-AF27-0459BF621D95}"/>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877161" y="1787305"/>
            <a:ext cx="6727299" cy="4484866"/>
          </a:xfrm>
          <a:prstGeom prst="rect">
            <a:avLst/>
          </a:prstGeom>
          <a:ln>
            <a:noFill/>
          </a:ln>
          <a:effectLst>
            <a:softEdge rad="112500"/>
          </a:effectLst>
        </p:spPr>
      </p:pic>
      <p:pic>
        <p:nvPicPr>
          <p:cNvPr id="8" name="Espace réservé pour une image  22" descr="Une image contenant dessin humoristique, clipart, illustration, Dessin animé&#10;&#10;Le contenu généré par l’IA peut être incorrect.">
            <a:extLst>
              <a:ext uri="{FF2B5EF4-FFF2-40B4-BE49-F238E27FC236}">
                <a16:creationId xmlns:a16="http://schemas.microsoft.com/office/drawing/2014/main" id="{0B82039A-3F70-A6B7-D7EF-282FD5E2EA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8" name="Image 17">
            <a:extLst>
              <a:ext uri="{FF2B5EF4-FFF2-40B4-BE49-F238E27FC236}">
                <a16:creationId xmlns:a16="http://schemas.microsoft.com/office/drawing/2014/main" id="{FD2EDD47-705B-760F-FB69-2371F8FA907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9" name="Image 18">
            <a:extLst>
              <a:ext uri="{FF2B5EF4-FFF2-40B4-BE49-F238E27FC236}">
                <a16:creationId xmlns:a16="http://schemas.microsoft.com/office/drawing/2014/main" id="{841EF46B-F2F6-FD98-724F-C0F4BD2C9E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1E17FB1E-A683-35DD-2A22-EA1D6C6BD4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1" name="Image 20">
            <a:extLst>
              <a:ext uri="{FF2B5EF4-FFF2-40B4-BE49-F238E27FC236}">
                <a16:creationId xmlns:a16="http://schemas.microsoft.com/office/drawing/2014/main" id="{3FD7A381-344E-8971-0DAC-C1163F590595}"/>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2" name="Rectangle 21">
            <a:extLst>
              <a:ext uri="{FF2B5EF4-FFF2-40B4-BE49-F238E27FC236}">
                <a16:creationId xmlns:a16="http://schemas.microsoft.com/office/drawing/2014/main" id="{42257BF7-B8BB-46E2-A8C2-20FEF541D0D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3" name="Rectangle 22">
            <a:extLst>
              <a:ext uri="{FF2B5EF4-FFF2-40B4-BE49-F238E27FC236}">
                <a16:creationId xmlns:a16="http://schemas.microsoft.com/office/drawing/2014/main" id="{75361313-EC0D-D601-B373-08B8C67189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9" name="Rectangle 28">
            <a:extLst>
              <a:ext uri="{FF2B5EF4-FFF2-40B4-BE49-F238E27FC236}">
                <a16:creationId xmlns:a16="http://schemas.microsoft.com/office/drawing/2014/main" id="{B32EC56F-A610-0B6E-E35C-AB9C641847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30" name="Rectangle 29">
            <a:extLst>
              <a:ext uri="{FF2B5EF4-FFF2-40B4-BE49-F238E27FC236}">
                <a16:creationId xmlns:a16="http://schemas.microsoft.com/office/drawing/2014/main" id="{40EDDAF8-8B55-ECBF-BF4C-1F884C50D3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58461871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004F-0D0B-D753-EBD4-D62DA1620BC0}"/>
            </a:ext>
          </a:extLst>
        </p:cNvPr>
        <p:cNvGrpSpPr/>
        <p:nvPr/>
      </p:nvGrpSpPr>
      <p:grpSpPr>
        <a:xfrm>
          <a:off x="0" y="0"/>
          <a:ext cx="0" cy="0"/>
          <a:chOff x="0" y="0"/>
          <a:chExt cx="0" cy="0"/>
        </a:xfrm>
      </p:grpSpPr>
      <p:pic>
        <p:nvPicPr>
          <p:cNvPr id="16" name="Espace réservé pour une image  15" descr="Une image contenant habits, sourire, dessin humoristique, clipart&#10;&#10;Le contenu généré par l’IA peut être incorrect.">
            <a:extLst>
              <a:ext uri="{FF2B5EF4-FFF2-40B4-BE49-F238E27FC236}">
                <a16:creationId xmlns:a16="http://schemas.microsoft.com/office/drawing/2014/main" id="{F67B0238-AE42-58BB-F3F6-02E47EE7586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sp>
        <p:nvSpPr>
          <p:cNvPr id="19" name="ZoneTexte 18">
            <a:extLst>
              <a:ext uri="{FF2B5EF4-FFF2-40B4-BE49-F238E27FC236}">
                <a16:creationId xmlns:a16="http://schemas.microsoft.com/office/drawing/2014/main" id="{3597646B-FEEC-8456-EFD3-77D05E6362AC}"/>
              </a:ext>
            </a:extLst>
          </p:cNvPr>
          <p:cNvSpPr txBox="1"/>
          <p:nvPr/>
        </p:nvSpPr>
        <p:spPr>
          <a:xfrm>
            <a:off x="725068" y="819231"/>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من طرق منزل الحلزون؟ لماذا؟ </a:t>
            </a:r>
          </a:p>
        </p:txBody>
      </p:sp>
      <p:pic>
        <p:nvPicPr>
          <p:cNvPr id="3" name="Image 2">
            <a:extLst>
              <a:ext uri="{FF2B5EF4-FFF2-40B4-BE49-F238E27FC236}">
                <a16:creationId xmlns:a16="http://schemas.microsoft.com/office/drawing/2014/main" id="{4F1DEC7E-BF20-DC75-93EE-CB87BADE74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732CEF3C-42A1-368A-C9E0-FD802CF7BD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D31B09-387D-B204-2723-A7D4579405D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02E1CFE-CEAA-4495-6F1E-60CF2ECA4A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5661A8A-1B62-2312-6FC0-516445C0A7F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A0BBDA79-D574-DAED-4B6C-F186A431C07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E57751E7-F149-51F4-948A-E8C35AC54FB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03EA8B6B-6753-DCC0-DA3C-F770E2E01A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2" name="Image 1">
            <a:extLst>
              <a:ext uri="{FF2B5EF4-FFF2-40B4-BE49-F238E27FC236}">
                <a16:creationId xmlns:a16="http://schemas.microsoft.com/office/drawing/2014/main" id="{04977C46-7FAD-5E76-5F83-2DA7E00D8965}"/>
              </a:ext>
            </a:extLst>
          </p:cNvPr>
          <p:cNvPicPr>
            <a:picLocks noChangeAspect="1"/>
          </p:cNvPicPr>
          <p:nvPr/>
        </p:nvPicPr>
        <p:blipFill>
          <a:blip r:embed="rId7"/>
          <a:stretch/>
        </p:blipFill>
        <p:spPr>
          <a:xfrm>
            <a:off x="1360278" y="1962357"/>
            <a:ext cx="6188186" cy="3876117"/>
          </a:xfrm>
          <a:prstGeom prst="rect">
            <a:avLst/>
          </a:prstGeom>
        </p:spPr>
      </p:pic>
    </p:spTree>
    <p:extLst>
      <p:ext uri="{BB962C8B-B14F-4D97-AF65-F5344CB8AC3E}">
        <p14:creationId xmlns:p14="http://schemas.microsoft.com/office/powerpoint/2010/main" val="257966714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62BD-0C29-F675-42E2-5BA1BF844545}"/>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5DD88C58-2574-A5F1-8E7E-2B337D62AB2D}"/>
              </a:ext>
            </a:extLst>
          </p:cNvPr>
          <p:cNvSpPr txBox="1"/>
          <p:nvPr/>
        </p:nvSpPr>
        <p:spPr>
          <a:xfrm>
            <a:off x="711893" y="868578"/>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FFFFFF">
                    <a:lumMod val="50000"/>
                  </a:srgbClr>
                </a:solidFill>
                <a:latin typeface="Microsoft Uighur" panose="02000000000000000000" pitchFamily="2" charset="-78"/>
                <a:cs typeface="Microsoft Uighur" panose="02000000000000000000" pitchFamily="2" charset="-78"/>
              </a:rPr>
              <a:t> ماذا طلبت النملة من الحلزون؟ </a:t>
            </a:r>
            <a:endPar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34" name="Espace réservé pour une image  33" descr="Une image contenant habits, sourire, dessin humoristique, clipart&#10;&#10;Le contenu généré par l’IA peut être incorrect.">
            <a:extLst>
              <a:ext uri="{FF2B5EF4-FFF2-40B4-BE49-F238E27FC236}">
                <a16:creationId xmlns:a16="http://schemas.microsoft.com/office/drawing/2014/main" id="{8640578E-9B49-11B8-7D42-70CD6CC07826}"/>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3" name="Image 2">
            <a:extLst>
              <a:ext uri="{FF2B5EF4-FFF2-40B4-BE49-F238E27FC236}">
                <a16:creationId xmlns:a16="http://schemas.microsoft.com/office/drawing/2014/main" id="{5982B799-4B6C-1A65-DA01-1C88D87DA6A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47EA673D-C83D-4CD3-5DC0-D6DF9E744E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3C3D9C91-4AB6-40D8-ED93-98E2F25E13C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C1E3421-599E-2791-3118-F1DC99F201C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D92C728-C9A6-6DE4-C4F0-7CA42FDF967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BBD4C56E-E25C-EF5A-3790-EA10187CF01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BF8927B0-314E-347F-D281-DFF4769452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AE9EDF2E-8D6B-FB73-FD7B-A84D7B7555E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1" name="Image 10">
            <a:extLst>
              <a:ext uri="{FF2B5EF4-FFF2-40B4-BE49-F238E27FC236}">
                <a16:creationId xmlns:a16="http://schemas.microsoft.com/office/drawing/2014/main" id="{10BF5D3F-0A91-38D4-1753-6E79066DC508}"/>
              </a:ext>
            </a:extLst>
          </p:cNvPr>
          <p:cNvPicPr>
            <a:picLocks noChangeAspect="1"/>
          </p:cNvPicPr>
          <p:nvPr/>
        </p:nvPicPr>
        <p:blipFill>
          <a:blip r:embed="rId7"/>
          <a:stretch/>
        </p:blipFill>
        <p:spPr>
          <a:xfrm>
            <a:off x="1360278" y="1962357"/>
            <a:ext cx="6188186" cy="3876117"/>
          </a:xfrm>
          <a:prstGeom prst="rect">
            <a:avLst/>
          </a:prstGeom>
        </p:spPr>
      </p:pic>
    </p:spTree>
    <p:extLst>
      <p:ext uri="{BB962C8B-B14F-4D97-AF65-F5344CB8AC3E}">
        <p14:creationId xmlns:p14="http://schemas.microsoft.com/office/powerpoint/2010/main" val="216318194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60D3-ECD7-C666-6390-E42BE6126CE9}"/>
            </a:ext>
          </a:extLst>
        </p:cNvPr>
        <p:cNvGrpSpPr/>
        <p:nvPr/>
      </p:nvGrpSpPr>
      <p:grpSpPr>
        <a:xfrm>
          <a:off x="0" y="0"/>
          <a:ext cx="0" cy="0"/>
          <a:chOff x="0" y="0"/>
          <a:chExt cx="0" cy="0"/>
        </a:xfrm>
      </p:grpSpPr>
      <p:sp>
        <p:nvSpPr>
          <p:cNvPr id="14" name="ZoneTexte 13">
            <a:extLst>
              <a:ext uri="{FF2B5EF4-FFF2-40B4-BE49-F238E27FC236}">
                <a16:creationId xmlns:a16="http://schemas.microsoft.com/office/drawing/2014/main" id="{F37EC581-9647-DE32-8E23-3B5952A55CE1}"/>
              </a:ext>
            </a:extLst>
          </p:cNvPr>
          <p:cNvSpPr txBox="1"/>
          <p:nvPr/>
        </p:nvSpPr>
        <p:spPr>
          <a:xfrm>
            <a:off x="701621" y="818385"/>
            <a:ext cx="6762190" cy="461665"/>
          </a:xfrm>
          <a:prstGeom prst="rect">
            <a:avLst/>
          </a:prstGeom>
          <a:noFill/>
        </p:spPr>
        <p:txBody>
          <a:bodyPr wrap="square" rtlCol="0">
            <a:spAutoFit/>
          </a:bodyPr>
          <a:lstStyle/>
          <a:p>
            <a:pPr lvl="0" algn="r" rtl="1">
              <a:defRPr/>
            </a:pPr>
            <a:r>
              <a:rPr lang="ar-MA" sz="2400" b="1" dirty="0">
                <a:solidFill>
                  <a:srgbClr val="FFFFFF">
                    <a:lumMod val="50000"/>
                  </a:srgbClr>
                </a:solidFill>
                <a:latin typeface="Microsoft Uighur" panose="02000000000000000000" pitchFamily="2" charset="-78"/>
                <a:cs typeface="Microsoft Uighur" panose="02000000000000000000" pitchFamily="2" charset="-78"/>
              </a:rPr>
              <a:t>ما هي الأعذار التي قدمها الحلزون لكي لا ينتقل؟</a:t>
            </a:r>
            <a:endPar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9329CA39-2FFC-3CA8-04E9-7939FA924915}"/>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F7A625EA-90E0-A154-B6E4-F3163FA1E6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90AAE10C-6BC8-CFE3-F3BF-F27DAE080C5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A1749-CF06-8778-05F3-675D6429387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22027A1A-A1C0-E52F-7DFE-8D58372A9EB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1969F6C1-20BB-F190-B604-F659F121BEC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0" name="Rectangle 9">
            <a:extLst>
              <a:ext uri="{FF2B5EF4-FFF2-40B4-BE49-F238E27FC236}">
                <a16:creationId xmlns:a16="http://schemas.microsoft.com/office/drawing/2014/main" id="{69721B37-0D6A-9C96-D314-8096CDBE83D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1" name="Rectangle 10">
            <a:extLst>
              <a:ext uri="{FF2B5EF4-FFF2-40B4-BE49-F238E27FC236}">
                <a16:creationId xmlns:a16="http://schemas.microsoft.com/office/drawing/2014/main" id="{CF7F5EB3-480E-E9DE-B174-006705483BB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2" name="Rectangle 11">
            <a:extLst>
              <a:ext uri="{FF2B5EF4-FFF2-40B4-BE49-F238E27FC236}">
                <a16:creationId xmlns:a16="http://schemas.microsoft.com/office/drawing/2014/main" id="{A8EA2698-7D1D-EA05-7C5E-80413DDE43D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8" name="Image 7">
            <a:extLst>
              <a:ext uri="{FF2B5EF4-FFF2-40B4-BE49-F238E27FC236}">
                <a16:creationId xmlns:a16="http://schemas.microsoft.com/office/drawing/2014/main" id="{94196B3D-366B-A4E5-CBC7-3396A2B89168}"/>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305721193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4F2068CE-667D-A752-36CE-136736339593}"/>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هل نجح الجندب والنملة في إقناع الحلزون بالانتقال؟</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6C53978C-6FB9-D142-4A62-E2EBADEF2AC3}"/>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06DD169E-F564-289B-6D8C-201567E9C1C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C96C4D2E-BFA1-D268-7725-509F2A4E11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BC3A2627-B153-83DB-B4C0-BD7BDEBBB34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2E752CC5-F44D-71BF-EB2A-EC54D77234C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7A08CD35-0232-074E-0CCA-140672618BB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23955863-2E6D-A012-5A69-182E365215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1ADA9552-C7F3-F054-6008-A7BEA1D9D9C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B02C3377-F007-FC37-25BE-CB397C795B2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0EAF83AE-7A36-DEA1-A63F-907A066ADAA4}"/>
              </a:ext>
            </a:extLst>
          </p:cNvPr>
          <p:cNvSpPr>
            <a:spLocks noGrp="1"/>
          </p:cNvSpPr>
          <p:nvPr>
            <p:ph type="pic" idx="2"/>
          </p:nvPr>
        </p:nvSpPr>
        <p:spPr>
          <a:xfrm>
            <a:off x="2724093" y="2761861"/>
            <a:ext cx="3079548" cy="2344995"/>
          </a:xfrm>
        </p:spPr>
        <p:txBody>
          <a:bodyPr/>
          <a:lstStyle/>
          <a:p>
            <a:endParaRPr lang="fr-MA"/>
          </a:p>
        </p:txBody>
      </p:sp>
      <p:pic>
        <p:nvPicPr>
          <p:cNvPr id="3" name="Image 2">
            <a:extLst>
              <a:ext uri="{FF2B5EF4-FFF2-40B4-BE49-F238E27FC236}">
                <a16:creationId xmlns:a16="http://schemas.microsoft.com/office/drawing/2014/main" id="{D6985727-2410-F14B-7B73-58F31216F454}"/>
              </a:ext>
            </a:extLst>
          </p:cNvPr>
          <p:cNvPicPr>
            <a:picLocks noChangeAspect="1"/>
          </p:cNvPicPr>
          <p:nvPr/>
        </p:nvPicPr>
        <p:blipFill>
          <a:blip r:embed="rId7"/>
          <a:stretch>
            <a:fillRect/>
          </a:stretch>
        </p:blipFill>
        <p:spPr>
          <a:xfrm>
            <a:off x="1362270" y="1968759"/>
            <a:ext cx="6167922" cy="3840491"/>
          </a:xfrm>
          <a:prstGeom prst="rect">
            <a:avLst/>
          </a:prstGeom>
        </p:spPr>
      </p:pic>
    </p:spTree>
    <p:extLst>
      <p:ext uri="{BB962C8B-B14F-4D97-AF65-F5344CB8AC3E}">
        <p14:creationId xmlns:p14="http://schemas.microsoft.com/office/powerpoint/2010/main" val="77456228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A1A2B-B42E-0E46-7A7F-8A16F36AE22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8C2FBC5-7E47-8042-A4C9-C6D1584260BE}"/>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ماذا فعلت النملة والجندب في الأخير؟</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B44ED0B6-6EB5-DB76-B15F-B78515AED8A9}"/>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EA812514-F7C0-0FAF-6BE9-990D29BDD24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4C485736-D7F2-731B-9233-568E2B2632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FB80156A-0570-7B1D-551A-14A15FF6614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C304EE52-5DBD-5D4D-239B-DC456BD763E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B4D64F2C-6EA0-76A2-A06A-39FCF3A0CEE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C6A32C93-7C7F-96A7-DE8B-581F354920C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F95D0527-C2E8-2ED5-E38C-1AAB6A81C68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64A0B29D-E580-256F-08AA-BDD637CA15D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1CF1C6F-56F0-6024-7C37-A824A81E17E0}"/>
              </a:ext>
            </a:extLst>
          </p:cNvPr>
          <p:cNvSpPr>
            <a:spLocks noGrp="1"/>
          </p:cNvSpPr>
          <p:nvPr>
            <p:ph type="pic" idx="2"/>
          </p:nvPr>
        </p:nvSpPr>
        <p:spPr>
          <a:xfrm>
            <a:off x="2724093" y="2761861"/>
            <a:ext cx="3079548" cy="2344995"/>
          </a:xfrm>
        </p:spPr>
        <p:txBody>
          <a:bodyPr/>
          <a:lstStyle/>
          <a:p>
            <a:endParaRPr lang="fr-MA"/>
          </a:p>
        </p:txBody>
      </p:sp>
      <p:pic>
        <p:nvPicPr>
          <p:cNvPr id="2" name="Image 1">
            <a:extLst>
              <a:ext uri="{FF2B5EF4-FFF2-40B4-BE49-F238E27FC236}">
                <a16:creationId xmlns:a16="http://schemas.microsoft.com/office/drawing/2014/main" id="{5E1F1356-932B-A392-3D9D-8DC49A0CEA2B}"/>
              </a:ext>
            </a:extLst>
          </p:cNvPr>
          <p:cNvPicPr>
            <a:picLocks noChangeAspect="1"/>
          </p:cNvPicPr>
          <p:nvPr/>
        </p:nvPicPr>
        <p:blipFill>
          <a:blip r:embed="rId7"/>
          <a:stretch>
            <a:fillRect/>
          </a:stretch>
        </p:blipFill>
        <p:spPr>
          <a:xfrm>
            <a:off x="1476587" y="2080726"/>
            <a:ext cx="5974272" cy="3677094"/>
          </a:xfrm>
          <a:prstGeom prst="rect">
            <a:avLst/>
          </a:prstGeom>
        </p:spPr>
      </p:pic>
    </p:spTree>
    <p:extLst>
      <p:ext uri="{BB962C8B-B14F-4D97-AF65-F5344CB8AC3E}">
        <p14:creationId xmlns:p14="http://schemas.microsoft.com/office/powerpoint/2010/main" val="297917745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8FA38-31D1-EB39-A367-AE61837DB49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FCC9426-56B0-C435-42A3-768C9A21BDC6}"/>
              </a:ext>
            </a:extLst>
          </p:cNvPr>
          <p:cNvSpPr txBox="1"/>
          <p:nvPr/>
        </p:nvSpPr>
        <p:spPr>
          <a:xfrm>
            <a:off x="684138" y="825274"/>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ما الذي وقع في نهاية الحكاية؟</a:t>
            </a:r>
          </a:p>
        </p:txBody>
      </p:sp>
      <p:pic>
        <p:nvPicPr>
          <p:cNvPr id="26" name="Espace réservé pour une image  25" descr="Une image contenant habits, sourire, dessin humoristique, clipart&#10;&#10;Le contenu généré par l’IA peut être incorrect.">
            <a:extLst>
              <a:ext uri="{FF2B5EF4-FFF2-40B4-BE49-F238E27FC236}">
                <a16:creationId xmlns:a16="http://schemas.microsoft.com/office/drawing/2014/main" id="{FC78A78F-2D8E-D906-6B5C-E752670CCE8A}"/>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C4EBEF88-F7D9-D04D-15B9-376B4988D55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94569C6-FE2D-63E8-D659-6AE31D7FA1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A48543BA-9ADE-54E8-3D49-51F587DEE21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343D3B77-37F0-26C8-EDE0-8C272474996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E36E519F-C0D4-C2CD-A7FD-54DC24C9805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E0524AA1-39D8-E4B6-B100-625D0DA301A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4" name="Rectangle 13">
            <a:extLst>
              <a:ext uri="{FF2B5EF4-FFF2-40B4-BE49-F238E27FC236}">
                <a16:creationId xmlns:a16="http://schemas.microsoft.com/office/drawing/2014/main" id="{EC3F8A34-78DC-C857-15F6-44556170DDF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5" name="Rectangle 14">
            <a:extLst>
              <a:ext uri="{FF2B5EF4-FFF2-40B4-BE49-F238E27FC236}">
                <a16:creationId xmlns:a16="http://schemas.microsoft.com/office/drawing/2014/main" id="{C787AFB6-35C5-A705-B11B-9952497CBB6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4" name="Espace réservé pour une image  3">
            <a:extLst>
              <a:ext uri="{FF2B5EF4-FFF2-40B4-BE49-F238E27FC236}">
                <a16:creationId xmlns:a16="http://schemas.microsoft.com/office/drawing/2014/main" id="{1FF6D75C-E3F8-E4EA-865F-341DBBAF4FED}"/>
              </a:ext>
            </a:extLst>
          </p:cNvPr>
          <p:cNvSpPr>
            <a:spLocks noGrp="1"/>
          </p:cNvSpPr>
          <p:nvPr>
            <p:ph type="pic" idx="2"/>
          </p:nvPr>
        </p:nvSpPr>
        <p:spPr>
          <a:xfrm>
            <a:off x="2724093" y="2761861"/>
            <a:ext cx="3079548" cy="2344995"/>
          </a:xfrm>
        </p:spPr>
        <p:txBody>
          <a:bodyPr/>
          <a:lstStyle/>
          <a:p>
            <a:endParaRPr lang="fr-MA"/>
          </a:p>
        </p:txBody>
      </p:sp>
      <p:pic>
        <p:nvPicPr>
          <p:cNvPr id="3" name="Image 2">
            <a:extLst>
              <a:ext uri="{FF2B5EF4-FFF2-40B4-BE49-F238E27FC236}">
                <a16:creationId xmlns:a16="http://schemas.microsoft.com/office/drawing/2014/main" id="{CF0717F9-3F9B-C45E-6AE0-A5883407AE7C}"/>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261571317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4C93-BC30-5B42-2B52-F4D9784BF6AD}"/>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86867501-CBFA-5A19-DD47-19ED8B4027F4}"/>
              </a:ext>
            </a:extLst>
          </p:cNvPr>
          <p:cNvSpPr txBox="1"/>
          <p:nvPr/>
        </p:nvSpPr>
        <p:spPr>
          <a:xfrm>
            <a:off x="749680" y="776578"/>
            <a:ext cx="6762190" cy="461665"/>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FFFFFF">
                    <a:lumMod val="50000"/>
                  </a:srgbClr>
                </a:solidFill>
                <a:effectLst/>
                <a:uLnTx/>
                <a:uFillTx/>
                <a:latin typeface="Microsoft Uighur" panose="02000000000000000000" pitchFamily="2" charset="-78"/>
                <a:ea typeface="+mn-ea"/>
                <a:cs typeface="Microsoft Uighur" panose="02000000000000000000" pitchFamily="2" charset="-78"/>
              </a:rPr>
              <a:t>هل أعجبتكم الحكاية؟ ماذا استفدتم منها؟</a:t>
            </a:r>
          </a:p>
        </p:txBody>
      </p:sp>
      <p:pic>
        <p:nvPicPr>
          <p:cNvPr id="27" name="Espace réservé pour une image  26" descr="Une image contenant habits, sourire, dessin humoristique, clipart&#10;&#10;Le contenu généré par l’IA peut être incorrect.">
            <a:extLst>
              <a:ext uri="{FF2B5EF4-FFF2-40B4-BE49-F238E27FC236}">
                <a16:creationId xmlns:a16="http://schemas.microsoft.com/office/drawing/2014/main" id="{2A0AC6B8-77B8-74CB-7E34-9B928CE0D094}"/>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7BCAA586-B6C7-687C-0796-F519EE5252A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D0A292E-498F-7CBF-9735-898C5B8DA4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4C22FB-C435-C847-313C-EE3E887572B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34391BF1-0DF3-7DAF-B043-D25A32FA3B1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208CE2F-3CE4-F38B-B077-6CBFFD7AFFD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D2DF913E-71FD-30E4-7BC6-BC579E9F381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1C3D13CA-5463-F3E9-FF3B-90412D57CA4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387B034C-4F45-E355-DB82-5CD8E353608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3" name="Espace réservé pour une image  2">
            <a:extLst>
              <a:ext uri="{FF2B5EF4-FFF2-40B4-BE49-F238E27FC236}">
                <a16:creationId xmlns:a16="http://schemas.microsoft.com/office/drawing/2014/main" id="{41BF7494-E0C3-666C-501D-06E4273E2584}"/>
              </a:ext>
            </a:extLst>
          </p:cNvPr>
          <p:cNvSpPr>
            <a:spLocks noGrp="1"/>
          </p:cNvSpPr>
          <p:nvPr>
            <p:ph type="pic" idx="2"/>
          </p:nvPr>
        </p:nvSpPr>
        <p:spPr>
          <a:xfrm>
            <a:off x="3388862" y="2640562"/>
            <a:ext cx="2661307" cy="2192696"/>
          </a:xfrm>
        </p:spPr>
        <p:txBody>
          <a:bodyPr/>
          <a:lstStyle/>
          <a:p>
            <a:endParaRPr lang="fr-MA"/>
          </a:p>
        </p:txBody>
      </p:sp>
      <p:pic>
        <p:nvPicPr>
          <p:cNvPr id="2" name="Image 1">
            <a:extLst>
              <a:ext uri="{FF2B5EF4-FFF2-40B4-BE49-F238E27FC236}">
                <a16:creationId xmlns:a16="http://schemas.microsoft.com/office/drawing/2014/main" id="{C176E77A-1A70-D793-2D3F-A59914B82858}"/>
              </a:ext>
            </a:extLst>
          </p:cNvPr>
          <p:cNvPicPr>
            <a:picLocks noChangeAspect="1"/>
          </p:cNvPicPr>
          <p:nvPr/>
        </p:nvPicPr>
        <p:blipFill>
          <a:blip r:embed="rId7"/>
          <a:stretch>
            <a:fillRect/>
          </a:stretch>
        </p:blipFill>
        <p:spPr>
          <a:xfrm>
            <a:off x="1156997" y="2053071"/>
            <a:ext cx="6589530" cy="3671144"/>
          </a:xfrm>
          <a:prstGeom prst="rect">
            <a:avLst/>
          </a:prstGeom>
        </p:spPr>
      </p:pic>
    </p:spTree>
    <p:extLst>
      <p:ext uri="{BB962C8B-B14F-4D97-AF65-F5344CB8AC3E}">
        <p14:creationId xmlns:p14="http://schemas.microsoft.com/office/powerpoint/2010/main" val="339768128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DAF7-2625-0265-744D-25D8B0E86ED3}"/>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1C39EC65-ACB6-2202-D65C-8A9077C38168}"/>
              </a:ext>
            </a:extLst>
          </p:cNvPr>
          <p:cNvSpPr>
            <a:spLocks noGrp="1"/>
          </p:cNvSpPr>
          <p:nvPr>
            <p:ph type="title"/>
          </p:nvPr>
        </p:nvSpPr>
        <p:spPr>
          <a:xfrm>
            <a:off x="649934" y="756000"/>
            <a:ext cx="6840000" cy="612000"/>
          </a:xfrm>
        </p:spPr>
        <p:txBody>
          <a:bodyPr>
            <a:normAutofit/>
          </a:bodyPr>
          <a:lstStyle/>
          <a:p>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الآن سنقوم بلعب الأدوار</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a:t>
            </a:r>
            <a:endParaRPr lang="tzm-Arab-MA"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6" name="Espace réservé pour une image  25" descr="Une image contenant habits, dessin humoristique, sourire, Dessin animé&#10;&#10;Le contenu généré par l’IA peut être incorrect.">
            <a:extLst>
              <a:ext uri="{FF2B5EF4-FFF2-40B4-BE49-F238E27FC236}">
                <a16:creationId xmlns:a16="http://schemas.microsoft.com/office/drawing/2014/main" id="{80D975DF-6E58-DA9A-3C15-CBE3E5D11561}"/>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l="-25000" r="-25000"/>
          <a:stretch>
            <a:fillRect/>
          </a:stretch>
        </p:blipFill>
        <p:spPr>
          <a:xfrm>
            <a:off x="1836820" y="2054923"/>
            <a:ext cx="5470360" cy="3646904"/>
          </a:xfrm>
        </p:spPr>
      </p:pic>
      <p:pic>
        <p:nvPicPr>
          <p:cNvPr id="22" name="Espace réservé pour une image  21" descr="Une image contenant dessin humoristique, clipart, illustration, Dessin animé&#10;&#10;Le contenu généré par l’IA peut être incorrect.">
            <a:extLst>
              <a:ext uri="{FF2B5EF4-FFF2-40B4-BE49-F238E27FC236}">
                <a16:creationId xmlns:a16="http://schemas.microsoft.com/office/drawing/2014/main" id="{61F0645A-0A7E-9C0E-1AFF-616ABA89BC0D}"/>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CA784A-E564-8F28-0574-8C114E78D4A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D25AA1C-984A-925E-8D51-A6C4E86944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831E74-61F8-2400-A541-9E41FC96028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9E3C8F7-5AD9-FDB1-F379-F9109FD31B3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A04B15C-B892-42C1-AEE7-5C72F57BB5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8E906AC6-3BC1-0E6B-A60C-6BB2D541328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D2888926-2255-88BA-A5BE-F90C33754CB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61DE7237-2C68-B4DA-4698-D76550FC1C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20042201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57C61-A7EE-4366-4515-FAC1D345D3A8}"/>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7F21C672-9E74-1FD6-41BF-BC0143A9D721}"/>
              </a:ext>
            </a:extLst>
          </p:cNvPr>
          <p:cNvSpPr>
            <a:spLocks noGrp="1"/>
          </p:cNvSpPr>
          <p:nvPr>
            <p:ph type="title"/>
          </p:nvPr>
        </p:nvSpPr>
        <p:spPr>
          <a:xfrm>
            <a:off x="355895" y="821390"/>
            <a:ext cx="7237408" cy="624931"/>
          </a:xfrm>
        </p:spPr>
        <p:txBody>
          <a:bodyPr>
            <a:noAutofit/>
          </a:bodyPr>
          <a:lstStyle/>
          <a:p>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من يقوم من يقوم ليشخص الحكاية؟ من يلعب دور النملة؟ الجندب؟ الحلزون؟</a:t>
            </a:r>
            <a:b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b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 </a:t>
            </a:r>
            <a:r>
              <a:rPr lang="ar-MA" sz="24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يتم تشخيص مشهد أو مشهدين بجمل بسيطة بمساعدة الأستاذ. </a:t>
            </a:r>
            <a:endParaRPr lang="ar-MA" sz="2000" b="1"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9C81C5A2-5FCF-D0D5-F3D6-7CF526CED768}"/>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5888134B-7C0D-8EF5-34CB-BC5494456AC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C04D9AF1-5E69-ED91-3D12-BAD1F2FE97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A52F533-1AD5-C04A-5C0F-C7D5D0B14B1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C914003F-6684-3045-81BB-4E59EBE0807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07850562-80C2-D506-5795-990078A06A3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9" name="Rectangle 8">
            <a:extLst>
              <a:ext uri="{FF2B5EF4-FFF2-40B4-BE49-F238E27FC236}">
                <a16:creationId xmlns:a16="http://schemas.microsoft.com/office/drawing/2014/main" id="{3CEE4CED-AB36-8CDB-F0B0-51FC1ECB16E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0" name="Rectangle 9">
            <a:extLst>
              <a:ext uri="{FF2B5EF4-FFF2-40B4-BE49-F238E27FC236}">
                <a16:creationId xmlns:a16="http://schemas.microsoft.com/office/drawing/2014/main" id="{C9E0B5A2-2831-4377-A34F-F8FA1A8C51D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1" name="Rectangle 10">
            <a:extLst>
              <a:ext uri="{FF2B5EF4-FFF2-40B4-BE49-F238E27FC236}">
                <a16:creationId xmlns:a16="http://schemas.microsoft.com/office/drawing/2014/main" id="{CEFF1435-8A47-0101-ED51-E1EF0057F3E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2" name="Image 11">
            <a:extLst>
              <a:ext uri="{FF2B5EF4-FFF2-40B4-BE49-F238E27FC236}">
                <a16:creationId xmlns:a16="http://schemas.microsoft.com/office/drawing/2014/main" id="{0D002845-1C72-CF17-A671-A9EB3DB16F07}"/>
              </a:ext>
            </a:extLst>
          </p:cNvPr>
          <p:cNvPicPr>
            <a:picLocks noChangeAspect="1"/>
          </p:cNvPicPr>
          <p:nvPr/>
        </p:nvPicPr>
        <p:blipFill>
          <a:blip r:embed="rId7"/>
          <a:stretch>
            <a:fillRect/>
          </a:stretch>
        </p:blipFill>
        <p:spPr>
          <a:xfrm>
            <a:off x="1143799" y="4225139"/>
            <a:ext cx="3152513" cy="1756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1841C75F-4270-4ED0-4E0C-9C1C6CADF872}"/>
              </a:ext>
            </a:extLst>
          </p:cNvPr>
          <p:cNvPicPr>
            <a:picLocks noChangeAspect="1"/>
          </p:cNvPicPr>
          <p:nvPr/>
        </p:nvPicPr>
        <p:blipFill>
          <a:blip r:embed="rId8"/>
          <a:stretch>
            <a:fillRect/>
          </a:stretch>
        </p:blipFill>
        <p:spPr>
          <a:xfrm>
            <a:off x="1099736" y="2041220"/>
            <a:ext cx="3152514" cy="1746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 13">
            <a:extLst>
              <a:ext uri="{FF2B5EF4-FFF2-40B4-BE49-F238E27FC236}">
                <a16:creationId xmlns:a16="http://schemas.microsoft.com/office/drawing/2014/main" id="{867EFB3A-2EB8-519A-3CBE-ACCB091DE789}"/>
              </a:ext>
            </a:extLst>
          </p:cNvPr>
          <p:cNvPicPr>
            <a:picLocks noChangeAspect="1"/>
          </p:cNvPicPr>
          <p:nvPr/>
        </p:nvPicPr>
        <p:blipFill>
          <a:blip r:embed="rId9"/>
          <a:stretch>
            <a:fillRect/>
          </a:stretch>
        </p:blipFill>
        <p:spPr>
          <a:xfrm>
            <a:off x="4851280" y="4219948"/>
            <a:ext cx="3061427" cy="1761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 16">
            <a:extLst>
              <a:ext uri="{FF2B5EF4-FFF2-40B4-BE49-F238E27FC236}">
                <a16:creationId xmlns:a16="http://schemas.microsoft.com/office/drawing/2014/main" id="{E5BD680C-161D-FB6B-8B04-6F646BE9F1B9}"/>
              </a:ext>
            </a:extLst>
          </p:cNvPr>
          <p:cNvPicPr>
            <a:picLocks noChangeAspect="1"/>
          </p:cNvPicPr>
          <p:nvPr/>
        </p:nvPicPr>
        <p:blipFill>
          <a:blip r:embed="rId10"/>
          <a:stretch/>
        </p:blipFill>
        <p:spPr>
          <a:xfrm>
            <a:off x="4851279" y="2030009"/>
            <a:ext cx="3061427" cy="1769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0617831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50000"/>
                  </a:schemeClr>
                </a:solidFill>
                <a:cs typeface="Microsoft Uighur" panose="02000000000000000000" pitchFamily="2" charset="-78"/>
              </a:rPr>
              <a:t>قفوا، سنردد أنشودة « فصول السنة" مع الحركات.</a:t>
            </a:r>
            <a:r>
              <a:rPr lang="ar-MA" sz="2400" b="1" dirty="0">
                <a:solidFill>
                  <a:schemeClr val="bg1">
                    <a:lumMod val="50000"/>
                  </a:schemeClr>
                </a:solidFill>
                <a:cs typeface="Microsoft Uighur" panose="02000000000000000000" pitchFamily="2" charset="-78"/>
                <a:sym typeface="Wingdings" panose="05000000000000000000" pitchFamily="2" charset="2"/>
              </a:rPr>
              <a:t></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689642"/>
            <a:ext cx="828000" cy="828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FINALE -  نشيد فُصُولُ السَّنَة V1 DONE-720p-260526">
            <a:hlinkClick r:id="" action="ppaction://media"/>
            <a:extLst>
              <a:ext uri="{FF2B5EF4-FFF2-40B4-BE49-F238E27FC236}">
                <a16:creationId xmlns:a16="http://schemas.microsoft.com/office/drawing/2014/main" id="{2876DF12-EEED-6FB8-819D-285EC1DC9924}"/>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858322" y="1889864"/>
            <a:ext cx="7258008" cy="408263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2" name="Google Shape;2022;p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buClr>
                <a:srgbClr val="A5A5A5"/>
              </a:buClr>
              <a:buSzPct val="100000"/>
            </a:pPr>
            <a:r>
              <a:rPr lang="ar-MA" sz="2400" b="1" dirty="0">
                <a:solidFill>
                  <a:schemeClr val="bg1">
                    <a:lumMod val="50000"/>
                  </a:schemeClr>
                </a:solidFill>
                <a:latin typeface="Microsoft Uighur" panose="020B0604020202020204" charset="-78"/>
                <a:ea typeface="Arial"/>
                <a:cs typeface="Microsoft Uighur" panose="020B0604020202020204" charset="-78"/>
                <a:sym typeface="Arial"/>
              </a:rPr>
              <a:t>وقت النجمة الآن. الفائز بنجمة الاستماع هو (هي) ............. صفقوا له (لها).</a:t>
            </a:r>
            <a:endParaRPr sz="2400" dirty="0">
              <a:solidFill>
                <a:schemeClr val="bg1">
                  <a:lumMod val="50000"/>
                </a:schemeClr>
              </a:solidFill>
              <a:latin typeface="Microsoft Uighur" panose="020B0604020202020204" charset="-78"/>
              <a:cs typeface="Microsoft Uighur" panose="020B0604020202020204" charset="-78"/>
            </a:endParaRPr>
          </a:p>
        </p:txBody>
      </p:sp>
      <p:pic>
        <p:nvPicPr>
          <p:cNvPr id="16"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9" name="Espace réservé pour une image  3">
            <a:extLst>
              <a:ext uri="{FF2B5EF4-FFF2-40B4-BE49-F238E27FC236}">
                <a16:creationId xmlns:a16="http://schemas.microsoft.com/office/drawing/2014/main" id="{E4B1C115-B518-23DF-D91F-652C30A382D6}"/>
              </a:ext>
            </a:extLst>
          </p:cNvPr>
          <p:cNvPicPr>
            <a:picLocks noGrp="1" noChangeAspect="1"/>
          </p:cNvPicPr>
          <p:nvPr>
            <p:ph type="pic" sz="quarter" idx="12"/>
          </p:nvPr>
        </p:nvPicPr>
        <p:blipFill>
          <a:blip r:embed="rId7"/>
          <a:srcRect/>
          <a:stretch>
            <a:fillRect/>
          </a:stretch>
        </p:blipFill>
        <p:spPr>
          <a:xfrm>
            <a:off x="7924249" y="684000"/>
            <a:ext cx="838751" cy="838751"/>
          </a:xfrm>
          <a:prstGeom prst="rect">
            <a:avLst/>
          </a:prstGeom>
        </p:spPr>
      </p:pic>
      <p:pic>
        <p:nvPicPr>
          <p:cNvPr id="2" name="Image 1">
            <a:extLst>
              <a:ext uri="{FF2B5EF4-FFF2-40B4-BE49-F238E27FC236}">
                <a16:creationId xmlns:a16="http://schemas.microsoft.com/office/drawing/2014/main" id="{A09D1B80-01C9-898D-213F-905464163EA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B5B40FB-0F6B-F082-9E00-43929AB9996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D8F712A-3205-5DDB-4043-05E97967DF5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B07B33BF-0918-DB49-C907-D6C43EBDE73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78ADD30F-BC3C-3320-15F9-18AB2BA5479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20" name="Rectangle 19">
            <a:extLst>
              <a:ext uri="{FF2B5EF4-FFF2-40B4-BE49-F238E27FC236}">
                <a16:creationId xmlns:a16="http://schemas.microsoft.com/office/drawing/2014/main" id="{9622961D-9C19-50E5-CB2D-B54C2E734A2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21" name="Rectangle 20">
            <a:extLst>
              <a:ext uri="{FF2B5EF4-FFF2-40B4-BE49-F238E27FC236}">
                <a16:creationId xmlns:a16="http://schemas.microsoft.com/office/drawing/2014/main" id="{900BAE23-5861-234C-F892-713C93AC13E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22" name="Rectangle 21">
            <a:extLst>
              <a:ext uri="{FF2B5EF4-FFF2-40B4-BE49-F238E27FC236}">
                <a16:creationId xmlns:a16="http://schemas.microsoft.com/office/drawing/2014/main" id="{205CA17B-14B9-312D-1321-978080FFFBF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6"/>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 كتابة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362270" y="3087000"/>
            <a:ext cx="5683666"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تسمية الحروف وقراءة كلمات</a:t>
            </a:r>
          </a:p>
          <a:p>
            <a:pPr lvl="0" algn="r" rtl="1">
              <a:buClr>
                <a:srgbClr val="424D7B"/>
              </a:buClr>
              <a:buSzPct val="50000"/>
            </a:pPr>
            <a:r>
              <a:rPr lang="ar-MA" sz="2800" b="1" dirty="0">
                <a:cs typeface="Microsoft Uighur" panose="02000000000000000000" pitchFamily="2" charset="-78"/>
              </a:rPr>
              <a:t>قراءة فقرة بطلاقة</a:t>
            </a:r>
          </a:p>
          <a:p>
            <a:pPr lvl="0" algn="r" rtl="1">
              <a:buClr>
                <a:srgbClr val="424D7B"/>
              </a:buClr>
              <a:buSzPct val="50000"/>
            </a:pPr>
            <a:r>
              <a:rPr lang="ar-MA" sz="2800" b="1" dirty="0">
                <a:cs typeface="Microsoft Uighur" panose="02000000000000000000" pitchFamily="2" charset="-78"/>
                <a:sym typeface="Arial"/>
              </a:rPr>
              <a:t> إملاء.</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632012" y="1777877"/>
            <a:ext cx="153920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Arial"/>
                <a:ea typeface="+mn-ea"/>
                <a:cs typeface="Arial" panose="020B0604020202020204" pitchFamily="34" charset="0"/>
                <a:sym typeface="Arial"/>
              </a:rPr>
              <a:t>3</a:t>
            </a:r>
            <a:endParaRPr kumimoji="0" lang="fr-FR" sz="18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2005A60F-688F-5BA6-D465-0980C2438C48}"/>
              </a:ext>
            </a:extLst>
          </p:cNvPr>
          <p:cNvSpPr/>
          <p:nvPr/>
        </p:nvSpPr>
        <p:spPr>
          <a:xfrm>
            <a:off x="1047277" y="1693340"/>
            <a:ext cx="453451" cy="441701"/>
          </a:xfrm>
          <a:prstGeom prst="flowChartConnector">
            <a:avLst/>
          </a:prstGeom>
          <a:noFill/>
          <a:ln w="28575">
            <a:solidFill>
              <a:srgbClr val="424D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900" b="1">
                <a:solidFill>
                  <a:schemeClr val="tx1"/>
                </a:solidFill>
              </a:rPr>
              <a:t>40</a:t>
            </a:r>
            <a:endParaRPr lang="fr-MA" sz="900" b="1" dirty="0">
              <a:solidFill>
                <a:schemeClr val="tx1"/>
              </a:solidFill>
            </a:endParaRPr>
          </a:p>
        </p:txBody>
      </p:sp>
    </p:spTree>
    <p:extLst>
      <p:ext uri="{BB962C8B-B14F-4D97-AF65-F5344CB8AC3E}">
        <p14:creationId xmlns:p14="http://schemas.microsoft.com/office/powerpoint/2010/main" val="31734608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قراءة تسمية الحروف وقراءة كلمات وفقرة.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7F3440F-9CD1-673C-8C7F-4986514F6544}"/>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6" name="Tableau 15">
            <a:extLst>
              <a:ext uri="{FF2B5EF4-FFF2-40B4-BE49-F238E27FC236}">
                <a16:creationId xmlns:a16="http://schemas.microsoft.com/office/drawing/2014/main" id="{576A32EA-BA12-09B6-A4EE-EA817273FBEB}"/>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F5A2C3D3-D4B3-3A8B-BD66-849119C6141F}"/>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2" name="Tableau 21">
            <a:extLst>
              <a:ext uri="{FF2B5EF4-FFF2-40B4-BE49-F238E27FC236}">
                <a16:creationId xmlns:a16="http://schemas.microsoft.com/office/drawing/2014/main" id="{65A926D3-3B73-DDB6-1DF9-47E3BB87E26A}"/>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5" name="Espace réservé pour une image  14">
            <a:extLst>
              <a:ext uri="{FF2B5EF4-FFF2-40B4-BE49-F238E27FC236}">
                <a16:creationId xmlns:a16="http://schemas.microsoft.com/office/drawing/2014/main" id="{D31568C5-82D8-04BF-9334-2C80E5F445D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590A52EC-5913-1B8A-7040-709FB3A1D1A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35A43308-1D66-D257-1751-8C93E554FAC0}"/>
              </a:ext>
            </a:extLst>
          </p:cNvPr>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Dosis Medium"/>
              </a:rPr>
              <a:t>من يقوم إلى السبورة ليسمي الحروف (جميع المتعلمين غير م)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E2CD3FFD-3EB8-512A-C3E4-7CBB53DAAD9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E53F32F5-E71D-1345-AA94-AA7472E634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BAAB1EB-6C98-E201-D304-D2AF470ECC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FD0F59D-0F3A-078B-046B-EB062AB6988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F27F86E-8FD4-813D-686E-20B299C997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B705C3D-6927-CBA3-B72A-50F0DFE170F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AE6546-7E4F-8DCF-F9CD-89D56C6F834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67F66E6-857D-B167-53D1-F92B9FB751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7512F4D-9F9A-61E3-1712-830AFD482C29}"/>
              </a:ext>
            </a:extLst>
          </p:cNvPr>
          <p:cNvGraphicFramePr>
            <a:graphicFrameLocks noGrp="1"/>
          </p:cNvGraphicFramePr>
          <p:nvPr/>
        </p:nvGraphicFramePr>
        <p:xfrm>
          <a:off x="934056" y="2020539"/>
          <a:ext cx="7214193" cy="822960"/>
        </p:xfrm>
        <a:graphic>
          <a:graphicData uri="http://schemas.openxmlformats.org/drawingml/2006/table">
            <a:tbl>
              <a:tblPr firstRow="1" bandRow="1"/>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6" name="Tableau 15">
            <a:extLst>
              <a:ext uri="{FF2B5EF4-FFF2-40B4-BE49-F238E27FC236}">
                <a16:creationId xmlns:a16="http://schemas.microsoft.com/office/drawing/2014/main" id="{D6125AD0-9BC9-3568-56D0-B33DE01275A0}"/>
              </a:ext>
            </a:extLst>
          </p:cNvPr>
          <p:cNvGraphicFramePr>
            <a:graphicFrameLocks noGrp="1"/>
          </p:cNvGraphicFramePr>
          <p:nvPr/>
        </p:nvGraphicFramePr>
        <p:xfrm>
          <a:off x="934056" y="3191542"/>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229758">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7" name="Tableau 16">
            <a:extLst>
              <a:ext uri="{FF2B5EF4-FFF2-40B4-BE49-F238E27FC236}">
                <a16:creationId xmlns:a16="http://schemas.microsoft.com/office/drawing/2014/main" id="{510FB5D0-691B-9E9E-1A5B-F8C64EF29F7A}"/>
              </a:ext>
            </a:extLst>
          </p:cNvPr>
          <p:cNvGraphicFramePr>
            <a:graphicFrameLocks noGrp="1"/>
          </p:cNvGraphicFramePr>
          <p:nvPr/>
        </p:nvGraphicFramePr>
        <p:xfrm>
          <a:off x="934056" y="4362545"/>
          <a:ext cx="7214192" cy="822960"/>
        </p:xfrm>
        <a:graphic>
          <a:graphicData uri="http://schemas.openxmlformats.org/drawingml/2006/table">
            <a:tbl>
              <a:tblPr firstRow="1" bandRow="1"/>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22" name="Tableau 21">
            <a:extLst>
              <a:ext uri="{FF2B5EF4-FFF2-40B4-BE49-F238E27FC236}">
                <a16:creationId xmlns:a16="http://schemas.microsoft.com/office/drawing/2014/main" id="{C4F4DED3-6635-CA04-CB87-7AB1ACB6FA27}"/>
              </a:ext>
            </a:extLst>
          </p:cNvPr>
          <p:cNvGraphicFramePr>
            <a:graphicFrameLocks noGrp="1"/>
          </p:cNvGraphicFramePr>
          <p:nvPr/>
        </p:nvGraphicFramePr>
        <p:xfrm>
          <a:off x="2124331" y="5445057"/>
          <a:ext cx="4508870" cy="822960"/>
        </p:xfrm>
        <a:graphic>
          <a:graphicData uri="http://schemas.openxmlformats.org/drawingml/2006/table">
            <a:tbl>
              <a:tblPr firstRow="1" bandRow="1"/>
              <a:tblGrid>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ء</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ظ</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ث</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و</a:t>
                      </a:r>
                      <a:endParaRPr lang="fr-MA" sz="4800" b="0" kern="1200" dirty="0">
                        <a:solidFill>
                          <a:srgbClr val="434E7B"/>
                        </a:solidFill>
                        <a:latin typeface="Arial"/>
                        <a:cs typeface="Arial"/>
                      </a:endParaRPr>
                    </a:p>
                  </a:txBody>
                  <a:tcPr>
                    <a:solidFill>
                      <a:schemeClr val="accent2">
                        <a:lumMod val="20000"/>
                        <a:lumOff val="80000"/>
                      </a:schemeClr>
                    </a:solidFill>
                  </a:tcPr>
                </a:tc>
                <a:tc>
                  <a:txBody>
                    <a:bodyPr/>
                    <a:lstStyle/>
                    <a:p>
                      <a:pPr algn="ctr" rtl="1"/>
                      <a:r>
                        <a:rPr lang="ar-MA" sz="4800" b="0" kern="1200" dirty="0">
                          <a:solidFill>
                            <a:srgbClr val="434E7B"/>
                          </a:solidFill>
                          <a:latin typeface="Arial"/>
                          <a:cs typeface="Arial"/>
                        </a:rPr>
                        <a:t>ي</a:t>
                      </a:r>
                      <a:endParaRPr lang="fr-MA" sz="4800" b="0" kern="1200" dirty="0">
                        <a:solidFill>
                          <a:srgbClr val="434E7B"/>
                        </a:solidFill>
                        <a:latin typeface="Arial"/>
                        <a:cs typeface="Arial"/>
                      </a:endParaRPr>
                    </a:p>
                  </a:txBody>
                  <a:tcPr>
                    <a:solidFill>
                      <a:schemeClr val="accent2">
                        <a:lumMod val="20000"/>
                        <a:lumOff val="80000"/>
                      </a:schemeClr>
                    </a:solidFill>
                  </a:tcPr>
                </a:tc>
                <a:extLst>
                  <a:ext uri="{0D108BD9-81ED-4DB2-BD59-A6C34878D82A}">
                    <a16:rowId xmlns:a16="http://schemas.microsoft.com/office/drawing/2014/main" val="650158783"/>
                  </a:ext>
                </a:extLst>
              </a:tr>
            </a:tbl>
          </a:graphicData>
        </a:graphic>
      </p:graphicFrame>
      <p:pic>
        <p:nvPicPr>
          <p:cNvPr id="15" name="Espace réservé pour une image  14">
            <a:extLst>
              <a:ext uri="{FF2B5EF4-FFF2-40B4-BE49-F238E27FC236}">
                <a16:creationId xmlns:a16="http://schemas.microsoft.com/office/drawing/2014/main" id="{E1BBC754-FF5E-294F-8CB2-01557AA5065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4552187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3AF85-ECD2-9471-E3CB-4F9CD4E9139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51B7C71-9491-1669-B26E-2CF6FC7C97D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4993885E-5B83-90CC-AD2C-917515AEB01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B3C44219-E5E6-918F-803F-D506D8A3E885}"/>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pic>
        <p:nvPicPr>
          <p:cNvPr id="3" name="Image 2">
            <a:extLst>
              <a:ext uri="{FF2B5EF4-FFF2-40B4-BE49-F238E27FC236}">
                <a16:creationId xmlns:a16="http://schemas.microsoft.com/office/drawing/2014/main" id="{D22F48F2-4C9F-7923-29BC-40EF97ADD2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B9253479-E003-3628-F033-1B79F1496D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038110B-A762-FF4F-C8EB-9C8387FEC8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C63F9DA-04BE-C6EF-6569-DEA334C791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795D945-BD6F-81A6-E179-FDD816D882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8C3D5F2F-92A1-46EF-3D4F-CECFA63262B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6A2D2830-F631-F269-D0D3-E6EBE879BE6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A6AA2927-60EF-55D3-E7D5-18968A832C6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35C7CD8F-DBBF-534E-9966-143ADD1827FC}"/>
              </a:ext>
            </a:extLst>
          </p:cNvPr>
          <p:cNvPicPr>
            <a:picLocks noGrp="1" noChangeAspect="1"/>
          </p:cNvPicPr>
          <p:nvPr>
            <p:ph type="pic" sz="quarter" idx="12"/>
          </p:nvPr>
        </p:nvPicPr>
        <p:blipFill>
          <a:blip r:embed="rId6"/>
          <a:srcRect/>
          <a:stretch>
            <a:fillRect/>
          </a:stretch>
        </p:blipFill>
        <p:spPr>
          <a:prstGeom prst="rect">
            <a:avLst/>
          </a:prstGeom>
        </p:spPr>
      </p:pic>
      <p:sp>
        <p:nvSpPr>
          <p:cNvPr id="17" name="Rectangle : coins arrondis 16">
            <a:extLst>
              <a:ext uri="{FF2B5EF4-FFF2-40B4-BE49-F238E27FC236}">
                <a16:creationId xmlns:a16="http://schemas.microsoft.com/office/drawing/2014/main" id="{D44097AD-EA5E-B2F8-C953-B321A691C286}"/>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طا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رَ</a:t>
            </a:r>
            <a:endParaRPr lang="fr-MA" sz="4400" b="1" kern="0" dirty="0">
              <a:solidFill>
                <a:srgbClr val="5B9BD5">
                  <a:lumMod val="50000"/>
                </a:srgbClr>
              </a:solidFill>
              <a:sym typeface="Arial"/>
            </a:endParaRPr>
          </a:p>
        </p:txBody>
      </p:sp>
      <p:sp>
        <p:nvSpPr>
          <p:cNvPr id="31" name="Rectangle : coins arrondis 30">
            <a:extLst>
              <a:ext uri="{FF2B5EF4-FFF2-40B4-BE49-F238E27FC236}">
                <a16:creationId xmlns:a16="http://schemas.microsoft.com/office/drawing/2014/main" id="{F6F00116-292B-C8A4-9176-2A969E1C627D}"/>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غَـ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ــنَــ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ــماً</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32" name="Rectangle : coins arrondis 31">
            <a:extLst>
              <a:ext uri="{FF2B5EF4-FFF2-40B4-BE49-F238E27FC236}">
                <a16:creationId xmlns:a16="http://schemas.microsoft.com/office/drawing/2014/main" id="{F114D32A-E496-29E7-E21E-FF78A79868BF}"/>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latin typeface="Calibri" panose="020F0502020204030204"/>
                <a:cs typeface="Microsoft Uighur" panose="020B0604020202020204" charset="-78"/>
                <a:sym typeface="Arial"/>
              </a:rPr>
              <a:t>مَـضْـ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lang="ar-MA" sz="4400" b="1" kern="0" dirty="0">
                <a:solidFill>
                  <a:srgbClr val="5B9BD5">
                    <a:lumMod val="50000"/>
                  </a:srgbClr>
                </a:solidFill>
                <a:latin typeface="Calibri" panose="020F0502020204030204"/>
                <a:cs typeface="Microsoft Uighur" panose="020B0604020202020204" charset="-78"/>
                <a:sym typeface="Arial"/>
              </a:rPr>
              <a:t>غ</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37" name="Rectangle : coins arrondis 36">
            <a:extLst>
              <a:ext uri="{FF2B5EF4-FFF2-40B4-BE49-F238E27FC236}">
                <a16:creationId xmlns:a16="http://schemas.microsoft.com/office/drawing/2014/main" id="{874D83A6-1D10-40A2-5CC7-971C2A0AD87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ئِــ</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ــق</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39" name="Rectangle : coins arrondis 38">
            <a:extLst>
              <a:ext uri="{FF2B5EF4-FFF2-40B4-BE49-F238E27FC236}">
                <a16:creationId xmlns:a16="http://schemas.microsoft.com/office/drawing/2014/main" id="{C6D10D18-9060-B493-7381-78A737BA3AAC}"/>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كا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شِـ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ــفَـ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0" name="Rectangle : coins arrondis 39">
            <a:extLst>
              <a:ext uri="{FF2B5EF4-FFF2-40B4-BE49-F238E27FC236}">
                <a16:creationId xmlns:a16="http://schemas.microsoft.com/office/drawing/2014/main" id="{58B1E094-8981-3C9C-093C-C3CC5C698C79}"/>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طارَ</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1" name="Rectangle : coins arrondis 40">
            <a:extLst>
              <a:ext uri="{FF2B5EF4-FFF2-40B4-BE49-F238E27FC236}">
                <a16:creationId xmlns:a16="http://schemas.microsoft.com/office/drawing/2014/main" id="{7F0129AF-9883-AF5B-5D3E-6C17F5AE305E}"/>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غَنَماً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2" name="Rectangle : coins arrondis 41">
            <a:extLst>
              <a:ext uri="{FF2B5EF4-FFF2-40B4-BE49-F238E27FC236}">
                <a16:creationId xmlns:a16="http://schemas.microsoft.com/office/drawing/2014/main" id="{1F1DF535-8603-441B-A46C-DEF71C100A86}"/>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مَضْغ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3" name="Rectangle : coins arrondis 42">
            <a:extLst>
              <a:ext uri="{FF2B5EF4-FFF2-40B4-BE49-F238E27FC236}">
                <a16:creationId xmlns:a16="http://schemas.microsoft.com/office/drawing/2014/main" id="{90A40CA0-CBB9-603D-385A-350B10AF95C0}"/>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سائِق</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4" name="Rectangle : coins arrondis 43">
            <a:extLst>
              <a:ext uri="{FF2B5EF4-FFF2-40B4-BE49-F238E27FC236}">
                <a16:creationId xmlns:a16="http://schemas.microsoft.com/office/drawing/2014/main" id="{35BBE815-EB52-3F70-B4D3-7B278BA18F48}"/>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كاشِفَة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45" name="Flèche : gauche 44">
            <a:extLst>
              <a:ext uri="{FF2B5EF4-FFF2-40B4-BE49-F238E27FC236}">
                <a16:creationId xmlns:a16="http://schemas.microsoft.com/office/drawing/2014/main" id="{931BCF66-C6FD-85A3-1C1E-CED5E57E8EB5}"/>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6" name="Flèche : gauche 45">
            <a:extLst>
              <a:ext uri="{FF2B5EF4-FFF2-40B4-BE49-F238E27FC236}">
                <a16:creationId xmlns:a16="http://schemas.microsoft.com/office/drawing/2014/main" id="{50EBDC3E-4788-6295-9FF0-38224333B486}"/>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7" name="Flèche : gauche 46">
            <a:extLst>
              <a:ext uri="{FF2B5EF4-FFF2-40B4-BE49-F238E27FC236}">
                <a16:creationId xmlns:a16="http://schemas.microsoft.com/office/drawing/2014/main" id="{53244DBD-2579-5793-FCFB-D57674669912}"/>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8" name="Flèche : gauche 47">
            <a:extLst>
              <a:ext uri="{FF2B5EF4-FFF2-40B4-BE49-F238E27FC236}">
                <a16:creationId xmlns:a16="http://schemas.microsoft.com/office/drawing/2014/main" id="{91BD3414-7DC3-30E6-D359-7A9D3863AD11}"/>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9" name="Flèche : gauche 48">
            <a:extLst>
              <a:ext uri="{FF2B5EF4-FFF2-40B4-BE49-F238E27FC236}">
                <a16:creationId xmlns:a16="http://schemas.microsoft.com/office/drawing/2014/main" id="{4B9D3C3E-EA6C-C53D-F555-A1D336A58E26}"/>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50" name="Groupe 49">
            <a:extLst>
              <a:ext uri="{FF2B5EF4-FFF2-40B4-BE49-F238E27FC236}">
                <a16:creationId xmlns:a16="http://schemas.microsoft.com/office/drawing/2014/main" id="{4A37CEC3-C8A6-B462-7DD0-74BCC3D7A4E7}"/>
              </a:ext>
            </a:extLst>
          </p:cNvPr>
          <p:cNvGrpSpPr/>
          <p:nvPr/>
        </p:nvGrpSpPr>
        <p:grpSpPr>
          <a:xfrm>
            <a:off x="2397331" y="3764363"/>
            <a:ext cx="177140" cy="130051"/>
            <a:chOff x="7831964" y="3929121"/>
            <a:chExt cx="594306" cy="428930"/>
          </a:xfrm>
          <a:solidFill>
            <a:srgbClr val="ECF8FB"/>
          </a:solidFill>
        </p:grpSpPr>
        <p:pic>
          <p:nvPicPr>
            <p:cNvPr id="51" name="Graphique 50">
              <a:extLst>
                <a:ext uri="{FF2B5EF4-FFF2-40B4-BE49-F238E27FC236}">
                  <a16:creationId xmlns:a16="http://schemas.microsoft.com/office/drawing/2014/main" id="{425F4766-DDEB-2738-2ABD-88122E77E6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2" name="Graphique 51">
              <a:extLst>
                <a:ext uri="{FF2B5EF4-FFF2-40B4-BE49-F238E27FC236}">
                  <a16:creationId xmlns:a16="http://schemas.microsoft.com/office/drawing/2014/main" id="{D3D24179-A040-FA52-ABFF-21C2CB4A4B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3" name="Groupe 52">
            <a:extLst>
              <a:ext uri="{FF2B5EF4-FFF2-40B4-BE49-F238E27FC236}">
                <a16:creationId xmlns:a16="http://schemas.microsoft.com/office/drawing/2014/main" id="{F9E14E73-9700-8F0E-E708-0BB2BFC24CAF}"/>
              </a:ext>
            </a:extLst>
          </p:cNvPr>
          <p:cNvGrpSpPr/>
          <p:nvPr/>
        </p:nvGrpSpPr>
        <p:grpSpPr>
          <a:xfrm>
            <a:off x="2424061" y="4621682"/>
            <a:ext cx="177140" cy="130051"/>
            <a:chOff x="7831964" y="3929121"/>
            <a:chExt cx="594306" cy="428930"/>
          </a:xfrm>
          <a:solidFill>
            <a:srgbClr val="ECF8FB"/>
          </a:solidFill>
        </p:grpSpPr>
        <p:pic>
          <p:nvPicPr>
            <p:cNvPr id="54" name="Graphique 53">
              <a:extLst>
                <a:ext uri="{FF2B5EF4-FFF2-40B4-BE49-F238E27FC236}">
                  <a16:creationId xmlns:a16="http://schemas.microsoft.com/office/drawing/2014/main" id="{3EA3FEC1-963B-2D9E-89A3-9109EA113A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5" name="Graphique 54">
              <a:extLst>
                <a:ext uri="{FF2B5EF4-FFF2-40B4-BE49-F238E27FC236}">
                  <a16:creationId xmlns:a16="http://schemas.microsoft.com/office/drawing/2014/main" id="{822D2F16-4170-28AD-5986-00B2E67604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6" name="Groupe 55">
            <a:extLst>
              <a:ext uri="{FF2B5EF4-FFF2-40B4-BE49-F238E27FC236}">
                <a16:creationId xmlns:a16="http://schemas.microsoft.com/office/drawing/2014/main" id="{B95FF394-158F-DE76-433D-AF4651B6E6D4}"/>
              </a:ext>
            </a:extLst>
          </p:cNvPr>
          <p:cNvGrpSpPr/>
          <p:nvPr/>
        </p:nvGrpSpPr>
        <p:grpSpPr>
          <a:xfrm>
            <a:off x="2297058" y="5404681"/>
            <a:ext cx="177140" cy="130051"/>
            <a:chOff x="7831964" y="3929121"/>
            <a:chExt cx="594306" cy="428930"/>
          </a:xfrm>
          <a:solidFill>
            <a:srgbClr val="ECF8FB"/>
          </a:solidFill>
        </p:grpSpPr>
        <p:pic>
          <p:nvPicPr>
            <p:cNvPr id="57" name="Graphique 56">
              <a:extLst>
                <a:ext uri="{FF2B5EF4-FFF2-40B4-BE49-F238E27FC236}">
                  <a16:creationId xmlns:a16="http://schemas.microsoft.com/office/drawing/2014/main" id="{161E9AA6-CB4D-C6A9-A37B-A21E802DC6F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8" name="Graphique 57">
              <a:extLst>
                <a:ext uri="{FF2B5EF4-FFF2-40B4-BE49-F238E27FC236}">
                  <a16:creationId xmlns:a16="http://schemas.microsoft.com/office/drawing/2014/main" id="{E2E36E53-4ED5-FB24-4CF8-98A6C5FC658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9" name="Groupe 58">
            <a:extLst>
              <a:ext uri="{FF2B5EF4-FFF2-40B4-BE49-F238E27FC236}">
                <a16:creationId xmlns:a16="http://schemas.microsoft.com/office/drawing/2014/main" id="{3CD39C8A-DF70-8961-3AE4-F05002FCAE92}"/>
              </a:ext>
            </a:extLst>
          </p:cNvPr>
          <p:cNvGrpSpPr/>
          <p:nvPr/>
        </p:nvGrpSpPr>
        <p:grpSpPr>
          <a:xfrm>
            <a:off x="5114755" y="5339656"/>
            <a:ext cx="177140" cy="130051"/>
            <a:chOff x="7831964" y="3929121"/>
            <a:chExt cx="594306" cy="428930"/>
          </a:xfrm>
          <a:solidFill>
            <a:srgbClr val="ECF8FB"/>
          </a:solidFill>
        </p:grpSpPr>
        <p:pic>
          <p:nvPicPr>
            <p:cNvPr id="60" name="Graphique 59">
              <a:extLst>
                <a:ext uri="{FF2B5EF4-FFF2-40B4-BE49-F238E27FC236}">
                  <a16:creationId xmlns:a16="http://schemas.microsoft.com/office/drawing/2014/main" id="{036ACFDD-5B83-76B4-27EF-142FF899AB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1" name="Graphique 60">
              <a:extLst>
                <a:ext uri="{FF2B5EF4-FFF2-40B4-BE49-F238E27FC236}">
                  <a16:creationId xmlns:a16="http://schemas.microsoft.com/office/drawing/2014/main" id="{1192269F-A6B3-FB06-1D02-5D956B9C7D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62" name="Groupe 61">
            <a:extLst>
              <a:ext uri="{FF2B5EF4-FFF2-40B4-BE49-F238E27FC236}">
                <a16:creationId xmlns:a16="http://schemas.microsoft.com/office/drawing/2014/main" id="{21D7EE78-D1C4-BDE4-B203-63E23DD82483}"/>
              </a:ext>
            </a:extLst>
          </p:cNvPr>
          <p:cNvGrpSpPr/>
          <p:nvPr/>
        </p:nvGrpSpPr>
        <p:grpSpPr>
          <a:xfrm>
            <a:off x="5540415" y="4621682"/>
            <a:ext cx="177140" cy="130051"/>
            <a:chOff x="7831964" y="3929121"/>
            <a:chExt cx="594306" cy="428930"/>
          </a:xfrm>
          <a:solidFill>
            <a:srgbClr val="ECF8FB"/>
          </a:solidFill>
        </p:grpSpPr>
        <p:pic>
          <p:nvPicPr>
            <p:cNvPr id="63" name="Graphique 62">
              <a:extLst>
                <a:ext uri="{FF2B5EF4-FFF2-40B4-BE49-F238E27FC236}">
                  <a16:creationId xmlns:a16="http://schemas.microsoft.com/office/drawing/2014/main" id="{41307646-9F8A-BE6C-C0AE-07240EC2A3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4" name="Graphique 63">
              <a:extLst>
                <a:ext uri="{FF2B5EF4-FFF2-40B4-BE49-F238E27FC236}">
                  <a16:creationId xmlns:a16="http://schemas.microsoft.com/office/drawing/2014/main" id="{E2D3F7CE-6F86-9F7C-D41C-FA7BCDC865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65" name="Groupe 64">
            <a:extLst>
              <a:ext uri="{FF2B5EF4-FFF2-40B4-BE49-F238E27FC236}">
                <a16:creationId xmlns:a16="http://schemas.microsoft.com/office/drawing/2014/main" id="{61B43D87-1DC6-ED77-1F7C-6EA7FBF24AB9}"/>
              </a:ext>
            </a:extLst>
          </p:cNvPr>
          <p:cNvGrpSpPr/>
          <p:nvPr/>
        </p:nvGrpSpPr>
        <p:grpSpPr>
          <a:xfrm>
            <a:off x="5490278" y="3828081"/>
            <a:ext cx="177140" cy="130051"/>
            <a:chOff x="7831964" y="3929121"/>
            <a:chExt cx="594306" cy="428930"/>
          </a:xfrm>
          <a:solidFill>
            <a:srgbClr val="ECF8FB"/>
          </a:solidFill>
        </p:grpSpPr>
        <p:pic>
          <p:nvPicPr>
            <p:cNvPr id="66" name="Graphique 65">
              <a:extLst>
                <a:ext uri="{FF2B5EF4-FFF2-40B4-BE49-F238E27FC236}">
                  <a16:creationId xmlns:a16="http://schemas.microsoft.com/office/drawing/2014/main" id="{08DEFB15-6529-C70F-5A2D-689B5414F7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67" name="Graphique 66">
              <a:extLst>
                <a:ext uri="{FF2B5EF4-FFF2-40B4-BE49-F238E27FC236}">
                  <a16:creationId xmlns:a16="http://schemas.microsoft.com/office/drawing/2014/main" id="{4F1FF3CD-F907-423D-2052-CE1F9D8BDDA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31474792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9D6DC-9A81-8A8B-16B3-66D4427E8B0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3512358-FDD9-65F6-55F2-4C2F0F97511F}"/>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A97A7A1-7BE9-2077-335F-3C03E26A3CA1}"/>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AF2BC1D1-16C6-6406-FB88-2FD33F14323D}"/>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9A00378-FB70-B994-0EF9-1D1C6300B927}"/>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طا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رَ</a:t>
            </a:r>
            <a:endParaRPr lang="fr-MA" sz="4400" b="1" kern="0" dirty="0">
              <a:solidFill>
                <a:srgbClr val="5B9BD5">
                  <a:lumMod val="50000"/>
                </a:srgbClr>
              </a:solidFill>
              <a:sym typeface="Arial"/>
            </a:endParaRPr>
          </a:p>
        </p:txBody>
      </p:sp>
      <p:sp>
        <p:nvSpPr>
          <p:cNvPr id="12" name="Rectangle : coins arrondis 11">
            <a:extLst>
              <a:ext uri="{FF2B5EF4-FFF2-40B4-BE49-F238E27FC236}">
                <a16:creationId xmlns:a16="http://schemas.microsoft.com/office/drawing/2014/main" id="{2E9B404D-2597-2FCD-9C1A-D9A4A805DFB6}"/>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غَـ </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400" b="1" kern="0" dirty="0">
                <a:solidFill>
                  <a:srgbClr val="5B9BD5">
                    <a:lumMod val="50000"/>
                  </a:srgbClr>
                </a:solidFill>
                <a:latin typeface="Calibri" panose="020F0502020204030204"/>
                <a:cs typeface="Microsoft Uighur" panose="020B0604020202020204" charset="-78"/>
                <a:sym typeface="Arial"/>
              </a:rPr>
              <a:t>ــنَــ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ــماً</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333DFF8E-EBE9-D102-D45A-115BC89E1924}"/>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latin typeface="Calibri" panose="020F0502020204030204"/>
                <a:cs typeface="Microsoft Uighur" panose="020B0604020202020204" charset="-78"/>
                <a:sym typeface="Arial"/>
              </a:rPr>
              <a:t>مَـضْـ</a:t>
            </a:r>
            <a:r>
              <a:rPr kumimoji="0" lang="ar-MA" sz="44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a:t>
            </a:r>
            <a:r>
              <a:rPr lang="ar-MA" sz="4400" b="1" kern="0" dirty="0">
                <a:solidFill>
                  <a:srgbClr val="5B9BD5">
                    <a:lumMod val="50000"/>
                  </a:srgbClr>
                </a:solidFill>
                <a:latin typeface="Calibri" panose="020F0502020204030204"/>
                <a:cs typeface="Microsoft Uighur" panose="020B0604020202020204" charset="-78"/>
                <a:sym typeface="Arial"/>
              </a:rPr>
              <a:t>غ</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endParaRPr kumimoji="0" lang="fr-MA" sz="48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07BD03CB-5989-BDCC-CEB4-B545F22075AC}"/>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سا</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ئِــ</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ــق</a:t>
            </a:r>
            <a:r>
              <a:rPr lang="ar-MA" sz="4400" b="1" kern="0" dirty="0">
                <a:solidFill>
                  <a:srgbClr val="C00000"/>
                </a:solidFill>
                <a:cs typeface="Microsoft Uighur" panose="020B0604020202020204" charset="-78"/>
                <a:sym typeface="Arial"/>
              </a:rPr>
              <a:t> </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E212A32B-AF98-54E4-B3AD-C84EFBBCB715}"/>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400" b="1" kern="0" dirty="0">
                <a:solidFill>
                  <a:srgbClr val="5B9BD5">
                    <a:lumMod val="50000"/>
                  </a:srgbClr>
                </a:solidFill>
                <a:cs typeface="Microsoft Uighur" panose="020B0604020202020204" charset="-78"/>
                <a:sym typeface="Arial"/>
              </a:rPr>
              <a:t>كا </a:t>
            </a:r>
            <a:r>
              <a:rPr lang="ar-MA" sz="4400" b="1" kern="0" dirty="0">
                <a:solidFill>
                  <a:srgbClr val="C00000"/>
                </a:solidFill>
                <a:cs typeface="Microsoft Uighur" panose="020B0604020202020204" charset="-78"/>
                <a:sym typeface="Arial"/>
              </a:rPr>
              <a:t>/</a:t>
            </a:r>
            <a:r>
              <a:rPr lang="ar-MA" sz="4400" b="1" kern="0" dirty="0">
                <a:solidFill>
                  <a:srgbClr val="5B9BD5">
                    <a:lumMod val="50000"/>
                  </a:srgbClr>
                </a:solidFill>
                <a:cs typeface="Microsoft Uighur" panose="020B0604020202020204" charset="-78"/>
                <a:sym typeface="Arial"/>
              </a:rPr>
              <a:t> شِـ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ــفَـ</a:t>
            </a:r>
            <a:r>
              <a:rPr lang="ar-MA" sz="4400" b="1" kern="0" dirty="0">
                <a:solidFill>
                  <a:srgbClr val="C00000"/>
                </a:solidFill>
                <a:cs typeface="Microsoft Uighur" panose="020B0604020202020204" charset="-78"/>
                <a:sym typeface="Arial"/>
              </a:rPr>
              <a:t> /</a:t>
            </a:r>
            <a:r>
              <a:rPr lang="ar-MA" sz="4400" b="1" kern="0" dirty="0">
                <a:solidFill>
                  <a:srgbClr val="5B9BD5">
                    <a:lumMod val="50000"/>
                  </a:srgbClr>
                </a:solidFill>
                <a:cs typeface="Microsoft Uighur" panose="020B0604020202020204" charset="-78"/>
                <a:sym typeface="Arial"/>
              </a:rPr>
              <a:t> ــة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584B2951-53BD-98C0-085B-2AA01C65D580}"/>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buClr>
                <a:srgbClr val="000000"/>
              </a:buClr>
              <a:defRPr/>
            </a:pPr>
            <a:r>
              <a:rPr lang="ar-MA" sz="4400" b="1" kern="0" dirty="0">
                <a:solidFill>
                  <a:srgbClr val="5B9BD5">
                    <a:lumMod val="50000"/>
                  </a:srgbClr>
                </a:solidFill>
                <a:cs typeface="Microsoft Uighur" panose="020B0604020202020204" charset="-78"/>
                <a:sym typeface="Arial"/>
              </a:rPr>
              <a:t>طارَ</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D5D9844E-CA80-6A92-DA09-ABF550A99555}"/>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غَنَماً</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6F7B068B-8510-1AF8-238B-9AC6F8CDD729}"/>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مَضْغ</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9B1302A6-FB21-382B-E965-DBAC197F595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سائِق</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F00AFE2D-0C49-3E56-F6E0-F1334511036B}"/>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كاشِفَة</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79A59D9A-146D-C84A-00C4-157C36AA93B0}"/>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A0C0D2B7-5A1A-D2BF-DA07-8D9CFA9B042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BA20745-EAF3-FA4E-1B6D-FE2334B97FBC}"/>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D722621C-5338-D24A-8341-C9F54551A10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43C4EA68-A1F7-42FA-CC84-A50A0F3473DF}"/>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911C754B-EDA4-A242-7C1E-64A83C0F07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CDCC4B11-915A-5E1B-DCAB-897AA86258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F8A48B65-6400-30B7-B955-0B1863843F5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9DF69D-275F-0398-EBA8-A30E33F16B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B814DA3-8465-3C5B-5AC8-448F4F31A7E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911CF06E-939E-C2AD-313D-C58EF67117F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B57167C2-850E-1895-F7EB-BB6D2625CB0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2EAC7A2A-CF2C-2E12-872A-81AFF503554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pic>
        <p:nvPicPr>
          <p:cNvPr id="38" name="Espace réservé pour une image  37" descr="Une image contenant habits, sourire, dessin humoristique, clipart&#10;&#10;Le contenu généré par l’IA peut être incorrect.">
            <a:extLst>
              <a:ext uri="{FF2B5EF4-FFF2-40B4-BE49-F238E27FC236}">
                <a16:creationId xmlns:a16="http://schemas.microsoft.com/office/drawing/2014/main" id="{64A355B4-8B3B-6551-1D7B-9CECA0D79BE3}"/>
              </a:ext>
            </a:extLst>
          </p:cNvPr>
          <p:cNvPicPr>
            <a:picLocks noGrp="1" noChangeAspect="1"/>
          </p:cNvPicPr>
          <p:nvPr>
            <p:ph type="pic" sz="quarter" idx="12"/>
          </p:nvPr>
        </p:nvPicPr>
        <p:blipFill>
          <a:blip r:embed="rId6"/>
          <a:srcRect/>
          <a:stretch>
            <a:fillRect/>
          </a:stretch>
        </p:blipFill>
        <p:spPr>
          <a:prstGeom prst="rect">
            <a:avLst/>
          </a:prstGeom>
        </p:spPr>
      </p:pic>
      <p:grpSp>
        <p:nvGrpSpPr>
          <p:cNvPr id="11" name="Groupe 10">
            <a:extLst>
              <a:ext uri="{FF2B5EF4-FFF2-40B4-BE49-F238E27FC236}">
                <a16:creationId xmlns:a16="http://schemas.microsoft.com/office/drawing/2014/main" id="{FAA26B3F-CA42-49FE-6F06-EF8E3437BA40}"/>
              </a:ext>
            </a:extLst>
          </p:cNvPr>
          <p:cNvGrpSpPr/>
          <p:nvPr/>
        </p:nvGrpSpPr>
        <p:grpSpPr>
          <a:xfrm>
            <a:off x="2397331" y="3764363"/>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D9D0A3C0-985C-3E2D-FB74-34B417682C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CD878C5A-2868-6D5E-FA04-19785E9F59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4" name="Groupe 13">
            <a:extLst>
              <a:ext uri="{FF2B5EF4-FFF2-40B4-BE49-F238E27FC236}">
                <a16:creationId xmlns:a16="http://schemas.microsoft.com/office/drawing/2014/main" id="{E1A9707E-22CB-3F6F-3820-72C3E56F8460}"/>
              </a:ext>
            </a:extLst>
          </p:cNvPr>
          <p:cNvGrpSpPr/>
          <p:nvPr/>
        </p:nvGrpSpPr>
        <p:grpSpPr>
          <a:xfrm>
            <a:off x="2424061" y="4621682"/>
            <a:ext cx="177140" cy="130051"/>
            <a:chOff x="7831964" y="3929121"/>
            <a:chExt cx="594306" cy="428930"/>
          </a:xfrm>
          <a:solidFill>
            <a:srgbClr val="ECF8FB"/>
          </a:solidFill>
        </p:grpSpPr>
        <p:pic>
          <p:nvPicPr>
            <p:cNvPr id="15" name="Graphique 14">
              <a:extLst>
                <a:ext uri="{FF2B5EF4-FFF2-40B4-BE49-F238E27FC236}">
                  <a16:creationId xmlns:a16="http://schemas.microsoft.com/office/drawing/2014/main" id="{974E79AB-FD02-D5DB-2218-B22F02DD55F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6" name="Graphique 15">
              <a:extLst>
                <a:ext uri="{FF2B5EF4-FFF2-40B4-BE49-F238E27FC236}">
                  <a16:creationId xmlns:a16="http://schemas.microsoft.com/office/drawing/2014/main" id="{8AE5DB32-F3E0-AFFD-A4B7-EA38508C10E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7" name="Groupe 16">
            <a:extLst>
              <a:ext uri="{FF2B5EF4-FFF2-40B4-BE49-F238E27FC236}">
                <a16:creationId xmlns:a16="http://schemas.microsoft.com/office/drawing/2014/main" id="{F4B13825-F89E-C775-26C5-8E5E05CC3601}"/>
              </a:ext>
            </a:extLst>
          </p:cNvPr>
          <p:cNvGrpSpPr/>
          <p:nvPr/>
        </p:nvGrpSpPr>
        <p:grpSpPr>
          <a:xfrm>
            <a:off x="2297058" y="5404681"/>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BFCFB66B-0E6B-93FE-A563-68F9EE1B98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BC610A30-B0FE-51C9-35AB-400C5E8011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846F7544-6031-EFFD-0BAF-2DBA631164B7}"/>
              </a:ext>
            </a:extLst>
          </p:cNvPr>
          <p:cNvGrpSpPr/>
          <p:nvPr/>
        </p:nvGrpSpPr>
        <p:grpSpPr>
          <a:xfrm>
            <a:off x="5114755" y="533965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907BA8AD-5F38-3870-4F6D-8FBBC63737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22A2BF04-9919-1168-08F8-90FFC0A56C7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41" name="Groupe 40">
            <a:extLst>
              <a:ext uri="{FF2B5EF4-FFF2-40B4-BE49-F238E27FC236}">
                <a16:creationId xmlns:a16="http://schemas.microsoft.com/office/drawing/2014/main" id="{C8C5C783-15EC-C06B-D981-41CCDF558AB5}"/>
              </a:ext>
            </a:extLst>
          </p:cNvPr>
          <p:cNvGrpSpPr/>
          <p:nvPr/>
        </p:nvGrpSpPr>
        <p:grpSpPr>
          <a:xfrm>
            <a:off x="5540415" y="4621682"/>
            <a:ext cx="177140" cy="130051"/>
            <a:chOff x="7831964" y="3929121"/>
            <a:chExt cx="594306" cy="428930"/>
          </a:xfrm>
          <a:solidFill>
            <a:srgbClr val="ECF8FB"/>
          </a:solidFill>
        </p:grpSpPr>
        <p:pic>
          <p:nvPicPr>
            <p:cNvPr id="42" name="Graphique 41">
              <a:extLst>
                <a:ext uri="{FF2B5EF4-FFF2-40B4-BE49-F238E27FC236}">
                  <a16:creationId xmlns:a16="http://schemas.microsoft.com/office/drawing/2014/main" id="{419FF574-F645-3116-886F-61E102A635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3" name="Graphique 42">
              <a:extLst>
                <a:ext uri="{FF2B5EF4-FFF2-40B4-BE49-F238E27FC236}">
                  <a16:creationId xmlns:a16="http://schemas.microsoft.com/office/drawing/2014/main" id="{67A7D2CF-ED6C-748B-543B-485981B3EB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44" name="Groupe 43">
            <a:extLst>
              <a:ext uri="{FF2B5EF4-FFF2-40B4-BE49-F238E27FC236}">
                <a16:creationId xmlns:a16="http://schemas.microsoft.com/office/drawing/2014/main" id="{890A6D35-3E81-50B7-049D-6B02E50044DE}"/>
              </a:ext>
            </a:extLst>
          </p:cNvPr>
          <p:cNvGrpSpPr/>
          <p:nvPr/>
        </p:nvGrpSpPr>
        <p:grpSpPr>
          <a:xfrm>
            <a:off x="5490278" y="3828081"/>
            <a:ext cx="177140" cy="130051"/>
            <a:chOff x="7831964" y="3929121"/>
            <a:chExt cx="594306" cy="428930"/>
          </a:xfrm>
          <a:solidFill>
            <a:srgbClr val="ECF8FB"/>
          </a:solidFill>
        </p:grpSpPr>
        <p:pic>
          <p:nvPicPr>
            <p:cNvPr id="45" name="Graphique 44">
              <a:extLst>
                <a:ext uri="{FF2B5EF4-FFF2-40B4-BE49-F238E27FC236}">
                  <a16:creationId xmlns:a16="http://schemas.microsoft.com/office/drawing/2014/main" id="{6D5D5590-0544-29FF-377F-E0EC5B8794F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6" name="Graphique 45">
              <a:extLst>
                <a:ext uri="{FF2B5EF4-FFF2-40B4-BE49-F238E27FC236}">
                  <a16:creationId xmlns:a16="http://schemas.microsoft.com/office/drawing/2014/main" id="{E449310E-6CB6-99E3-0705-52359A4EAB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spTree>
    <p:extLst>
      <p:ext uri="{BB962C8B-B14F-4D97-AF65-F5344CB8AC3E}">
        <p14:creationId xmlns:p14="http://schemas.microsoft.com/office/powerpoint/2010/main" val="297476806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pic>
        <p:nvPicPr>
          <p:cNvPr id="8" name="Espace réservé pour une image  7" descr="Une image contenant dessin humoristique, clipart, illustration, Dessin animé&#10;&#10;Le contenu généré par l’IA peut être incorrect.">
            <a:extLst>
              <a:ext uri="{FF2B5EF4-FFF2-40B4-BE49-F238E27FC236}">
                <a16:creationId xmlns:a16="http://schemas.microsoft.com/office/drawing/2014/main" id="{1B4C2B50-4215-3521-97BE-6D66719A37DD}"/>
              </a:ext>
            </a:extLst>
          </p:cNvPr>
          <p:cNvPicPr>
            <a:picLocks noGrp="1" noChangeAspect="1"/>
          </p:cNvPicPr>
          <p:nvPr>
            <p:ph type="pic" sz="quarter" idx="12"/>
          </p:nvPr>
        </p:nvPicPr>
        <p:blipFill>
          <a:blip r:embed="rId2"/>
          <a:srcRect/>
          <a:stretch>
            <a:fillRect/>
          </a:stretch>
        </p:blipFill>
        <p:spPr/>
      </p:pic>
      <p:sp>
        <p:nvSpPr>
          <p:cNvPr id="26" name="Google Shape;2403;p107">
            <a:extLst>
              <a:ext uri="{FF2B5EF4-FFF2-40B4-BE49-F238E27FC236}">
                <a16:creationId xmlns:a16="http://schemas.microsoft.com/office/drawing/2014/main" id="{88ED9483-66A5-CE28-1C7F-2A31C52BE15C}"/>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عُصورٍ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مَضْغ</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غَنَماً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مَسَحَ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طارَ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فَرَج</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عِنَباً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سائِق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فُؤوسٍ</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كاشِفَة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24" name="Groupe 23">
            <a:extLst>
              <a:ext uri="{FF2B5EF4-FFF2-40B4-BE49-F238E27FC236}">
                <a16:creationId xmlns:a16="http://schemas.microsoft.com/office/drawing/2014/main" id="{19ABB5F6-2F3E-3188-2359-495E5895FCD8}"/>
              </a:ext>
            </a:extLst>
          </p:cNvPr>
          <p:cNvGrpSpPr/>
          <p:nvPr/>
        </p:nvGrpSpPr>
        <p:grpSpPr>
          <a:xfrm>
            <a:off x="5863826" y="4473222"/>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82BBFB10-7EA1-FC2F-FDFA-34474FDE56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C40C65D3-673D-6D79-38DA-0CC064BB7D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7A5D8179-F458-C054-F216-6CA1A3A0B814}"/>
              </a:ext>
            </a:extLst>
          </p:cNvPr>
          <p:cNvGrpSpPr/>
          <p:nvPr/>
        </p:nvGrpSpPr>
        <p:grpSpPr>
          <a:xfrm>
            <a:off x="2587606" y="3179115"/>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9A47FCD-CCA8-421D-FD8A-8CA22D62E3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0A4E4BA7-3E5A-6B22-2EAE-B0984A87F2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45D05EC3-4944-3A51-7A14-98C3FBEBB9B6}"/>
              </a:ext>
            </a:extLst>
          </p:cNvPr>
          <p:cNvGrpSpPr/>
          <p:nvPr/>
        </p:nvGrpSpPr>
        <p:grpSpPr>
          <a:xfrm>
            <a:off x="969947" y="4383607"/>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1B9E8FDE-8125-07ED-B1FA-03EE35EEEB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8C865CDA-A10C-EE82-C628-30FD21C7DAF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6" name="Groupe 15">
            <a:extLst>
              <a:ext uri="{FF2B5EF4-FFF2-40B4-BE49-F238E27FC236}">
                <a16:creationId xmlns:a16="http://schemas.microsoft.com/office/drawing/2014/main" id="{BF81DF67-85A4-D108-6B53-7C58EA7CCE4C}"/>
              </a:ext>
            </a:extLst>
          </p:cNvPr>
          <p:cNvGrpSpPr/>
          <p:nvPr/>
        </p:nvGrpSpPr>
        <p:grpSpPr>
          <a:xfrm>
            <a:off x="4203948" y="4473222"/>
            <a:ext cx="184723" cy="89615"/>
            <a:chOff x="7831964" y="3929121"/>
            <a:chExt cx="594306" cy="428930"/>
          </a:xfrm>
          <a:solidFill>
            <a:schemeClr val="accent1">
              <a:lumMod val="50000"/>
            </a:schemeClr>
          </a:solidFill>
        </p:grpSpPr>
        <p:pic>
          <p:nvPicPr>
            <p:cNvPr id="17" name="Graphique 16">
              <a:extLst>
                <a:ext uri="{FF2B5EF4-FFF2-40B4-BE49-F238E27FC236}">
                  <a16:creationId xmlns:a16="http://schemas.microsoft.com/office/drawing/2014/main" id="{73200561-5EE7-CD3B-4EEC-39B07FB2F7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8" name="Graphique 17">
              <a:extLst>
                <a:ext uri="{FF2B5EF4-FFF2-40B4-BE49-F238E27FC236}">
                  <a16:creationId xmlns:a16="http://schemas.microsoft.com/office/drawing/2014/main" id="{7B216B46-C28A-5D2D-F18C-436BD85D2D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69692478"/>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FCA40-7B34-A324-A524-993AD0FB3842}"/>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A9881FE-0265-CB25-FBE4-D4C67C103A1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15" name="Image 14">
            <a:extLst>
              <a:ext uri="{FF2B5EF4-FFF2-40B4-BE49-F238E27FC236}">
                <a16:creationId xmlns:a16="http://schemas.microsoft.com/office/drawing/2014/main" id="{F2DA1591-74E8-30F9-2A25-5DEF8253688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D91F2CCF-9CFF-D37E-7DB4-571C6BE83DA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319D07D7-3C98-2BC8-F176-522F5495F51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27D5253-DCD3-E87D-6F63-0D1817142B8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DBFEB1D3-F2D9-8440-A1DC-F428FCDC60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EBC7BEE6-D18A-50C0-E503-586A1A2CB2E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C558EF93-8F72-A3C8-2E0F-475FAB9257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AD09B4C5-C553-D68A-99C9-0F955590B9A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6" name="Espace réservé pour une image  15">
            <a:extLst>
              <a:ext uri="{FF2B5EF4-FFF2-40B4-BE49-F238E27FC236}">
                <a16:creationId xmlns:a16="http://schemas.microsoft.com/office/drawing/2014/main" id="{F0AC5DCC-F625-A422-01EC-FBB124F0AE1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sp>
        <p:nvSpPr>
          <p:cNvPr id="7" name="Google Shape;2403;p107">
            <a:extLst>
              <a:ext uri="{FF2B5EF4-FFF2-40B4-BE49-F238E27FC236}">
                <a16:creationId xmlns:a16="http://schemas.microsoft.com/office/drawing/2014/main" id="{688F7405-0D56-8061-E101-C0C4EB7935F0}"/>
              </a:ext>
            </a:extLst>
          </p:cNvPr>
          <p:cNvSpPr/>
          <p:nvPr/>
        </p:nvSpPr>
        <p:spPr>
          <a:xfrm>
            <a:off x="796774" y="2976664"/>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defTabSz="514337" rtl="1">
              <a:buClr>
                <a:srgbClr val="000000"/>
              </a:buClr>
              <a:defRPr/>
            </a:pPr>
            <a:endParaRPr lang="ar-MA" sz="3200" b="1" kern="0" dirty="0">
              <a:solidFill>
                <a:srgbClr val="5B9BD5">
                  <a:lumMod val="50000"/>
                </a:srgbClr>
              </a:solidFill>
              <a:latin typeface="Arial"/>
              <a:cs typeface="Arial"/>
              <a:sym typeface="Arial"/>
            </a:endParaRPr>
          </a:p>
          <a:p>
            <a:pPr lvl="0" algn="ctr" defTabSz="514337" rtl="1">
              <a:buClr>
                <a:srgbClr val="000000"/>
              </a:buClr>
              <a:defRPr/>
            </a:pPr>
            <a:r>
              <a:rPr lang="ar-MA" sz="3200" b="1" kern="0" dirty="0">
                <a:solidFill>
                  <a:srgbClr val="5B9BD5">
                    <a:lumMod val="50000"/>
                  </a:srgbClr>
                </a:solidFill>
                <a:latin typeface="Arial"/>
                <a:cs typeface="Arial"/>
                <a:sym typeface="Arial"/>
              </a:rPr>
              <a:t>عُصورٍ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8" name="Google Shape;2403;p107">
            <a:extLst>
              <a:ext uri="{FF2B5EF4-FFF2-40B4-BE49-F238E27FC236}">
                <a16:creationId xmlns:a16="http://schemas.microsoft.com/office/drawing/2014/main" id="{46D6DFF4-E633-A0BC-31F5-70EB4045CA4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مَضْغ</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9" name="Google Shape;2403;p107">
            <a:extLst>
              <a:ext uri="{FF2B5EF4-FFF2-40B4-BE49-F238E27FC236}">
                <a16:creationId xmlns:a16="http://schemas.microsoft.com/office/drawing/2014/main" id="{FED36570-0D5C-6792-08C3-863A352B3B58}"/>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غَنَماً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2" name="Google Shape;2403;p107">
            <a:extLst>
              <a:ext uri="{FF2B5EF4-FFF2-40B4-BE49-F238E27FC236}">
                <a16:creationId xmlns:a16="http://schemas.microsoft.com/office/drawing/2014/main" id="{8372A747-497D-EF84-7F2B-0EA719F98394}"/>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3200" b="1" kern="0" dirty="0">
                <a:solidFill>
                  <a:srgbClr val="5B9BD5">
                    <a:lumMod val="50000"/>
                  </a:srgbClr>
                </a:solidFill>
                <a:latin typeface="Arial"/>
                <a:cs typeface="Arial"/>
                <a:sym typeface="Arial"/>
              </a:rPr>
              <a:t>مَسَحَ</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7" name="Google Shape;2403;p107">
            <a:extLst>
              <a:ext uri="{FF2B5EF4-FFF2-40B4-BE49-F238E27FC236}">
                <a16:creationId xmlns:a16="http://schemas.microsoft.com/office/drawing/2014/main" id="{44E6B487-3CF9-1234-8EEB-E716635FE181}"/>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طارَ</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8" name="Google Shape;2403;p107">
            <a:extLst>
              <a:ext uri="{FF2B5EF4-FFF2-40B4-BE49-F238E27FC236}">
                <a16:creationId xmlns:a16="http://schemas.microsoft.com/office/drawing/2014/main" id="{BA12D522-BBC6-8042-8AE0-D92E17D78343}"/>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فَرَج</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9" name="Google Shape;2403;p107">
            <a:extLst>
              <a:ext uri="{FF2B5EF4-FFF2-40B4-BE49-F238E27FC236}">
                <a16:creationId xmlns:a16="http://schemas.microsoft.com/office/drawing/2014/main" id="{1B48EEA0-8EDA-853B-EB92-ED8A2DC39570}"/>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عِنَباً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0" name="Google Shape;2403;p107">
            <a:extLst>
              <a:ext uri="{FF2B5EF4-FFF2-40B4-BE49-F238E27FC236}">
                <a16:creationId xmlns:a16="http://schemas.microsoft.com/office/drawing/2014/main" id="{D21DC47E-A687-F2BD-2F24-0513470BDBBD}"/>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سائِق</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1" name="Google Shape;2403;p107">
            <a:extLst>
              <a:ext uri="{FF2B5EF4-FFF2-40B4-BE49-F238E27FC236}">
                <a16:creationId xmlns:a16="http://schemas.microsoft.com/office/drawing/2014/main" id="{E547D302-EFA8-554C-BCF5-7E0A85F0E9F6}"/>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فُؤوسٍ</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5" name="Google Shape;2403;p107">
            <a:extLst>
              <a:ext uri="{FF2B5EF4-FFF2-40B4-BE49-F238E27FC236}">
                <a16:creationId xmlns:a16="http://schemas.microsoft.com/office/drawing/2014/main" id="{0A41C3D8-9E3F-8268-F5E9-900FF6AC125B}"/>
              </a:ext>
            </a:extLst>
          </p:cNvPr>
          <p:cNvSpPr/>
          <p:nvPr/>
        </p:nvSpPr>
        <p:spPr>
          <a:xfrm>
            <a:off x="796773"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3200" b="1" kern="0" dirty="0">
                <a:solidFill>
                  <a:srgbClr val="5B9BD5">
                    <a:lumMod val="50000"/>
                  </a:srgbClr>
                </a:solidFill>
                <a:latin typeface="Arial"/>
                <a:cs typeface="Arial"/>
                <a:sym typeface="Arial"/>
              </a:rPr>
              <a:t>كاشِفَة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31" name="Groupe 30">
            <a:extLst>
              <a:ext uri="{FF2B5EF4-FFF2-40B4-BE49-F238E27FC236}">
                <a16:creationId xmlns:a16="http://schemas.microsoft.com/office/drawing/2014/main" id="{3BCE5F24-5FD2-1AC4-4234-F8BEEE922FFE}"/>
              </a:ext>
            </a:extLst>
          </p:cNvPr>
          <p:cNvGrpSpPr/>
          <p:nvPr/>
        </p:nvGrpSpPr>
        <p:grpSpPr>
          <a:xfrm>
            <a:off x="5863826" y="4473222"/>
            <a:ext cx="184723" cy="89615"/>
            <a:chOff x="7831964" y="3929121"/>
            <a:chExt cx="594306" cy="428930"/>
          </a:xfrm>
          <a:solidFill>
            <a:schemeClr val="accent1">
              <a:lumMod val="50000"/>
            </a:schemeClr>
          </a:solidFill>
        </p:grpSpPr>
        <p:pic>
          <p:nvPicPr>
            <p:cNvPr id="32" name="Graphique 31">
              <a:extLst>
                <a:ext uri="{FF2B5EF4-FFF2-40B4-BE49-F238E27FC236}">
                  <a16:creationId xmlns:a16="http://schemas.microsoft.com/office/drawing/2014/main" id="{06296267-0851-EF78-C2F6-F8C7C1E162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3" name="Graphique 32">
              <a:extLst>
                <a:ext uri="{FF2B5EF4-FFF2-40B4-BE49-F238E27FC236}">
                  <a16:creationId xmlns:a16="http://schemas.microsoft.com/office/drawing/2014/main" id="{2730C7BE-C20B-1BB7-89AF-0D2CFAA0AA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4" name="Groupe 33">
            <a:extLst>
              <a:ext uri="{FF2B5EF4-FFF2-40B4-BE49-F238E27FC236}">
                <a16:creationId xmlns:a16="http://schemas.microsoft.com/office/drawing/2014/main" id="{0337B770-254F-6258-99CC-7B11C0A041F9}"/>
              </a:ext>
            </a:extLst>
          </p:cNvPr>
          <p:cNvGrpSpPr/>
          <p:nvPr/>
        </p:nvGrpSpPr>
        <p:grpSpPr>
          <a:xfrm>
            <a:off x="2587606" y="3179115"/>
            <a:ext cx="184723" cy="89615"/>
            <a:chOff x="7831964" y="3929121"/>
            <a:chExt cx="594306" cy="428930"/>
          </a:xfrm>
          <a:solidFill>
            <a:schemeClr val="accent1">
              <a:lumMod val="50000"/>
            </a:schemeClr>
          </a:solidFill>
        </p:grpSpPr>
        <p:pic>
          <p:nvPicPr>
            <p:cNvPr id="35" name="Graphique 34">
              <a:extLst>
                <a:ext uri="{FF2B5EF4-FFF2-40B4-BE49-F238E27FC236}">
                  <a16:creationId xmlns:a16="http://schemas.microsoft.com/office/drawing/2014/main" id="{5CFAD995-E696-3F46-129C-62EA06B8432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6" name="Graphique 35">
              <a:extLst>
                <a:ext uri="{FF2B5EF4-FFF2-40B4-BE49-F238E27FC236}">
                  <a16:creationId xmlns:a16="http://schemas.microsoft.com/office/drawing/2014/main" id="{61C7417D-9C8E-1752-1458-F8FC727DD26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A111A906-FAF7-C62D-CD44-558FC467531C}"/>
              </a:ext>
            </a:extLst>
          </p:cNvPr>
          <p:cNvGrpSpPr/>
          <p:nvPr/>
        </p:nvGrpSpPr>
        <p:grpSpPr>
          <a:xfrm>
            <a:off x="969947" y="4383607"/>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3441CE1B-9D95-A314-8E5B-F03C74EA8AE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4C1973CC-B946-ADDE-6B17-2DB51F43A0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2" name="Groupe 41">
            <a:extLst>
              <a:ext uri="{FF2B5EF4-FFF2-40B4-BE49-F238E27FC236}">
                <a16:creationId xmlns:a16="http://schemas.microsoft.com/office/drawing/2014/main" id="{48E520EE-DC4C-46AF-4939-319B759C4F0A}"/>
              </a:ext>
            </a:extLst>
          </p:cNvPr>
          <p:cNvGrpSpPr/>
          <p:nvPr/>
        </p:nvGrpSpPr>
        <p:grpSpPr>
          <a:xfrm>
            <a:off x="4203948" y="4473222"/>
            <a:ext cx="184723" cy="89615"/>
            <a:chOff x="7831964" y="3929121"/>
            <a:chExt cx="594306" cy="428930"/>
          </a:xfrm>
          <a:solidFill>
            <a:schemeClr val="accent1">
              <a:lumMod val="50000"/>
            </a:schemeClr>
          </a:solidFill>
        </p:grpSpPr>
        <p:pic>
          <p:nvPicPr>
            <p:cNvPr id="43" name="Graphique 42">
              <a:extLst>
                <a:ext uri="{FF2B5EF4-FFF2-40B4-BE49-F238E27FC236}">
                  <a16:creationId xmlns:a16="http://schemas.microsoft.com/office/drawing/2014/main" id="{136CF31C-0A48-A9EC-6433-B6FD750D3C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4" name="Graphique 43">
              <a:extLst>
                <a:ext uri="{FF2B5EF4-FFF2-40B4-BE49-F238E27FC236}">
                  <a16:creationId xmlns:a16="http://schemas.microsoft.com/office/drawing/2014/main" id="{06A6E676-FBF0-2912-54A0-69B2725DC0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417427966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47F4-E240-1827-ACED-DE807F25C94D}"/>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6DA9E26F-6157-867B-8979-8AE879EDFD5B}"/>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الآن سنقرأ فقرة بطلاقة. سأقرأ الفقرة جملة </a:t>
            </a:r>
            <a:r>
              <a:rPr lang="ar-MA" sz="2400" b="1" dirty="0" err="1">
                <a:solidFill>
                  <a:schemeClr val="bg1">
                    <a:lumMod val="50000"/>
                  </a:schemeClr>
                </a:solidFill>
                <a:latin typeface="Microsoft Uighur" panose="02000000000000000000" pitchFamily="2" charset="-78"/>
                <a:cs typeface="Microsoft Uighur" panose="02000000000000000000" pitchFamily="2" charset="-78"/>
                <a:sym typeface="Calibri"/>
              </a:rPr>
              <a:t>جملة</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وأنتم ترددون بعدي. </a:t>
            </a:r>
            <a:endParaRPr lang="fr-FR" sz="2400" b="1" dirty="0">
              <a:solidFill>
                <a:schemeClr val="bg1">
                  <a:lumMod val="50000"/>
                </a:schemeClr>
              </a:solidFill>
            </a:endParaRPr>
          </a:p>
        </p:txBody>
      </p:sp>
      <p:sp>
        <p:nvSpPr>
          <p:cNvPr id="3" name="ZoneTexte 2">
            <a:extLst>
              <a:ext uri="{FF2B5EF4-FFF2-40B4-BE49-F238E27FC236}">
                <a16:creationId xmlns:a16="http://schemas.microsoft.com/office/drawing/2014/main" id="{23D19916-717F-1F22-939A-D0089D66361D}"/>
              </a:ext>
            </a:extLst>
          </p:cNvPr>
          <p:cNvSpPr txBox="1"/>
          <p:nvPr/>
        </p:nvSpPr>
        <p:spPr>
          <a:xfrm>
            <a:off x="1163495" y="1584000"/>
            <a:ext cx="6465166" cy="4387420"/>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800" dirty="0">
                <a:solidFill>
                  <a:srgbClr val="434E7B"/>
                </a:solidFill>
                <a:latin typeface="Arial"/>
                <a:cs typeface="Arial"/>
                <a:sym typeface="Arial"/>
              </a:rPr>
              <a:t>جَـدّي</a:t>
            </a: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800" b="0" i="0" u="none" strike="noStrike" kern="1200" cap="none" spc="0" normalizeH="0" baseline="0" noProof="0" dirty="0">
              <a:ln>
                <a:noFill/>
              </a:ln>
              <a:solidFill>
                <a:srgbClr val="434E7B"/>
              </a:solidFill>
              <a:effectLst/>
              <a:uLnTx/>
              <a:uFillTx/>
              <a:latin typeface="Arial"/>
              <a:ea typeface="+mn-ea"/>
              <a:cs typeface="Arial"/>
              <a:sym typeface="Arial"/>
            </a:endParaRP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يُـرَبّي جَـدّي كَـلْـبـاً صَغـيـراً،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وحَـمَـلاً ظَريـفاً وَحِصـاناً قَـوِيّـاً.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جَـدّي حَـيَـوانـاتِـهِ كَـثـيـراً.  </a:t>
            </a:r>
          </a:p>
        </p:txBody>
      </p:sp>
      <p:pic>
        <p:nvPicPr>
          <p:cNvPr id="35" name="Espace réservé pour une image  34">
            <a:extLst>
              <a:ext uri="{FF2B5EF4-FFF2-40B4-BE49-F238E27FC236}">
                <a16:creationId xmlns:a16="http://schemas.microsoft.com/office/drawing/2014/main" id="{3F2D081A-F9EF-09C6-EB40-ABC6C09ED64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36" name="Image 35">
            <a:extLst>
              <a:ext uri="{FF2B5EF4-FFF2-40B4-BE49-F238E27FC236}">
                <a16:creationId xmlns:a16="http://schemas.microsoft.com/office/drawing/2014/main" id="{4BA32450-6231-1777-5BD5-EC14F0738C6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7" name="Image 36">
            <a:extLst>
              <a:ext uri="{FF2B5EF4-FFF2-40B4-BE49-F238E27FC236}">
                <a16:creationId xmlns:a16="http://schemas.microsoft.com/office/drawing/2014/main" id="{4C7747C0-1E37-C231-EF8A-A1D5C01F320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8" name="Image 37">
            <a:extLst>
              <a:ext uri="{FF2B5EF4-FFF2-40B4-BE49-F238E27FC236}">
                <a16:creationId xmlns:a16="http://schemas.microsoft.com/office/drawing/2014/main" id="{84DDF491-AFC3-23A9-F6D5-693AB5118D7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9" name="Image 38">
            <a:extLst>
              <a:ext uri="{FF2B5EF4-FFF2-40B4-BE49-F238E27FC236}">
                <a16:creationId xmlns:a16="http://schemas.microsoft.com/office/drawing/2014/main" id="{23D6727A-978A-E4CD-42BD-BE7F9776D1A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0" name="Rectangle 39">
            <a:extLst>
              <a:ext uri="{FF2B5EF4-FFF2-40B4-BE49-F238E27FC236}">
                <a16:creationId xmlns:a16="http://schemas.microsoft.com/office/drawing/2014/main" id="{2A6AF5BF-D934-8897-AA02-B142B251CF3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1" name="Rectangle 40">
            <a:extLst>
              <a:ext uri="{FF2B5EF4-FFF2-40B4-BE49-F238E27FC236}">
                <a16:creationId xmlns:a16="http://schemas.microsoft.com/office/drawing/2014/main" id="{350D16C8-341A-F752-F990-35B2244741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2" name="Rectangle 41">
            <a:extLst>
              <a:ext uri="{FF2B5EF4-FFF2-40B4-BE49-F238E27FC236}">
                <a16:creationId xmlns:a16="http://schemas.microsoft.com/office/drawing/2014/main" id="{1D0F37E1-63FC-8DB7-9FC1-8E32E0E65AB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3" name="Rectangle 42">
            <a:extLst>
              <a:ext uri="{FF2B5EF4-FFF2-40B4-BE49-F238E27FC236}">
                <a16:creationId xmlns:a16="http://schemas.microsoft.com/office/drawing/2014/main" id="{4332F2CE-7E84-43C7-4F4C-5DFD608B44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95928529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23730-C3C9-5722-CF96-3F9B297D4CBE}"/>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A92F358A-C56A-2620-4B29-2FB51548D5A3}"/>
              </a:ext>
            </a:extLst>
          </p:cNvPr>
          <p:cNvSpPr>
            <a:spLocks noGrp="1"/>
          </p:cNvSpPr>
          <p:nvPr>
            <p:ph type="title"/>
          </p:nvPr>
        </p:nvSpPr>
        <p:spPr>
          <a:xfrm>
            <a:off x="700679" y="756000"/>
            <a:ext cx="6840000"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 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(كل المتعلمين معنيين حسب ما يسمح به وقت الحصة)</a:t>
            </a:r>
            <a:endParaRPr lang="fr-FR" sz="2400" b="1" dirty="0">
              <a:solidFill>
                <a:schemeClr val="bg1">
                  <a:lumMod val="50000"/>
                </a:schemeClr>
              </a:solidFill>
            </a:endParaRPr>
          </a:p>
        </p:txBody>
      </p:sp>
      <p:pic>
        <p:nvPicPr>
          <p:cNvPr id="35" name="Espace réservé pour une image  34">
            <a:extLst>
              <a:ext uri="{FF2B5EF4-FFF2-40B4-BE49-F238E27FC236}">
                <a16:creationId xmlns:a16="http://schemas.microsoft.com/office/drawing/2014/main" id="{B2AB1C46-B6BC-2FFF-288E-FC2A0FEE1C7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prstGeom prst="rect">
            <a:avLst/>
          </a:prstGeom>
        </p:spPr>
      </p:pic>
      <p:pic>
        <p:nvPicPr>
          <p:cNvPr id="36" name="Image 35">
            <a:extLst>
              <a:ext uri="{FF2B5EF4-FFF2-40B4-BE49-F238E27FC236}">
                <a16:creationId xmlns:a16="http://schemas.microsoft.com/office/drawing/2014/main" id="{D6B684EB-8207-4233-12D7-31D2E2BD231F}"/>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7" name="Image 36">
            <a:extLst>
              <a:ext uri="{FF2B5EF4-FFF2-40B4-BE49-F238E27FC236}">
                <a16:creationId xmlns:a16="http://schemas.microsoft.com/office/drawing/2014/main" id="{202208E0-16B9-6ED1-6037-0243EBB0901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38" name="Image 37">
            <a:extLst>
              <a:ext uri="{FF2B5EF4-FFF2-40B4-BE49-F238E27FC236}">
                <a16:creationId xmlns:a16="http://schemas.microsoft.com/office/drawing/2014/main" id="{CEFF76F4-239E-98D0-B826-C612436D8F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39" name="Image 38">
            <a:extLst>
              <a:ext uri="{FF2B5EF4-FFF2-40B4-BE49-F238E27FC236}">
                <a16:creationId xmlns:a16="http://schemas.microsoft.com/office/drawing/2014/main" id="{C3CA88BD-6BB4-044B-8833-A2097FF6270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40" name="Rectangle 39">
            <a:extLst>
              <a:ext uri="{FF2B5EF4-FFF2-40B4-BE49-F238E27FC236}">
                <a16:creationId xmlns:a16="http://schemas.microsoft.com/office/drawing/2014/main" id="{6A1C0452-1B05-9665-152C-8CAFCAE144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41" name="Rectangle 40">
            <a:extLst>
              <a:ext uri="{FF2B5EF4-FFF2-40B4-BE49-F238E27FC236}">
                <a16:creationId xmlns:a16="http://schemas.microsoft.com/office/drawing/2014/main" id="{E2006710-461C-5F3D-5AFC-E1340CD732A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42" name="Rectangle 41">
            <a:extLst>
              <a:ext uri="{FF2B5EF4-FFF2-40B4-BE49-F238E27FC236}">
                <a16:creationId xmlns:a16="http://schemas.microsoft.com/office/drawing/2014/main" id="{E46240D8-A570-4173-D431-AA428E829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43" name="Rectangle 42">
            <a:extLst>
              <a:ext uri="{FF2B5EF4-FFF2-40B4-BE49-F238E27FC236}">
                <a16:creationId xmlns:a16="http://schemas.microsoft.com/office/drawing/2014/main" id="{9EBC2354-9CCB-62A7-2186-B7EF4509AAF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44" name="ZoneTexte 43">
            <a:extLst>
              <a:ext uri="{FF2B5EF4-FFF2-40B4-BE49-F238E27FC236}">
                <a16:creationId xmlns:a16="http://schemas.microsoft.com/office/drawing/2014/main" id="{900729D6-D7AA-C9B7-5ABF-44CD107EE9F6}"/>
              </a:ext>
            </a:extLst>
          </p:cNvPr>
          <p:cNvSpPr txBox="1"/>
          <p:nvPr/>
        </p:nvSpPr>
        <p:spPr>
          <a:xfrm>
            <a:off x="1163495" y="1584000"/>
            <a:ext cx="6465166" cy="4387420"/>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800" dirty="0">
                <a:solidFill>
                  <a:srgbClr val="434E7B"/>
                </a:solidFill>
                <a:latin typeface="Arial"/>
                <a:cs typeface="Arial"/>
                <a:sym typeface="Arial"/>
              </a:rPr>
              <a:t>جَـدّي</a:t>
            </a: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a:t>
            </a: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800" b="0" i="0" u="none" strike="noStrike" kern="1200" cap="none" spc="0" normalizeH="0" baseline="0" noProof="0" dirty="0">
              <a:ln>
                <a:noFill/>
              </a:ln>
              <a:solidFill>
                <a:srgbClr val="434E7B"/>
              </a:solidFill>
              <a:effectLst/>
              <a:uLnTx/>
              <a:uFillTx/>
              <a:latin typeface="Arial"/>
              <a:ea typeface="+mn-ea"/>
              <a:cs typeface="Arial"/>
              <a:sym typeface="Arial"/>
            </a:endParaRP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يُـرَبّي جَـدّي كَـلْـبـاً صَغـيـراً،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وحَـمَـلاً ظَريـفاً وَحِصـاناً قَـوِيّـاً.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جَـدّي حَـيَـوانـاتِـهِ كَـثـيـراً.  </a:t>
            </a:r>
          </a:p>
        </p:txBody>
      </p:sp>
    </p:spTree>
    <p:extLst>
      <p:ext uri="{BB962C8B-B14F-4D97-AF65-F5344CB8AC3E}">
        <p14:creationId xmlns:p14="http://schemas.microsoft.com/office/powerpoint/2010/main" val="186134497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0576975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431B-6428-ADBD-0530-343EA51B17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02E0B9-1490-0E46-93CA-6C8DA4AD0BBA}"/>
              </a:ext>
            </a:extLst>
          </p:cNvPr>
          <p:cNvSpPr>
            <a:spLocks noGrp="1"/>
          </p:cNvSpPr>
          <p:nvPr>
            <p:ph type="title"/>
          </p:nvPr>
        </p:nvSpPr>
        <p:spPr/>
        <p:txBody>
          <a:bodyPr>
            <a:normAutofit/>
          </a:bodyPr>
          <a:lstStyle/>
          <a:p>
            <a:pPr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ألواحكم سأملي عليكم كلمات</a:t>
            </a:r>
            <a:endParaRPr lang="fr-US" sz="2400" dirty="0">
              <a:solidFill>
                <a:schemeClr val="bg1">
                  <a:lumMod val="50000"/>
                </a:schemeClr>
              </a:solidFill>
            </a:endParaRPr>
          </a:p>
        </p:txBody>
      </p:sp>
      <p:pic>
        <p:nvPicPr>
          <p:cNvPr id="17" name="Google Shape;1379;p12">
            <a:extLst>
              <a:ext uri="{FF2B5EF4-FFF2-40B4-BE49-F238E27FC236}">
                <a16:creationId xmlns:a16="http://schemas.microsoft.com/office/drawing/2014/main" id="{71575449-1BF5-C7F3-0E49-DBA0D4FABAEF}"/>
              </a:ext>
            </a:extLst>
          </p:cNvPr>
          <p:cNvPicPr preferRelativeResize="0">
            <a:picLocks/>
          </p:cNvPicPr>
          <p:nvPr/>
        </p:nvPicPr>
        <p:blipFill rotWithShape="1">
          <a:blip r:embed="rId2" cstate="screen">
            <a:alphaModFix/>
            <a:extLst>
              <a:ext uri="{28A0092B-C50C-407E-A947-70E740481C1C}">
                <a14:useLocalDpi xmlns:a14="http://schemas.microsoft.com/office/drawing/2010/main"/>
              </a:ext>
            </a:extLst>
          </a:blip>
          <a:srcRect l="-25000" r="-24999"/>
          <a:stretch/>
        </p:blipFill>
        <p:spPr>
          <a:xfrm>
            <a:off x="1872000" y="2160000"/>
            <a:ext cx="5400000" cy="3600000"/>
          </a:xfrm>
          <a:prstGeom prst="roundRect">
            <a:avLst>
              <a:gd name="adj" fmla="val 16667"/>
            </a:avLst>
          </a:prstGeom>
          <a:noFill/>
          <a:ln>
            <a:noFill/>
          </a:ln>
        </p:spPr>
      </p:pic>
      <p:pic>
        <p:nvPicPr>
          <p:cNvPr id="18" name="Espace réservé pour une image  26" descr="Une image contenant dessin humoristique, clipart, illustration, Dessin animé&#10;&#10;Le contenu généré par l’IA peut être incorrect.">
            <a:extLst>
              <a:ext uri="{FF2B5EF4-FFF2-40B4-BE49-F238E27FC236}">
                <a16:creationId xmlns:a16="http://schemas.microsoft.com/office/drawing/2014/main" id="{752775BA-15DC-06A0-7BD8-30101FCB20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3" name="Image 2">
            <a:extLst>
              <a:ext uri="{FF2B5EF4-FFF2-40B4-BE49-F238E27FC236}">
                <a16:creationId xmlns:a16="http://schemas.microsoft.com/office/drawing/2014/main" id="{3D2B3C92-4F41-A9A1-E41F-527FC01058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A5EB738C-29F6-0E2F-EBD3-184072BAC9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7625379-880C-CDCD-69EB-7F1D82B1493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676790F0-F6C7-F296-C66C-6AA9F1BBDF5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B93A2343-DF1F-D1CD-93AE-3400A5470DE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2" name="Rectangle 11">
            <a:extLst>
              <a:ext uri="{FF2B5EF4-FFF2-40B4-BE49-F238E27FC236}">
                <a16:creationId xmlns:a16="http://schemas.microsoft.com/office/drawing/2014/main" id="{C8D44612-1367-9299-A19A-EAC1C46CACD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3" name="Rectangle 12">
            <a:extLst>
              <a:ext uri="{FF2B5EF4-FFF2-40B4-BE49-F238E27FC236}">
                <a16:creationId xmlns:a16="http://schemas.microsoft.com/office/drawing/2014/main" id="{A4A66418-5D7C-C290-9970-8CF969F0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5CF93ABF-7023-0B44-F8A9-AEFEC5D7C4E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4860613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11D66-16F1-6394-63FE-8159A6AC1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A440AF-F995-8174-76E1-28B2FD5422F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نمر الآن إلى الإملاء</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DA9F044C-0253-7825-DFAD-03AB551D976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sp>
        <p:nvSpPr>
          <p:cNvPr id="3" name="Google Shape;2404;p107">
            <a:extLst>
              <a:ext uri="{FF2B5EF4-FFF2-40B4-BE49-F238E27FC236}">
                <a16:creationId xmlns:a16="http://schemas.microsoft.com/office/drawing/2014/main" id="{5E86CCDA-D7BC-C207-7D13-3A9A4847ACBF}"/>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فَـ</a:t>
            </a:r>
            <a:r>
              <a:rPr lang="ar-MA" sz="9600" dirty="0">
                <a:solidFill>
                  <a:srgbClr val="434E7B"/>
                </a:solidFill>
                <a:latin typeface="Microsoft Uighur" panose="02000000000000000000" pitchFamily="2" charset="-78"/>
                <a:cs typeface="Microsoft Uighur" panose="02000000000000000000" pitchFamily="2" charset="-78"/>
                <a:sym typeface="Calibri"/>
              </a:rPr>
              <a:t>ـرِ</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pic>
        <p:nvPicPr>
          <p:cNvPr id="6" name="Image 5">
            <a:extLst>
              <a:ext uri="{FF2B5EF4-FFF2-40B4-BE49-F238E27FC236}">
                <a16:creationId xmlns:a16="http://schemas.microsoft.com/office/drawing/2014/main" id="{0C7CDB52-7AAE-5FCD-A696-F71A21BF7D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CF56D212-6FB5-EE29-1936-DF9341AE96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6B69AF-813E-11ED-A61F-A3DFF3185F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1623EE58-B895-B2BC-1D12-6FAF2AA3619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A6EA6BF1-8F42-3482-7859-B08DDD5A79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50678639-B571-FEED-2492-6B560190E67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A96083A-5792-F60B-1BBA-3879A40DA2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8582303-AFE1-A44D-8561-DD63668B8F4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7" name="Google Shape;2404;p107">
            <a:extLst>
              <a:ext uri="{FF2B5EF4-FFF2-40B4-BE49-F238E27FC236}">
                <a16:creationId xmlns:a16="http://schemas.microsoft.com/office/drawing/2014/main" id="{F740BACB-E04F-6424-16EE-51C3E2A91381}"/>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ـعَ</a:t>
            </a:r>
            <a:r>
              <a:rPr lang="ar-MA" sz="9600" dirty="0">
                <a:solidFill>
                  <a:srgbClr val="434E7B"/>
                </a:solidFill>
                <a:latin typeface="Microsoft Uighur" panose="02000000000000000000" pitchFamily="2" charset="-78"/>
                <a:cs typeface="Microsoft Uighur" panose="02000000000000000000" pitchFamily="2" charset="-78"/>
                <a:sym typeface="Calibri"/>
              </a:rPr>
              <a:t>بـ</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6E965551-BB9D-8D50-BF6B-9A7F742A8B75}"/>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3552A285-C33C-D003-0EFC-93DC5AD802BC}"/>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ـمَـ</a:t>
            </a:r>
            <a:r>
              <a:rPr lang="ar-MA" sz="9600" dirty="0">
                <a:solidFill>
                  <a:srgbClr val="C00000"/>
                </a:solidFill>
                <a:latin typeface="Microsoft Uighur" panose="02000000000000000000" pitchFamily="2" charset="-78"/>
                <a:cs typeface="Microsoft Uighur" panose="02000000000000000000" pitchFamily="2" charset="-78"/>
                <a:sym typeface="Calibri"/>
              </a:rPr>
              <a:t>عَ</a:t>
            </a:r>
          </a:p>
        </p:txBody>
      </p:sp>
    </p:spTree>
    <p:extLst>
      <p:ext uri="{BB962C8B-B14F-4D97-AF65-F5344CB8AC3E}">
        <p14:creationId xmlns:p14="http://schemas.microsoft.com/office/powerpoint/2010/main" val="70592964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C884-525A-0E2E-7097-2ED2771C64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8259A75-1D44-25C6-8982-B5F154D19795}"/>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أقرأ كلمات الإملاء، انتبهوا. </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119763CB-50E7-FCF3-8C4C-090E3E46886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73C72876-B90C-4D5F-F023-8D9A3778D4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FEB9DB73-347B-26D8-EC56-575180395C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0E1C62A5-6B19-0DF2-7500-43E22BE577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649C0F2-7461-D69F-B9A6-288D6BDAB5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613F09F6-889F-E87F-3752-2183713852F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09C11856-CB9B-6BE4-6E19-AF3F12519E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7D3E8E24-8B57-25AF-D0AC-C70D9508D6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034602B4-5752-2712-F240-E11B6A06F25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6" name="Google Shape;2404;p107">
            <a:extLst>
              <a:ext uri="{FF2B5EF4-FFF2-40B4-BE49-F238E27FC236}">
                <a16:creationId xmlns:a16="http://schemas.microsoft.com/office/drawing/2014/main" id="{3B6504B1-EF2A-2E8E-A7E8-DC98933E70A0}"/>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فَـ</a:t>
            </a:r>
            <a:r>
              <a:rPr lang="ar-MA" sz="9600" dirty="0">
                <a:solidFill>
                  <a:srgbClr val="434E7B"/>
                </a:solidFill>
                <a:latin typeface="Microsoft Uighur" panose="02000000000000000000" pitchFamily="2" charset="-78"/>
                <a:cs typeface="Microsoft Uighur" panose="02000000000000000000" pitchFamily="2" charset="-78"/>
                <a:sym typeface="Calibri"/>
              </a:rPr>
              <a:t>ـرِ</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sp>
        <p:nvSpPr>
          <p:cNvPr id="17" name="Google Shape;2404;p107">
            <a:extLst>
              <a:ext uri="{FF2B5EF4-FFF2-40B4-BE49-F238E27FC236}">
                <a16:creationId xmlns:a16="http://schemas.microsoft.com/office/drawing/2014/main" id="{EA688EAE-E0BD-6217-9FF3-E4AD4E193FBE}"/>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ـعَ</a:t>
            </a:r>
            <a:r>
              <a:rPr lang="ar-MA" sz="9600" dirty="0">
                <a:solidFill>
                  <a:srgbClr val="434E7B"/>
                </a:solidFill>
                <a:latin typeface="Microsoft Uighur" panose="02000000000000000000" pitchFamily="2" charset="-78"/>
                <a:cs typeface="Microsoft Uighur" panose="02000000000000000000" pitchFamily="2" charset="-78"/>
                <a:sym typeface="Calibri"/>
              </a:rPr>
              <a:t>بـ</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BC3A67C5-1E7F-1508-73EB-7C3C418C5256}"/>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C0CB72F8-35B4-BFB5-D106-1059987D4FE1}"/>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ـمَـ</a:t>
            </a:r>
            <a:r>
              <a:rPr lang="ar-MA" sz="9600" dirty="0">
                <a:solidFill>
                  <a:srgbClr val="C00000"/>
                </a:solidFill>
                <a:latin typeface="Microsoft Uighur" panose="02000000000000000000" pitchFamily="2" charset="-78"/>
                <a:cs typeface="Microsoft Uighur" panose="02000000000000000000" pitchFamily="2" charset="-78"/>
                <a:sym typeface="Calibri"/>
              </a:rPr>
              <a:t>عَ</a:t>
            </a:r>
          </a:p>
        </p:txBody>
      </p:sp>
    </p:spTree>
    <p:extLst>
      <p:ext uri="{BB962C8B-B14F-4D97-AF65-F5344CB8AC3E}">
        <p14:creationId xmlns:p14="http://schemas.microsoft.com/office/powerpoint/2010/main" val="2573297062"/>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28B3-709E-4033-E6E7-98243352A1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13AC77-F5D4-BC1C-3225-805BFCDEF0D1}"/>
              </a:ext>
            </a:extLst>
          </p:cNvPr>
          <p:cNvSpPr>
            <a:spLocks noGrp="1"/>
          </p:cNvSpPr>
          <p:nvPr>
            <p:ph type="title"/>
          </p:nvPr>
        </p:nvSpPr>
        <p:spPr/>
        <p:txBody>
          <a:bodyPr>
            <a:noAutofit/>
          </a:bodyPr>
          <a:lstStyle/>
          <a:p>
            <a:pPr rtl="1">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من يقرأ؟           </a:t>
            </a:r>
            <a:r>
              <a:rPr lang="ar-MA" sz="2400" b="1" i="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(يشد الأستاذ انتباه المتعلمين للمقاطع التي قد تشكل صعوبة عليهم)</a:t>
            </a:r>
            <a:endParaRPr lang="fr-US" sz="2400" i="1"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CE25F1D1-1579-4C05-E3B1-64C9343547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0AD3734E-C6E3-F33F-4752-E395B48A0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88B19C81-FD42-1947-3D80-38A6AFDBC3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E8217294-D73C-7A4A-4BD0-4E21F0162C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33504422-6D3A-7CF9-507D-5FC1840F65A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C60E3D5-264B-EC1F-F97C-3DDAA9C952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6884CA14-5641-229B-FB38-D7AE8BEC7DF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4C7D1066-91B0-B3C0-AF91-911B5C0FE43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6FB8A0CC-1935-B7CE-59B8-EFE77F416E5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6" name="Google Shape;2404;p107">
            <a:extLst>
              <a:ext uri="{FF2B5EF4-FFF2-40B4-BE49-F238E27FC236}">
                <a16:creationId xmlns:a16="http://schemas.microsoft.com/office/drawing/2014/main" id="{E474ADD4-D081-0173-543D-B6506DCEC792}"/>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فَـ</a:t>
            </a:r>
            <a:r>
              <a:rPr lang="ar-MA" sz="9600" dirty="0">
                <a:solidFill>
                  <a:srgbClr val="434E7B"/>
                </a:solidFill>
                <a:latin typeface="Microsoft Uighur" panose="02000000000000000000" pitchFamily="2" charset="-78"/>
                <a:cs typeface="Microsoft Uighur" panose="02000000000000000000" pitchFamily="2" charset="-78"/>
                <a:sym typeface="Calibri"/>
              </a:rPr>
              <a:t>ـرِ</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sp>
        <p:nvSpPr>
          <p:cNvPr id="17" name="Google Shape;2404;p107">
            <a:extLst>
              <a:ext uri="{FF2B5EF4-FFF2-40B4-BE49-F238E27FC236}">
                <a16:creationId xmlns:a16="http://schemas.microsoft.com/office/drawing/2014/main" id="{2B2F18A9-DE39-AA2C-E4EB-1C128860F2A9}"/>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ـعَ</a:t>
            </a:r>
            <a:r>
              <a:rPr lang="ar-MA" sz="9600" dirty="0">
                <a:solidFill>
                  <a:srgbClr val="434E7B"/>
                </a:solidFill>
                <a:latin typeface="Microsoft Uighur" panose="02000000000000000000" pitchFamily="2" charset="-78"/>
                <a:cs typeface="Microsoft Uighur" panose="02000000000000000000" pitchFamily="2" charset="-78"/>
                <a:sym typeface="Calibri"/>
              </a:rPr>
              <a:t>بـ</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AC34944E-243E-FB51-5670-BAE446FCB2FE}"/>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C9A94D11-7BD9-96E3-778C-430D0C653C99}"/>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ـمَـ</a:t>
            </a:r>
            <a:r>
              <a:rPr lang="ar-MA" sz="9600" dirty="0">
                <a:solidFill>
                  <a:srgbClr val="C00000"/>
                </a:solidFill>
                <a:latin typeface="Microsoft Uighur" panose="02000000000000000000" pitchFamily="2" charset="-78"/>
                <a:cs typeface="Microsoft Uighur" panose="02000000000000000000" pitchFamily="2" charset="-78"/>
                <a:sym typeface="Calibri"/>
              </a:rPr>
              <a:t>عَ</a:t>
            </a:r>
          </a:p>
        </p:txBody>
      </p:sp>
    </p:spTree>
    <p:extLst>
      <p:ext uri="{BB962C8B-B14F-4D97-AF65-F5344CB8AC3E}">
        <p14:creationId xmlns:p14="http://schemas.microsoft.com/office/powerpoint/2010/main" val="302360864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1C48C-2E2B-153D-4FCA-11B835ECACB4}"/>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C6DB759-9BAF-F898-2DF1-7593582DD86A}"/>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دفاتر الكتابة. ستكتبون ما أملي عليكم.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053468C4-B3FB-CA39-E56A-651687ADB169}"/>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4445A4B-4667-5C4C-CD9A-876D43F4B9D2}"/>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23E41023-FE89-B795-050B-7776768B58AB}"/>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025235D0-0D97-538D-83F1-E035517369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F4F59A6-B756-0CD9-5B3B-6684B7AD85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77F16C2-F55F-2667-178A-6BB51F31DC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2101ED-2D36-74DA-AB73-5C5767AEC7D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DC1AE4F-FDAA-C035-60E5-E350BBA753B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CD82D8C8-D329-62A5-C125-F52DC17DC16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B61B8781-950D-52CA-687E-6B933548AAF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4A16CE8A-B2BF-1FBF-CE25-F3FB882A1AA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3659942385"/>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CAEC-A74C-CA86-EFCC-AF75304C2887}"/>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44A5DBDC-3CBB-82F3-5E8C-6D7008A23715}"/>
              </a:ext>
            </a:extLst>
          </p:cNvPr>
          <p:cNvSpPr>
            <a:spLocks noGrp="1"/>
          </p:cNvSpPr>
          <p:nvPr>
            <p:ph type="title"/>
          </p:nvPr>
        </p:nvSpPr>
        <p:spPr/>
        <p:txBody>
          <a:bodyPr>
            <a:normAutofit/>
          </a:bodyPr>
          <a:lstStyle/>
          <a:p>
            <a:pPr lvl="0" rt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يملي الأستاذ الكمات على المتعلمين كلمة كلمة دون إظهارها مرة أخرى. </a:t>
            </a:r>
            <a:endParaRPr lang="ar-MA" sz="2400"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20" name="Espace réservé pour une image  19">
            <a:extLst>
              <a:ext uri="{FF2B5EF4-FFF2-40B4-BE49-F238E27FC236}">
                <a16:creationId xmlns:a16="http://schemas.microsoft.com/office/drawing/2014/main" id="{7C09AAB1-187B-2B92-85C3-FF9CF6086173}"/>
              </a:ext>
            </a:extLst>
          </p:cNvPr>
          <p:cNvSpPr>
            <a:spLocks noGrp="1"/>
          </p:cNvSpPr>
          <p:nvPr>
            <p:ph type="pic" idx="2"/>
          </p:nvPr>
        </p:nvSpPr>
        <p:spPr>
          <a:xfrm>
            <a:off x="3504981" y="3013786"/>
            <a:ext cx="2341983" cy="1875453"/>
          </a:xfrm>
        </p:spPr>
        <p:txBody>
          <a:bodyPr/>
          <a:lstStyle/>
          <a:p>
            <a:endParaRPr lang="fr-MA"/>
          </a:p>
        </p:txBody>
      </p:sp>
      <p:pic>
        <p:nvPicPr>
          <p:cNvPr id="12" name="Espace réservé pour une image  33">
            <a:extLst>
              <a:ext uri="{FF2B5EF4-FFF2-40B4-BE49-F238E27FC236}">
                <a16:creationId xmlns:a16="http://schemas.microsoft.com/office/drawing/2014/main" id="{6026189B-D579-F8F4-28A8-D49F3EA79646}"/>
              </a:ext>
            </a:extLst>
          </p:cNvPr>
          <p:cNvPicPr>
            <a:picLocks noChangeAspect="1"/>
          </p:cNvPicPr>
          <p:nvPr/>
        </p:nvPicPr>
        <p:blipFill rotWithShape="1">
          <a:blip r:embed="rId2">
            <a:extLst>
              <a:ext uri="{28A0092B-C50C-407E-A947-70E740481C1C}">
                <a14:useLocalDpi xmlns:a14="http://schemas.microsoft.com/office/drawing/2010/main" val="0"/>
              </a:ext>
            </a:extLst>
          </a:blip>
          <a:srcRect l="-5053" r="-5053"/>
          <a:stretch>
            <a:fillRect/>
          </a:stretch>
        </p:blipFill>
        <p:spPr>
          <a:xfrm>
            <a:off x="2746051" y="2301019"/>
            <a:ext cx="3651898" cy="3623918"/>
          </a:xfrm>
          <a:prstGeom prst="rect">
            <a:avLst/>
          </a:prstGeom>
          <a:ln w="76200">
            <a:noFill/>
          </a:ln>
        </p:spPr>
      </p:pic>
      <p:pic>
        <p:nvPicPr>
          <p:cNvPr id="18" name="Espace réservé pour une image  17" descr="Une image contenant dessin humoristique, clipart, illustration, Dessin animé&#10;&#10;Le contenu généré par l’IA peut être incorrect.">
            <a:extLst>
              <a:ext uri="{FF2B5EF4-FFF2-40B4-BE49-F238E27FC236}">
                <a16:creationId xmlns:a16="http://schemas.microsoft.com/office/drawing/2014/main" id="{DFC40579-AFDA-65EC-2068-61E727139D4F}"/>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4AD93139-EFAE-696B-64AA-2DE53BA508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752A637-90E5-1381-607D-6DCD233F77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5254BC0-A609-6CE3-3C1C-7766C498434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F5984C0-B911-AD68-11ED-C12F8A97DF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C669ACE1-E873-5A08-EFD7-657F9B757EA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7" name="Rectangle 6">
            <a:extLst>
              <a:ext uri="{FF2B5EF4-FFF2-40B4-BE49-F238E27FC236}">
                <a16:creationId xmlns:a16="http://schemas.microsoft.com/office/drawing/2014/main" id="{F656C8B4-57F2-1145-F5B6-10DA88FAAD9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8" name="Rectangle 7">
            <a:extLst>
              <a:ext uri="{FF2B5EF4-FFF2-40B4-BE49-F238E27FC236}">
                <a16:creationId xmlns:a16="http://schemas.microsoft.com/office/drawing/2014/main" id="{2BE08FBD-6359-990B-1D12-AE00CFE6F62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9" name="Rectangle 8">
            <a:extLst>
              <a:ext uri="{FF2B5EF4-FFF2-40B4-BE49-F238E27FC236}">
                <a16:creationId xmlns:a16="http://schemas.microsoft.com/office/drawing/2014/main" id="{5303A3FD-BB25-E101-B9F1-02DC67726AD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Tree>
    <p:extLst>
      <p:ext uri="{BB962C8B-B14F-4D97-AF65-F5344CB8AC3E}">
        <p14:creationId xmlns:p14="http://schemas.microsoft.com/office/powerpoint/2010/main" val="1305657771"/>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096F0-4392-4062-1C5D-BD6D034F77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30290B-8C2A-B215-9B78-B87F9EED2022}"/>
              </a:ext>
            </a:extLst>
          </p:cNvPr>
          <p:cNvSpPr>
            <a:spLocks noGrp="1"/>
          </p:cNvSpPr>
          <p:nvPr>
            <p:ph type="title"/>
          </p:nvPr>
        </p:nvSpPr>
        <p:spPr/>
        <p:txBody>
          <a:bodyPr>
            <a:noAutofit/>
          </a:bodyPr>
          <a:lstStyle/>
          <a:p>
            <a:pPr>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صححوا في دفاتركم.</a:t>
            </a:r>
            <a:endParaRPr lang="fr-US" sz="2400" dirty="0">
              <a:solidFill>
                <a:schemeClr val="bg1">
                  <a:lumMod val="50000"/>
                </a:schemeClr>
              </a:solidFill>
            </a:endParaRPr>
          </a:p>
        </p:txBody>
      </p:sp>
      <p:pic>
        <p:nvPicPr>
          <p:cNvPr id="14" name="Espace réservé pour une image  13" descr="Une image contenant habits, sourire, dessin humoristique, clipart&#10;&#10;Le contenu généré par l’IA peut être incorrect.">
            <a:extLst>
              <a:ext uri="{FF2B5EF4-FFF2-40B4-BE49-F238E27FC236}">
                <a16:creationId xmlns:a16="http://schemas.microsoft.com/office/drawing/2014/main" id="{82E45A8A-29A9-2A37-931D-27A1474BC34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59600" y="684000"/>
            <a:ext cx="792000" cy="792000"/>
          </a:xfrm>
          <a:prstGeom prst="rect">
            <a:avLst/>
          </a:prstGeom>
        </p:spPr>
      </p:pic>
      <p:pic>
        <p:nvPicPr>
          <p:cNvPr id="6" name="Image 5">
            <a:extLst>
              <a:ext uri="{FF2B5EF4-FFF2-40B4-BE49-F238E27FC236}">
                <a16:creationId xmlns:a16="http://schemas.microsoft.com/office/drawing/2014/main" id="{8C15FE1C-5C1F-55C6-C274-6433AE5F27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7" name="Image 6">
            <a:extLst>
              <a:ext uri="{FF2B5EF4-FFF2-40B4-BE49-F238E27FC236}">
                <a16:creationId xmlns:a16="http://schemas.microsoft.com/office/drawing/2014/main" id="{EA3F9F16-9D86-646E-9A1D-BD884EAA9C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8" name="Image 7">
            <a:extLst>
              <a:ext uri="{FF2B5EF4-FFF2-40B4-BE49-F238E27FC236}">
                <a16:creationId xmlns:a16="http://schemas.microsoft.com/office/drawing/2014/main" id="{3C99AFCE-5038-402E-24ED-E43D413EF0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7480C358-19B8-42AB-A17F-6A604A6FFD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1DD9EC58-7943-C16C-93CE-3DF470E53ED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11" name="Rectangle 10">
            <a:extLst>
              <a:ext uri="{FF2B5EF4-FFF2-40B4-BE49-F238E27FC236}">
                <a16:creationId xmlns:a16="http://schemas.microsoft.com/office/drawing/2014/main" id="{F048DCC3-1285-97FF-71C3-AD942C4057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2" name="Rectangle 11">
            <a:extLst>
              <a:ext uri="{FF2B5EF4-FFF2-40B4-BE49-F238E27FC236}">
                <a16:creationId xmlns:a16="http://schemas.microsoft.com/office/drawing/2014/main" id="{99423D21-E6C2-2DEB-67C9-E522A79D2A7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D6BA8B92-3EE1-C44A-88B7-0AB1C950C6E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sp>
        <p:nvSpPr>
          <p:cNvPr id="16" name="Google Shape;2404;p107">
            <a:extLst>
              <a:ext uri="{FF2B5EF4-FFF2-40B4-BE49-F238E27FC236}">
                <a16:creationId xmlns:a16="http://schemas.microsoft.com/office/drawing/2014/main" id="{1990BDEC-4482-422D-2804-F7E6C5EDD5B6}"/>
              </a:ext>
            </a:extLst>
          </p:cNvPr>
          <p:cNvSpPr/>
          <p:nvPr/>
        </p:nvSpPr>
        <p:spPr>
          <a:xfrm>
            <a:off x="1748717" y="22155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فَـ</a:t>
            </a:r>
            <a:r>
              <a:rPr lang="ar-MA" sz="9600" dirty="0">
                <a:solidFill>
                  <a:srgbClr val="434E7B"/>
                </a:solidFill>
                <a:latin typeface="Microsoft Uighur" panose="02000000000000000000" pitchFamily="2" charset="-78"/>
                <a:cs typeface="Microsoft Uighur" panose="02000000000000000000" pitchFamily="2" charset="-78"/>
                <a:sym typeface="Calibri"/>
              </a:rPr>
              <a:t>ـرِ</a:t>
            </a:r>
            <a:r>
              <a:rPr lang="ar-MA" sz="9600" dirty="0">
                <a:solidFill>
                  <a:srgbClr val="C00000"/>
                </a:solidFill>
                <a:latin typeface="Microsoft Uighur" panose="02000000000000000000" pitchFamily="2" charset="-78"/>
                <a:cs typeface="Microsoft Uighur" panose="02000000000000000000" pitchFamily="2" charset="-78"/>
                <a:sym typeface="Calibri"/>
              </a:rPr>
              <a:t>حَ</a:t>
            </a:r>
          </a:p>
        </p:txBody>
      </p:sp>
      <p:sp>
        <p:nvSpPr>
          <p:cNvPr id="17" name="Google Shape;2404;p107">
            <a:extLst>
              <a:ext uri="{FF2B5EF4-FFF2-40B4-BE49-F238E27FC236}">
                <a16:creationId xmlns:a16="http://schemas.microsoft.com/office/drawing/2014/main" id="{87E56998-F94B-AD13-F83D-AFCC9C207846}"/>
              </a:ext>
            </a:extLst>
          </p:cNvPr>
          <p:cNvSpPr/>
          <p:nvPr/>
        </p:nvSpPr>
        <p:spPr>
          <a:xfrm>
            <a:off x="1742428" y="4047968"/>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434E7B"/>
                </a:solidFill>
                <a:latin typeface="Microsoft Uighur" panose="02000000000000000000" pitchFamily="2" charset="-78"/>
                <a:cs typeface="Microsoft Uighur" panose="02000000000000000000" pitchFamily="2" charset="-78"/>
                <a:sym typeface="Calibri"/>
              </a:rPr>
              <a:t>تَـ</a:t>
            </a:r>
            <a:r>
              <a:rPr lang="ar-MA" sz="9600" dirty="0">
                <a:solidFill>
                  <a:srgbClr val="C00000"/>
                </a:solidFill>
                <a:latin typeface="Microsoft Uighur" panose="02000000000000000000" pitchFamily="2" charset="-78"/>
                <a:cs typeface="Microsoft Uighur" panose="02000000000000000000" pitchFamily="2" charset="-78"/>
                <a:sym typeface="Calibri"/>
              </a:rPr>
              <a:t>ـعَ</a:t>
            </a:r>
            <a:r>
              <a:rPr lang="ar-MA" sz="9600" dirty="0">
                <a:solidFill>
                  <a:srgbClr val="434E7B"/>
                </a:solidFill>
                <a:latin typeface="Microsoft Uighur" panose="02000000000000000000" pitchFamily="2" charset="-78"/>
                <a:cs typeface="Microsoft Uighur" panose="02000000000000000000" pitchFamily="2" charset="-78"/>
                <a:sym typeface="Calibri"/>
              </a:rPr>
              <a:t>بـ</a:t>
            </a:r>
            <a:r>
              <a:rPr kumimoji="0" lang="ar-MA" sz="9600" b="0" i="0" u="none" strike="noStrike" kern="1200" cap="none" spc="0" normalizeH="0" baseline="0" noProof="0" dirty="0">
                <a:ln>
                  <a:noFill/>
                </a:ln>
                <a:solidFill>
                  <a:srgbClr val="434E7B"/>
                </a:solidFill>
                <a:effectLst/>
                <a:uLnTx/>
                <a:uFillTx/>
                <a:latin typeface="Microsoft Uighur" panose="02000000000000000000" pitchFamily="2" charset="-78"/>
                <a:ea typeface="+mn-ea"/>
                <a:cs typeface="Microsoft Uighur" panose="02000000000000000000" pitchFamily="2" charset="-78"/>
                <a:sym typeface="Calibri"/>
              </a:rPr>
              <a:t>اً</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863CDB3F-474D-1504-6C9C-D272979DDFAA}"/>
              </a:ext>
            </a:extLst>
          </p:cNvPr>
          <p:cNvSpPr/>
          <p:nvPr/>
        </p:nvSpPr>
        <p:spPr>
          <a:xfrm>
            <a:off x="5060212" y="2191769"/>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طـا</a:t>
            </a: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kumimoji="0" lang="ar-MA" sz="96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D9702B9C-5B76-B27C-8BDF-BBCE99656404}"/>
              </a:ext>
            </a:extLst>
          </p:cNvPr>
          <p:cNvSpPr/>
          <p:nvPr/>
        </p:nvSpPr>
        <p:spPr>
          <a:xfrm>
            <a:off x="5122157" y="3962476"/>
            <a:ext cx="2412161" cy="135293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جَ</a:t>
            </a:r>
            <a:r>
              <a:rPr lang="ar-MA" sz="9600" dirty="0">
                <a:solidFill>
                  <a:srgbClr val="434E7B"/>
                </a:solidFill>
                <a:latin typeface="Microsoft Uighur" panose="02000000000000000000" pitchFamily="2" charset="-78"/>
                <a:cs typeface="Microsoft Uighur" panose="02000000000000000000" pitchFamily="2" charset="-78"/>
                <a:sym typeface="Calibri"/>
              </a:rPr>
              <a:t>ـمَـ</a:t>
            </a:r>
            <a:r>
              <a:rPr lang="ar-MA" sz="9600" dirty="0">
                <a:solidFill>
                  <a:srgbClr val="C00000"/>
                </a:solidFill>
                <a:latin typeface="Microsoft Uighur" panose="02000000000000000000" pitchFamily="2" charset="-78"/>
                <a:cs typeface="Microsoft Uighur" panose="02000000000000000000" pitchFamily="2" charset="-78"/>
                <a:sym typeface="Calibri"/>
              </a:rPr>
              <a:t>عَ</a:t>
            </a:r>
          </a:p>
        </p:txBody>
      </p:sp>
    </p:spTree>
    <p:extLst>
      <p:ext uri="{BB962C8B-B14F-4D97-AF65-F5344CB8AC3E}">
        <p14:creationId xmlns:p14="http://schemas.microsoft.com/office/powerpoint/2010/main" val="89565151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AED0-676E-237C-4DEC-9C075B193314}"/>
            </a:ext>
          </a:extLst>
        </p:cNvPr>
        <p:cNvGrpSpPr/>
        <p:nvPr/>
      </p:nvGrpSpPr>
      <p:grpSpPr>
        <a:xfrm>
          <a:off x="0" y="0"/>
          <a:ext cx="0" cy="0"/>
          <a:chOff x="0" y="0"/>
          <a:chExt cx="0" cy="0"/>
        </a:xfrm>
      </p:grpSpPr>
      <p:sp>
        <p:nvSpPr>
          <p:cNvPr id="16" name="Titre 15">
            <a:extLst>
              <a:ext uri="{FF2B5EF4-FFF2-40B4-BE49-F238E27FC236}">
                <a16:creationId xmlns:a16="http://schemas.microsoft.com/office/drawing/2014/main" id="{FC0C26E3-B4F4-1A77-540A-F3D5C3A2E2BA}"/>
              </a:ext>
            </a:extLst>
          </p:cNvPr>
          <p:cNvSpPr>
            <a:spLocks noGrp="1"/>
          </p:cNvSpPr>
          <p:nvPr>
            <p:ph type="title"/>
          </p:nvPr>
        </p:nvSpPr>
        <p:spPr/>
        <p:txBody>
          <a:bodyPr>
            <a:normAutofit/>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Calibri"/>
                <a:cs typeface="Microsoft Uighur" panose="02000000000000000000" pitchFamily="2" charset="-78"/>
                <a:sym typeface="Calibri"/>
              </a:rPr>
              <a:t>وقت النجمة الآن. الفائز بنجمة الكتابة هو (هي) .......... صفقوا له (لها).</a:t>
            </a:r>
            <a:endParaRPr lang="fr-FR" sz="20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3"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DC6FC955-F461-1C95-ECDE-0BBE1A441199}"/>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2" name="Joyful_Prize_Celebration_Animation">
            <a:hlinkClick r:id="" action="ppaction://media"/>
            <a:extLst>
              <a:ext uri="{FF2B5EF4-FFF2-40B4-BE49-F238E27FC236}">
                <a16:creationId xmlns:a16="http://schemas.microsoft.com/office/drawing/2014/main" id="{0F1A97B3-170E-BFFD-FCAF-D467809C975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7048F012-D1D0-1AD1-083B-977D33AADB2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4F871C64-167C-DE18-2F95-EBB39E72C98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107A23B-5C2D-6EF1-BF5F-035428890BC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14CB1BC-54C0-30C8-1342-EF85DDDDD2B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D59DC89-40FE-78F0-4B6C-ADDB5B889F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076452FF-300B-A886-B1E3-C2CD994FB7C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3FF1B1ED-B12B-D633-62F7-1CE3B0F56CF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C3C9A40F-F96E-1F35-B470-729FA778D2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688808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18E1597-48D3-3F91-951C-DA30F5A64498}"/>
              </a:ext>
            </a:extLst>
          </p:cNvPr>
          <p:cNvPicPr>
            <a:picLocks noChangeAspect="1"/>
          </p:cNvPicPr>
          <p:nvPr/>
        </p:nvPicPr>
        <p:blipFill>
          <a:blip r:embed="rId2"/>
          <a:stretch>
            <a:fillRect/>
          </a:stretch>
        </p:blipFill>
        <p:spPr>
          <a:xfrm>
            <a:off x="2825672" y="1704227"/>
            <a:ext cx="3348573" cy="4667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166. انقلوا الجزء الثاني من النص في دفاتركم واقرؤوه جيدا.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5" y="2796107"/>
            <a:ext cx="3504386" cy="81484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37011346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205273" y="746942"/>
            <a:ext cx="7372712" cy="612000"/>
          </a:xfrm>
        </p:spPr>
        <p:txBody>
          <a:bodyPr>
            <a:noAutofit/>
          </a:bodyPr>
          <a:lstStyle/>
          <a:p>
            <a:pPr lvl="0">
              <a:lnSpc>
                <a:spcPct val="100000"/>
              </a:lnSpc>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بعدها خذوا الصفحة 170 أنجزوا التمرين الأول ثم اكتب لونوا الفصول في التمرين الثاني واكتبوا اسم الفصل المناسب.  اكتبوا بخط جميل.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التمرينين)</a:t>
            </a:r>
            <a:endParaRPr lang="fr-FR" sz="24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9" name="Espace réservé pour une image  8">
            <a:extLst>
              <a:ext uri="{FF2B5EF4-FFF2-40B4-BE49-F238E27FC236}">
                <a16:creationId xmlns:a16="http://schemas.microsoft.com/office/drawing/2014/main" id="{69B4591E-9340-2A49-CB55-CB8382E0D6D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6" name="Image 5">
            <a:extLst>
              <a:ext uri="{FF2B5EF4-FFF2-40B4-BE49-F238E27FC236}">
                <a16:creationId xmlns:a16="http://schemas.microsoft.com/office/drawing/2014/main" id="{2AD4119F-6791-2D5A-2536-4A063A19ECDB}"/>
              </a:ext>
            </a:extLst>
          </p:cNvPr>
          <p:cNvPicPr>
            <a:picLocks noChangeAspect="1"/>
          </p:cNvPicPr>
          <p:nvPr/>
        </p:nvPicPr>
        <p:blipFill>
          <a:blip r:embed="rId8"/>
          <a:stretch>
            <a:fillRect/>
          </a:stretch>
        </p:blipFill>
        <p:spPr>
          <a:xfrm>
            <a:off x="2829920" y="1686111"/>
            <a:ext cx="3192322" cy="4570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FCC7C03F-C16C-3BEF-AB49-90050ADB64B1}"/>
              </a:ext>
            </a:extLst>
          </p:cNvPr>
          <p:cNvSpPr/>
          <p:nvPr/>
        </p:nvSpPr>
        <p:spPr>
          <a:xfrm>
            <a:off x="2607806" y="2184107"/>
            <a:ext cx="3504386" cy="1279900"/>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 coins arrondis 7">
            <a:extLst>
              <a:ext uri="{FF2B5EF4-FFF2-40B4-BE49-F238E27FC236}">
                <a16:creationId xmlns:a16="http://schemas.microsoft.com/office/drawing/2014/main" id="{C3B70F30-8582-D892-A8F5-8F07CD9E40D1}"/>
              </a:ext>
            </a:extLst>
          </p:cNvPr>
          <p:cNvSpPr/>
          <p:nvPr/>
        </p:nvSpPr>
        <p:spPr>
          <a:xfrm>
            <a:off x="2673888" y="3711330"/>
            <a:ext cx="3504386" cy="229758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734556702"/>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669144" y="3372148"/>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 </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a:t>
            </a:r>
            <a:r>
              <a:rPr kumimoji="0" lang="fr-FR"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2</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B2C99278-21E7-456F-3CB6-A830319A1116}"/>
              </a:ext>
            </a:extLst>
          </p:cNvPr>
          <p:cNvSpPr txBox="1"/>
          <p:nvPr/>
        </p:nvSpPr>
        <p:spPr>
          <a:xfrm>
            <a:off x="2677773" y="1807373"/>
            <a:ext cx="4458272"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الخامسة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30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بالتمرير الفردي</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7091887" y="3456483"/>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86269" y="2033091"/>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7091888" y="4195012"/>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437135"/>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99297"/>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153041"/>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86269" y="2744971"/>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744971"/>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 name="Nuage 1">
            <a:extLst>
              <a:ext uri="{FF2B5EF4-FFF2-40B4-BE49-F238E27FC236}">
                <a16:creationId xmlns:a16="http://schemas.microsoft.com/office/drawing/2014/main" id="{023BB0C5-F833-A059-87B0-031FAA1D3D50}"/>
              </a:ext>
            </a:extLst>
          </p:cNvPr>
          <p:cNvSpPr/>
          <p:nvPr/>
        </p:nvSpPr>
        <p:spPr>
          <a:xfrm>
            <a:off x="7091889" y="4878719"/>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 name="ZoneTexte 2">
            <a:extLst>
              <a:ext uri="{FF2B5EF4-FFF2-40B4-BE49-F238E27FC236}">
                <a16:creationId xmlns:a16="http://schemas.microsoft.com/office/drawing/2014/main" id="{2E2930F7-16B3-416D-4CA5-76A6F81FE13B}"/>
              </a:ext>
            </a:extLst>
          </p:cNvPr>
          <p:cNvSpPr txBox="1"/>
          <p:nvPr/>
        </p:nvSpPr>
        <p:spPr>
          <a:xfrm>
            <a:off x="1204030" y="4863138"/>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قراءة نص من حوالي 30 كلمة، مشكولاً شكلاً تاماً بدقة واسترسال.</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الرابع.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الرابع  من المرحلة الخامسة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تقويم فردي للمجموعة الخامسة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57085" y="1634094"/>
          <a:ext cx="7167715" cy="4727205"/>
        </p:xfrm>
        <a:graphic>
          <a:graphicData uri="http://schemas.openxmlformats.org/drawingml/2006/table">
            <a:tbl>
              <a:tblPr rtl="1" firstRow="1" firstCol="1" bandRow="1"/>
              <a:tblGrid>
                <a:gridCol w="1818968">
                  <a:extLst>
                    <a:ext uri="{9D8B030D-6E8A-4147-A177-3AD203B41FA5}">
                      <a16:colId xmlns:a16="http://schemas.microsoft.com/office/drawing/2014/main" val="3323234144"/>
                    </a:ext>
                  </a:extLst>
                </a:gridCol>
                <a:gridCol w="2576026">
                  <a:extLst>
                    <a:ext uri="{9D8B030D-6E8A-4147-A177-3AD203B41FA5}">
                      <a16:colId xmlns:a16="http://schemas.microsoft.com/office/drawing/2014/main" val="2565114659"/>
                    </a:ext>
                  </a:extLst>
                </a:gridCol>
                <a:gridCol w="1327380">
                  <a:extLst>
                    <a:ext uri="{9D8B030D-6E8A-4147-A177-3AD203B41FA5}">
                      <a16:colId xmlns:a16="http://schemas.microsoft.com/office/drawing/2014/main" val="3934179830"/>
                    </a:ext>
                  </a:extLst>
                </a:gridCol>
                <a:gridCol w="1445341">
                  <a:extLst>
                    <a:ext uri="{9D8B030D-6E8A-4147-A177-3AD203B41FA5}">
                      <a16:colId xmlns:a16="http://schemas.microsoft.com/office/drawing/2014/main" val="3766131389"/>
                    </a:ext>
                  </a:extLst>
                </a:gridCol>
              </a:tblGrid>
              <a:tr h="363210">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1121507">
                <a:tc>
                  <a:txBody>
                    <a:bodyPr/>
                    <a:lstStyle/>
                    <a:p>
                      <a:pPr algn="ctr" rtl="1">
                        <a:lnSpc>
                          <a:spcPct val="115000"/>
                        </a:lnSpc>
                        <a:spcAft>
                          <a:spcPts val="800"/>
                        </a:spcAft>
                        <a:buNone/>
                      </a:pPr>
                      <a:r>
                        <a:rPr lang="ar-MA" sz="1800" b="0" kern="100" dirty="0">
                          <a:solidFill>
                            <a:srgbClr val="434E7B"/>
                          </a:solidFill>
                          <a:effectLst/>
                        </a:rPr>
                        <a:t>ما هو الحيوان الذي تفضله البنت؟</a:t>
                      </a:r>
                      <a:endParaRPr lang="fr-MA" sz="14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تفضل البنت الكلب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تحب البنت اللعب مع الكلب (الجرو)</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البنت تحب اللعب مع الكلب</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1053612">
                <a:tc>
                  <a:txBody>
                    <a:bodyPr/>
                    <a:lstStyle/>
                    <a:p>
                      <a:pPr algn="ctr" rtl="1">
                        <a:lnSpc>
                          <a:spcPct val="115000"/>
                        </a:lnSpc>
                        <a:spcAft>
                          <a:spcPts val="800"/>
                        </a:spcAft>
                        <a:buNone/>
                      </a:pPr>
                      <a:r>
                        <a:rPr lang="ar-MA" sz="1800" b="0" kern="100" dirty="0">
                          <a:solidFill>
                            <a:srgbClr val="434E7B"/>
                          </a:solidFill>
                          <a:effectLst/>
                          <a:latin typeface="Arial"/>
                          <a:cs typeface="Arial"/>
                        </a:rPr>
                        <a:t>لماذا تحب البنت الكلب؟</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تحب البنت الكلب لأنه ... / لأنها ...</a:t>
                      </a:r>
                    </a:p>
                    <a:p>
                      <a:pPr algn="ctr" rtl="1">
                        <a:lnSpc>
                          <a:spcPct val="115000"/>
                        </a:lnSpc>
                        <a:spcAft>
                          <a:spcPts val="800"/>
                        </a:spcAft>
                        <a:buNone/>
                      </a:pPr>
                      <a:r>
                        <a:rPr lang="ar-MA" sz="1400" kern="100" dirty="0">
                          <a:effectLst/>
                        </a:rPr>
                        <a:t>تفضل البنت الكلب لأنه ... / لأنها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118172">
                <a:tc>
                  <a:txBody>
                    <a:bodyPr/>
                    <a:lstStyle/>
                    <a:p>
                      <a:pPr marL="0" algn="ctr" defTabSz="514337" rtl="1" eaLnBrk="1" latinLnBrk="0" hangingPunct="1">
                        <a:lnSpc>
                          <a:spcPct val="115000"/>
                        </a:lnSpc>
                        <a:spcAft>
                          <a:spcPts val="800"/>
                        </a:spcAft>
                        <a:buNone/>
                      </a:pPr>
                      <a:r>
                        <a:rPr lang="ar-MA" sz="1800" b="0" kern="100" dirty="0">
                          <a:solidFill>
                            <a:srgbClr val="434E7B"/>
                          </a:solidFill>
                          <a:effectLst/>
                          <a:latin typeface="Arial"/>
                          <a:cs typeface="Arial"/>
                        </a:rPr>
                        <a:t>وأنت ما هو حيوانك المفضل؟</a:t>
                      </a:r>
                      <a:endParaRPr lang="fr-MA" sz="1800" b="0" kern="100" dirty="0">
                        <a:solidFill>
                          <a:srgbClr val="434E7B"/>
                        </a:solidFill>
                        <a:effectLst/>
                        <a:latin typeface="Arial"/>
                        <a:ea typeface="Aptos" panose="020B0004020202020204" pitchFamily="34" charset="0"/>
                        <a:cs typeface="Arial"/>
                      </a:endParaRPr>
                    </a:p>
                  </a:txBody>
                  <a:tcPr marL="61022" marR="61022" marT="0" marB="0"/>
                </a:tc>
                <a:tc>
                  <a:txBody>
                    <a:bodyPr/>
                    <a:lstStyle/>
                    <a:p>
                      <a:pPr algn="ctr" rtl="1">
                        <a:lnSpc>
                          <a:spcPct val="115000"/>
                        </a:lnSpc>
                        <a:spcAft>
                          <a:spcPts val="800"/>
                        </a:spcAft>
                        <a:buNone/>
                      </a:pPr>
                      <a:r>
                        <a:rPr lang="ar-MA" sz="1400" kern="100" dirty="0">
                          <a:effectLst/>
                        </a:rPr>
                        <a:t>أي جواب صحيح مثل: أفضل الأسد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أحب .... أحب اللعب مع ...</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أفضل اللعب مع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r h="839118">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b="0" kern="100" dirty="0">
                          <a:solidFill>
                            <a:srgbClr val="434E7B"/>
                          </a:solidFill>
                          <a:effectLst/>
                          <a:latin typeface="Arial"/>
                          <a:ea typeface="Arial"/>
                          <a:cs typeface="Arial"/>
                        </a:rPr>
                        <a:t>لماذا تحب ....؟</a:t>
                      </a:r>
                      <a:endParaRPr lang="fr-MA" sz="1800" b="0" kern="100" dirty="0">
                        <a:solidFill>
                          <a:srgbClr val="434E7B"/>
                        </a:solidFill>
                        <a:effectLst/>
                        <a:latin typeface="Arial"/>
                        <a:ea typeface="Arial"/>
                        <a:cs typeface="Arial"/>
                      </a:endParaRPr>
                    </a:p>
                  </a:txBody>
                  <a:tcPr marL="61022" marR="61022" marT="0" marB="0"/>
                </a:tc>
                <a:tc>
                  <a:txBody>
                    <a:bodyPr/>
                    <a:lstStyle/>
                    <a:p>
                      <a:pPr algn="ctr" rtl="1">
                        <a:lnSpc>
                          <a:spcPct val="115000"/>
                        </a:lnSpc>
                        <a:spcAft>
                          <a:spcPts val="800"/>
                        </a:spcAft>
                        <a:buNone/>
                      </a:pPr>
                      <a:r>
                        <a:rPr lang="ar-MA" sz="1400" kern="100" dirty="0">
                          <a:effectLst/>
                        </a:rPr>
                        <a:t>يذكر المتعلم لماذا يحب الحيوان الذي اختاره. </a:t>
                      </a:r>
                    </a:p>
                    <a:p>
                      <a:pPr algn="ctr" rtl="1">
                        <a:lnSpc>
                          <a:spcPct val="115000"/>
                        </a:lnSpc>
                        <a:spcAft>
                          <a:spcPts val="800"/>
                        </a:spcAft>
                        <a:buNone/>
                      </a:pPr>
                      <a:r>
                        <a:rPr lang="ar-MA" sz="1400" kern="100" dirty="0">
                          <a:effectLst/>
                        </a:rPr>
                        <a:t>أحب (أفضل) .... لأنه... / لأنني .... </a:t>
                      </a: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cs typeface="Arial" panose="020B0604020202020204" pitchFamily="34" charset="0"/>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marL="0" algn="ctr" defTabSz="514337" rtl="1" eaLnBrk="1" latinLnBrk="0" hangingPunct="1">
                        <a:lnSpc>
                          <a:spcPct val="115000"/>
                        </a:lnSpc>
                        <a:spcAft>
                          <a:spcPts val="800"/>
                        </a:spcAft>
                        <a:buNone/>
                      </a:pPr>
                      <a:r>
                        <a:rPr lang="ar-MA" sz="1600" b="1"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1ن </a:t>
                      </a:r>
                    </a:p>
                    <a:p>
                      <a:pPr marL="0" algn="ctr" defTabSz="514337" rtl="1" eaLnBrk="1" latinLnBrk="0" hangingPunct="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3961399647"/>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588932" y="901226"/>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 هو الحيوان الذي تفضله البنت؟ لماذا تحب البنت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20B7F87E-91CB-0A93-3DF1-59EDD86D1AB0}"/>
              </a:ext>
            </a:extLst>
          </p:cNvPr>
          <p:cNvPicPr>
            <a:picLocks noChangeAspect="1"/>
          </p:cNvPicPr>
          <p:nvPr/>
        </p:nvPicPr>
        <p:blipFill>
          <a:blip r:embed="rId4"/>
          <a:stretch>
            <a:fillRect/>
          </a:stretch>
        </p:blipFill>
        <p:spPr>
          <a:xfrm>
            <a:off x="1049355" y="2003899"/>
            <a:ext cx="6719252" cy="3668029"/>
          </a:xfrm>
          <a:prstGeom prst="rect">
            <a:avLst/>
          </a:prstGeom>
        </p:spPr>
      </p:pic>
    </p:spTree>
    <p:extLst>
      <p:ext uri="{BB962C8B-B14F-4D97-AF65-F5344CB8AC3E}">
        <p14:creationId xmlns:p14="http://schemas.microsoft.com/office/powerpoint/2010/main" val="2191971989"/>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140BE601-E359-7CB1-C898-6F6ED0AF7DFD}"/>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E50353B-B219-3751-2D09-0F8812704FFB}"/>
              </a:ext>
            </a:extLst>
          </p:cNvPr>
          <p:cNvSpPr txBox="1">
            <a:spLocks noGrp="1"/>
          </p:cNvSpPr>
          <p:nvPr>
            <p:ph type="title"/>
          </p:nvPr>
        </p:nvSpPr>
        <p:spPr>
          <a:xfrm>
            <a:off x="647298" y="792613"/>
            <a:ext cx="6840000" cy="612000"/>
          </a:xfrm>
          <a:prstGeom prst="rect">
            <a:avLst/>
          </a:prstGeom>
          <a:noFill/>
          <a:ln>
            <a:noFill/>
          </a:ln>
        </p:spPr>
        <p:txBody>
          <a:bodyPr spcFirstLastPara="1" wrap="square" lIns="91425" tIns="45700" rIns="91425" bIns="45700" anchor="ctr" anchorCtr="0">
            <a:normAutofit fontScale="90000"/>
          </a:bodyPr>
          <a:lstStyle/>
          <a:p>
            <a:pPr lvl="0"/>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وأنت أي حيوان تفضل؟ لماذا تحب ....؟</a:t>
            </a:r>
            <a:br>
              <a:rPr lang="ar-MA" sz="27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D7D330E8-C815-99E9-E245-261B68C6DFF6}"/>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53DFB3B2-9FDE-5A53-E5AA-0EA7A8CC3574}"/>
              </a:ext>
            </a:extLst>
          </p:cNvPr>
          <p:cNvPicPr>
            <a:picLocks noChangeAspect="1"/>
          </p:cNvPicPr>
          <p:nvPr/>
        </p:nvPicPr>
        <p:blipFill>
          <a:blip r:embed="rId4">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C028DF8A-5256-C3AC-7BED-7A4E2F1ADA34}"/>
              </a:ext>
            </a:extLst>
          </p:cNvPr>
          <p:cNvPicPr>
            <a:picLocks noChangeAspect="1"/>
          </p:cNvPicPr>
          <p:nvPr/>
        </p:nvPicPr>
        <p:blipFill>
          <a:blip r:embed="rId4">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a:extLst>
              <a:ext uri="{FF2B5EF4-FFF2-40B4-BE49-F238E27FC236}">
                <a16:creationId xmlns:a16="http://schemas.microsoft.com/office/drawing/2014/main" id="{4353D06A-ADB0-FDDA-0374-87D6B294BD5C}"/>
              </a:ext>
            </a:extLst>
          </p:cNvPr>
          <p:cNvPicPr>
            <a:picLocks noChangeAspect="1"/>
          </p:cNvPicPr>
          <p:nvPr/>
        </p:nvPicPr>
        <p:blipFill>
          <a:blip r:embed="rId4">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 6">
            <a:extLst>
              <a:ext uri="{FF2B5EF4-FFF2-40B4-BE49-F238E27FC236}">
                <a16:creationId xmlns:a16="http://schemas.microsoft.com/office/drawing/2014/main" id="{2EC97480-5838-B8D6-3B36-A9E8212273D6}"/>
              </a:ext>
            </a:extLst>
          </p:cNvPr>
          <p:cNvPicPr>
            <a:picLocks noChangeAspect="1"/>
          </p:cNvPicPr>
          <p:nvPr/>
        </p:nvPicPr>
        <p:blipFill>
          <a:blip r:embed="rId5"/>
          <a:stretch>
            <a:fillRect/>
          </a:stretch>
        </p:blipFill>
        <p:spPr>
          <a:xfrm>
            <a:off x="3615670" y="1931581"/>
            <a:ext cx="166220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C6D1DB6F-9A63-A62A-ED64-C9B27EF8140A}"/>
              </a:ext>
            </a:extLst>
          </p:cNvPr>
          <p:cNvPicPr>
            <a:picLocks noChangeAspect="1"/>
          </p:cNvPicPr>
          <p:nvPr/>
        </p:nvPicPr>
        <p:blipFill>
          <a:blip r:embed="rId6"/>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EA8BC2D3-59B9-2F98-285E-CAA048CF7CE2}"/>
              </a:ext>
            </a:extLst>
          </p:cNvPr>
          <p:cNvPicPr>
            <a:picLocks noChangeAspect="1"/>
          </p:cNvPicPr>
          <p:nvPr/>
        </p:nvPicPr>
        <p:blipFill>
          <a:blip r:embed="rId7"/>
          <a:stretch>
            <a:fillRect/>
          </a:stretch>
        </p:blipFill>
        <p:spPr>
          <a:xfrm>
            <a:off x="6065556" y="2105662"/>
            <a:ext cx="1517514" cy="1517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5187071"/>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172142" y="1826851"/>
          <a:ext cx="6671423" cy="4477779"/>
        </p:xfrm>
        <a:graphic>
          <a:graphicData uri="http://schemas.openxmlformats.org/drawingml/2006/table">
            <a:tbl>
              <a:tblPr rtl="1" firstRow="1" firstCol="1" bandRow="1"/>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البقرة؟</a:t>
                      </a:r>
                    </a:p>
                    <a:p>
                      <a:pPr algn="r" rtl="1">
                        <a:lnSpc>
                          <a:spcPct val="115000"/>
                        </a:lnSpc>
                        <a:spcAft>
                          <a:spcPts val="800"/>
                        </a:spcAft>
                        <a:buNone/>
                      </a:pPr>
                      <a:r>
                        <a:rPr lang="ar-MA" sz="2000" b="0" kern="100" dirty="0">
                          <a:solidFill>
                            <a:srgbClr val="434E7B"/>
                          </a:solidFill>
                          <a:effectLst/>
                          <a:latin typeface="Arial"/>
                          <a:cs typeface="Arial"/>
                        </a:rPr>
                        <a:t>ماذا تفعل البقرة؟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البقرة في المزرعة (الزريبة/ الحضيرة/ القرية/ البستان ...). </a:t>
                      </a:r>
                    </a:p>
                    <a:p>
                      <a:pPr algn="r" rtl="1">
                        <a:lnSpc>
                          <a:spcPct val="115000"/>
                        </a:lnSpc>
                        <a:spcAft>
                          <a:spcPts val="800"/>
                        </a:spcAft>
                        <a:buNone/>
                      </a:pPr>
                      <a:r>
                        <a:rPr lang="ar-MA" sz="1400" kern="100" dirty="0">
                          <a:effectLst/>
                        </a:rPr>
                        <a:t>أو: البقرة في المزرعة (الزريبة ...).</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تأكل البقرة العشب (الأعشاب).</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البقرة تأكل العشب.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الحيوانات؟</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الأسد؟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الأطفال في حديقة الحيوانات</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الحيوانات في حديقة الحيوانات.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الأسد يزأر / يزأر الأسد</a:t>
                      </a:r>
                    </a:p>
                    <a:p>
                      <a:pPr algn="r" rtl="1">
                        <a:lnSpc>
                          <a:spcPct val="115000"/>
                        </a:lnSpc>
                        <a:spcAft>
                          <a:spcPts val="800"/>
                        </a:spcAft>
                        <a:buNone/>
                      </a:pPr>
                      <a:r>
                        <a:rPr lang="ar-MA" sz="1400" kern="100" dirty="0">
                          <a:effectLst/>
                        </a:rPr>
                        <a:t>ينظر الأسد إلى الزرافة</a:t>
                      </a:r>
                    </a:p>
                    <a:p>
                      <a:pPr algn="r" rtl="1">
                        <a:lnSpc>
                          <a:spcPct val="115000"/>
                        </a:lnSpc>
                        <a:spcAft>
                          <a:spcPts val="800"/>
                        </a:spcAft>
                        <a:buNone/>
                      </a:pPr>
                      <a:r>
                        <a:rPr lang="ar-MA" sz="1400" kern="100" dirty="0">
                          <a:effectLst/>
                        </a:rPr>
                        <a:t>ينظر الأسد إلى الزوار</a:t>
                      </a:r>
                    </a:p>
                    <a:p>
                      <a:pPr algn="r" rtl="1">
                        <a:lnSpc>
                          <a:spcPct val="115000"/>
                        </a:lnSpc>
                        <a:spcAft>
                          <a:spcPts val="800"/>
                        </a:spcAft>
                        <a:buNone/>
                      </a:pPr>
                      <a:r>
                        <a:rPr lang="ar-MA" sz="1400" kern="100" dirty="0">
                          <a:effectLst/>
                        </a:rPr>
                        <a:t>الأسد واقف. يقف الأسد</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البقرة؟ ما ماذا تفعل البقرة؟</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8C0881E0-4B88-7361-E9D8-A598EE5EA37C}"/>
              </a:ext>
            </a:extLst>
          </p:cNvPr>
          <p:cNvPicPr>
            <a:picLocks noChangeAspect="1"/>
          </p:cNvPicPr>
          <p:nvPr/>
        </p:nvPicPr>
        <p:blipFill>
          <a:blip r:embed="rId4"/>
          <a:stretch>
            <a:fillRect/>
          </a:stretch>
        </p:blipFill>
        <p:spPr>
          <a:xfrm>
            <a:off x="758757" y="2025244"/>
            <a:ext cx="7286017" cy="3977425"/>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هذه الحيوانات؟ ماذا يفعل الاسد؟</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440AC9FA-65E8-93E8-84D9-D3BEEB3B48AE}"/>
              </a:ext>
            </a:extLst>
          </p:cNvPr>
          <p:cNvPicPr>
            <a:picLocks noChangeAspect="1"/>
          </p:cNvPicPr>
          <p:nvPr/>
        </p:nvPicPr>
        <p:blipFill>
          <a:blip r:embed="rId4"/>
          <a:stretch>
            <a:fillRect/>
          </a:stretch>
        </p:blipFill>
        <p:spPr>
          <a:xfrm>
            <a:off x="2330220" y="2081719"/>
            <a:ext cx="4483559" cy="33274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90551" y="211309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ar-MA" sz="2000" kern="100" dirty="0">
                <a:solidFill>
                  <a:srgbClr val="C00000"/>
                </a:solidFill>
                <a:latin typeface="Calibri" panose="020F0502020204030204" pitchFamily="34" charset="0"/>
                <a:ea typeface="Calibri" panose="020F0502020204030204" pitchFamily="34" charset="0"/>
                <a:cs typeface="Calibri" panose="020F0502020204030204" pitchFamily="34" charset="0"/>
              </a:rPr>
              <a:t>يختار الأستاذ 4 صور فقط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من بين الست صور المعروضة ويطلب من المتعلمين التعرف عليها.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nvGraphicFramePr>
        <p:xfrm>
          <a:off x="1643194" y="2480553"/>
          <a:ext cx="5857611" cy="3765695"/>
        </p:xfrm>
        <a:graphic>
          <a:graphicData uri="http://schemas.openxmlformats.org/drawingml/2006/table">
            <a:tbl>
              <a:tblPr rtl="1" firstRow="1" firstCol="1" bandRow="1"/>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6883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ctr" defTabSz="514337" rtl="1" eaLnBrk="1" fontAlgn="auto" latinLnBrk="0" hangingPunct="1">
                        <a:lnSpc>
                          <a:spcPct val="115000"/>
                        </a:lnSpc>
                        <a:spcBef>
                          <a:spcPts val="0"/>
                        </a:spcBef>
                        <a:spcAft>
                          <a:spcPts val="800"/>
                        </a:spcAft>
                        <a:buClrTx/>
                        <a:buSzTx/>
                        <a:buFontTx/>
                        <a:buNone/>
                        <a:tabLst/>
                        <a:defRPr/>
                      </a:pPr>
                      <a:r>
                        <a:rPr lang="ar-MA" sz="1800" kern="100" dirty="0">
                          <a:effectLst/>
                        </a:rPr>
                        <a:t>حسب اختيار الأستاذ</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
        <p:nvSpPr>
          <p:cNvPr id="3" name="ZoneTexte 2">
            <a:extLst>
              <a:ext uri="{FF2B5EF4-FFF2-40B4-BE49-F238E27FC236}">
                <a16:creationId xmlns:a16="http://schemas.microsoft.com/office/drawing/2014/main" id="{43376B51-1904-C370-B6DD-179D9EDCA694}"/>
              </a:ext>
            </a:extLst>
          </p:cNvPr>
          <p:cNvSpPr txBox="1"/>
          <p:nvPr/>
        </p:nvSpPr>
        <p:spPr>
          <a:xfrm>
            <a:off x="1272083" y="1709784"/>
            <a:ext cx="6228722" cy="400110"/>
          </a:xfrm>
          <a:prstGeom prst="rect">
            <a:avLst/>
          </a:prstGeom>
          <a:noFill/>
          <a:ln w="19050">
            <a:solidFill>
              <a:srgbClr val="424D7B"/>
            </a:solid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100" cap="none" spc="0" normalizeH="0" baseline="0" noProof="0" dirty="0">
                <a:ln>
                  <a:noFill/>
                </a:ln>
                <a:solidFill>
                  <a:srgbClr val="000000"/>
                </a:solidFill>
                <a:effectLst/>
                <a:uLnTx/>
                <a:uFillTx/>
                <a:latin typeface="Arial"/>
                <a:ea typeface="+mn-ea"/>
                <a:cs typeface="Arial"/>
                <a:sym typeface="Arial"/>
              </a:rPr>
              <a:t>الصور المقترحة: </a:t>
            </a:r>
            <a:r>
              <a:rPr kumimoji="0" lang="ar-MA" sz="2000" b="0" i="0" u="none" strike="noStrike" kern="100" cap="none" spc="0" normalizeH="0" baseline="0" noProof="0" dirty="0">
                <a:ln>
                  <a:noFill/>
                </a:ln>
                <a:solidFill>
                  <a:srgbClr val="C00000"/>
                </a:solidFill>
                <a:effectLst/>
                <a:uLnTx/>
                <a:uFillTx/>
                <a:latin typeface="Arial"/>
                <a:ea typeface="+mn-ea"/>
                <a:cs typeface="Arial"/>
                <a:sym typeface="Arial"/>
              </a:rPr>
              <a:t>كوخٌ – مزرعة – حمار وحشي – لبؤة– جبال - تلة</a:t>
            </a:r>
            <a:endParaRPr kumimoji="0" lang="fr-MA" sz="2000" b="0" i="0" u="none" strike="noStrike" kern="100" cap="none" spc="0" normalizeH="0" baseline="0" noProof="0" dirty="0">
              <a:ln>
                <a:noFill/>
              </a:ln>
              <a:solidFill>
                <a:srgbClr val="C00000"/>
              </a:solidFill>
              <a:effectLst/>
              <a:uLnTx/>
              <a:uFillTx/>
              <a:latin typeface="Arial"/>
              <a:ea typeface="+mn-ea"/>
              <a:cs typeface="Arial"/>
              <a:sym typeface="Arial"/>
            </a:endParaRPr>
          </a:p>
        </p:txBody>
      </p:sp>
    </p:spTree>
    <p:extLst>
      <p:ext uri="{BB962C8B-B14F-4D97-AF65-F5344CB8AC3E}">
        <p14:creationId xmlns:p14="http://schemas.microsoft.com/office/powerpoint/2010/main" val="2211900783"/>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اذكر الكلمة الموافقة لكل صورة أشير إليها.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a:extLst>
              <a:ext uri="{FF2B5EF4-FFF2-40B4-BE49-F238E27FC236}">
                <a16:creationId xmlns:a16="http://schemas.microsoft.com/office/drawing/2014/main" id="{5D9E0E7E-E6FA-D589-C8D1-B53A2FCCA393}"/>
              </a:ext>
            </a:extLst>
          </p:cNvPr>
          <p:cNvPicPr>
            <a:picLocks noChangeAspect="1"/>
          </p:cNvPicPr>
          <p:nvPr/>
        </p:nvPicPr>
        <p:blipFill>
          <a:blip r:embed="rId4"/>
          <a:stretch>
            <a:fillRect/>
          </a:stretch>
        </p:blipFill>
        <p:spPr>
          <a:xfrm>
            <a:off x="1102204" y="1947869"/>
            <a:ext cx="1819910" cy="1725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 1">
            <a:extLst>
              <a:ext uri="{FF2B5EF4-FFF2-40B4-BE49-F238E27FC236}">
                <a16:creationId xmlns:a16="http://schemas.microsoft.com/office/drawing/2014/main" id="{0F99898D-6BCA-4880-15B7-A367F2EFE8B7}"/>
              </a:ext>
            </a:extLst>
          </p:cNvPr>
          <p:cNvPicPr>
            <a:picLocks noChangeAspect="1"/>
          </p:cNvPicPr>
          <p:nvPr/>
        </p:nvPicPr>
        <p:blipFill>
          <a:blip r:embed="rId5"/>
          <a:stretch>
            <a:fillRect/>
          </a:stretch>
        </p:blipFill>
        <p:spPr>
          <a:xfrm>
            <a:off x="1102204" y="4173340"/>
            <a:ext cx="1856105" cy="176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590E1C13-CD87-707F-7038-9FFB5EC6117D}"/>
              </a:ext>
            </a:extLst>
          </p:cNvPr>
          <p:cNvPicPr>
            <a:picLocks noChangeAspect="1"/>
          </p:cNvPicPr>
          <p:nvPr/>
        </p:nvPicPr>
        <p:blipFill>
          <a:blip r:embed="rId6"/>
          <a:stretch>
            <a:fillRect/>
          </a:stretch>
        </p:blipFill>
        <p:spPr>
          <a:xfrm>
            <a:off x="3649345" y="4190803"/>
            <a:ext cx="1845310" cy="1755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a:extLst>
              <a:ext uri="{FF2B5EF4-FFF2-40B4-BE49-F238E27FC236}">
                <a16:creationId xmlns:a16="http://schemas.microsoft.com/office/drawing/2014/main" id="{E8D6C716-4AAF-C0D6-15D2-31AED3258FD1}"/>
              </a:ext>
            </a:extLst>
          </p:cNvPr>
          <p:cNvPicPr>
            <a:picLocks noChangeAspect="1"/>
          </p:cNvPicPr>
          <p:nvPr/>
        </p:nvPicPr>
        <p:blipFill>
          <a:blip r:embed="rId7"/>
          <a:stretch>
            <a:fillRect/>
          </a:stretch>
        </p:blipFill>
        <p:spPr>
          <a:xfrm>
            <a:off x="6092909" y="4190803"/>
            <a:ext cx="1831340" cy="173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 11">
            <a:extLst>
              <a:ext uri="{FF2B5EF4-FFF2-40B4-BE49-F238E27FC236}">
                <a16:creationId xmlns:a16="http://schemas.microsoft.com/office/drawing/2014/main" id="{7F807594-E1C8-B3CD-ACD3-00361E6F5925}"/>
              </a:ext>
            </a:extLst>
          </p:cNvPr>
          <p:cNvPicPr>
            <a:picLocks noChangeAspect="1"/>
          </p:cNvPicPr>
          <p:nvPr/>
        </p:nvPicPr>
        <p:blipFill>
          <a:blip r:embed="rId8"/>
          <a:stretch>
            <a:fillRect/>
          </a:stretch>
        </p:blipFill>
        <p:spPr>
          <a:xfrm>
            <a:off x="3573675" y="1949774"/>
            <a:ext cx="1811655" cy="1661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a:extLst>
              <a:ext uri="{FF2B5EF4-FFF2-40B4-BE49-F238E27FC236}">
                <a16:creationId xmlns:a16="http://schemas.microsoft.com/office/drawing/2014/main" id="{F3E3F03F-397D-06DD-890A-D5838D258EAB}"/>
              </a:ext>
            </a:extLst>
          </p:cNvPr>
          <p:cNvPicPr>
            <a:picLocks noChangeAspect="1"/>
          </p:cNvPicPr>
          <p:nvPr/>
        </p:nvPicPr>
        <p:blipFill>
          <a:blip r:embed="rId9"/>
          <a:stretch>
            <a:fillRect/>
          </a:stretch>
        </p:blipFill>
        <p:spPr>
          <a:xfrm>
            <a:off x="6036891" y="1947869"/>
            <a:ext cx="1828165" cy="1663065"/>
          </a:xfrm>
          <a:prstGeom prst="rect">
            <a:avLst/>
          </a:prstGeom>
          <a:solidFill>
            <a:srgbClr val="FFFFFF">
              <a:shade val="85000"/>
            </a:srgbClr>
          </a:solidFill>
          <a:ln w="88900" cap="sq">
            <a:solidFill>
              <a:schemeClr val="bg1">
                <a:lumMod val="9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3566277"/>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خافتْ – بُرْجٌ - قُصورٌ</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ضَبْعٌ - شَريطٌ</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قائِدٌ - كاتِبَةٌ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6" name="Image 5">
            <a:extLst>
              <a:ext uri="{FF2B5EF4-FFF2-40B4-BE49-F238E27FC236}">
                <a16:creationId xmlns:a16="http://schemas.microsoft.com/office/drawing/2014/main" id="{EDBDDCBC-3828-B579-9D74-0A6AA903C884}"/>
              </a:ext>
            </a:extLst>
          </p:cNvPr>
          <p:cNvPicPr>
            <a:picLocks noChangeAspect="1"/>
          </p:cNvPicPr>
          <p:nvPr/>
        </p:nvPicPr>
        <p:blipFill>
          <a:blip r:embed="rId2"/>
          <a:stretch>
            <a:fillRect/>
          </a:stretch>
        </p:blipFill>
        <p:spPr>
          <a:xfrm>
            <a:off x="4671581" y="3210127"/>
            <a:ext cx="1934269" cy="95970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ض</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ن</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م</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ء</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62562">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ظ</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ز</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ص</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ع</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50482131"/>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ضَـبْـع</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قُصور</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بُـرْج</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خـافَـتْ</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كـاتِـبَـة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قـائِـد</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شَـريـط</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86515" y="2849461"/>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872143" y="4143298"/>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69179" y="4232913"/>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323765" y="2849460"/>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682850" y="2820314"/>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E240815C-25E8-B616-5CD2-065FB13F2FB1}"/>
              </a:ext>
            </a:extLst>
          </p:cNvPr>
          <p:cNvGrpSpPr/>
          <p:nvPr/>
        </p:nvGrpSpPr>
        <p:grpSpPr>
          <a:xfrm>
            <a:off x="6045499" y="4143298"/>
            <a:ext cx="184723" cy="89615"/>
            <a:chOff x="7831964" y="3929121"/>
            <a:chExt cx="594306" cy="428930"/>
          </a:xfrm>
          <a:solidFill>
            <a:schemeClr val="accent1">
              <a:lumMod val="50000"/>
            </a:schemeClr>
          </a:solidFill>
        </p:grpSpPr>
        <p:pic>
          <p:nvPicPr>
            <p:cNvPr id="20" name="Graphique 19">
              <a:extLst>
                <a:ext uri="{FF2B5EF4-FFF2-40B4-BE49-F238E27FC236}">
                  <a16:creationId xmlns:a16="http://schemas.microsoft.com/office/drawing/2014/main" id="{AAD49C15-512F-637F-80B4-4EB338836F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91229BD0-F6A9-1008-702A-8432D444D4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E8CCE60C-BA13-E408-ABCE-1BFF45533319}"/>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B50233C7-2627-A61C-5440-F8E089C20688}"/>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27B3B449-86B7-678C-860B-D9DEF32803B9}"/>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55A9C2D5-531C-B584-78BA-BCD28D4DB12A}"/>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ea typeface="+mn-ea"/>
                <a:cs typeface="Microsoft Uighur" panose="02000000000000000000" pitchFamily="2" charset="-78"/>
                <a:sym typeface="Arial"/>
              </a:rPr>
              <a:t>رائز القراءة </a:t>
            </a:r>
          </a:p>
        </p:txBody>
      </p:sp>
      <p:pic>
        <p:nvPicPr>
          <p:cNvPr id="6" name="Image 5">
            <a:extLst>
              <a:ext uri="{FF2B5EF4-FFF2-40B4-BE49-F238E27FC236}">
                <a16:creationId xmlns:a16="http://schemas.microsoft.com/office/drawing/2014/main" id="{7F8D3657-BEBD-19A6-1F35-086B4AB094C2}"/>
              </a:ext>
            </a:extLst>
          </p:cNvPr>
          <p:cNvPicPr>
            <a:picLocks noChangeAspect="1"/>
          </p:cNvPicPr>
          <p:nvPr/>
        </p:nvPicPr>
        <p:blipFill>
          <a:blip r:embed="rId4"/>
          <a:stretch>
            <a:fillRect/>
          </a:stretch>
        </p:blipFill>
        <p:spPr>
          <a:xfrm>
            <a:off x="946634" y="5199831"/>
            <a:ext cx="7459947" cy="622001"/>
          </a:xfrm>
          <a:prstGeom prst="rect">
            <a:avLst/>
          </a:prstGeom>
        </p:spPr>
      </p:pic>
    </p:spTree>
    <p:extLst>
      <p:ext uri="{BB962C8B-B14F-4D97-AF65-F5344CB8AC3E}">
        <p14:creationId xmlns:p14="http://schemas.microsoft.com/office/powerpoint/2010/main" val="3683760978"/>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5E233-0911-57FE-1883-D89C356CF20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7AAE8EE-D20A-4F51-3BD7-9093D83C270B}"/>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 وقراءة الحروف والكلمات.</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الممرر للمتعلم 30 ثانية لملاحظة  الفقرة وقراءتها قراءة صامتة قبل أن يبدأ الرائز.</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يحصل المتعلم على النقطة الكاملة إذا قرأ الفقرة </a:t>
            </a:r>
            <a:r>
              <a:rPr kumimoji="0" lang="ar-MA" sz="20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(دون أخطاء) وباسترسال (عدم التوقف بين الكلمات).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الأخطاء المرتكبة.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42B46F77-1003-6DD1-7E1E-7249F8397F4C}"/>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445428994"/>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E17C-11F5-CF55-CE02-F297EE153A5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B927B07D-4AC2-7EC3-42AA-F27C0273B5D5}"/>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CE0DABAC-B6E0-7368-3F01-601B88B2588E}"/>
              </a:ext>
            </a:extLst>
          </p:cNvPr>
          <p:cNvGraphicFramePr>
            <a:graphicFrameLocks noGrp="1"/>
          </p:cNvGraphicFramePr>
          <p:nvPr>
            <p:extLst>
              <p:ext uri="{D42A27DB-BD31-4B8C-83A1-F6EECF244321}">
                <p14:modId xmlns:p14="http://schemas.microsoft.com/office/powerpoint/2010/main" val="3209224716"/>
              </p:ext>
            </p:extLst>
          </p:nvPr>
        </p:nvGraphicFramePr>
        <p:xfrm>
          <a:off x="1110144" y="2044112"/>
          <a:ext cx="6712085" cy="3931091"/>
        </p:xfrm>
        <a:graphic>
          <a:graphicData uri="http://schemas.openxmlformats.org/drawingml/2006/table">
            <a:tbl>
              <a:tblPr rtl="1" firstRow="1" firstCol="1" bandRow="1"/>
              <a:tblGrid>
                <a:gridCol w="2234852">
                  <a:extLst>
                    <a:ext uri="{9D8B030D-6E8A-4147-A177-3AD203B41FA5}">
                      <a16:colId xmlns:a16="http://schemas.microsoft.com/office/drawing/2014/main" val="3962430757"/>
                    </a:ext>
                  </a:extLst>
                </a:gridCol>
                <a:gridCol w="4477233">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957447">
                <a:tc>
                  <a:txBody>
                    <a:bodyPr/>
                    <a:lstStyle/>
                    <a:p>
                      <a:pPr algn="ctr" rtl="1">
                        <a:lnSpc>
                          <a:spcPct val="115000"/>
                        </a:lnSpc>
                        <a:spcAft>
                          <a:spcPts val="800"/>
                        </a:spcAft>
                        <a:buNone/>
                      </a:pPr>
                      <a:r>
                        <a:rPr lang="ar-MA" sz="2000" kern="100" dirty="0">
                          <a:effectLst/>
                        </a:rPr>
                        <a:t>الجملة الأولى</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ctr" rtl="1">
                        <a:lnSpc>
                          <a:spcPct val="115000"/>
                        </a:lnSpc>
                        <a:spcAft>
                          <a:spcPts val="800"/>
                        </a:spcAft>
                        <a:buFont typeface="Arial" panose="020B0604020202020204" pitchFamily="34" charset="0"/>
                        <a:buNone/>
                      </a:pP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كل كلمة </a:t>
                      </a:r>
                      <a:r>
                        <a:rPr lang="ar-MA" sz="2400" kern="100" dirty="0">
                          <a:effectLst/>
                          <a:latin typeface="Aptos" panose="020B0004020202020204" pitchFamily="34" charset="0"/>
                          <a:ea typeface="Aptos" panose="020B0004020202020204" pitchFamily="34" charset="0"/>
                          <a:cs typeface="Arial" panose="020B0604020202020204" pitchFamily="34" charset="0"/>
                        </a:rPr>
                        <a:t>مقروءة بشكل صحيح +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الاسترسال للجملة الأولى</a:t>
                      </a:r>
                      <a:endParaRPr lang="ar-MA" sz="2000" kern="100" dirty="0">
                        <a:solidFill>
                          <a:srgbClr val="C00000"/>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012722">
                <a:tc>
                  <a:txBody>
                    <a:bodyPr/>
                    <a:lstStyle/>
                    <a:p>
                      <a:pPr marL="0" algn="ctr" defTabSz="514337" rtl="1" eaLnBrk="1" latinLnBrk="0" hangingPunct="1">
                        <a:lnSpc>
                          <a:spcPct val="115000"/>
                        </a:lnSpc>
                        <a:spcAft>
                          <a:spcPts val="800"/>
                        </a:spcAft>
                        <a:buNone/>
                      </a:pPr>
                      <a:r>
                        <a:rPr lang="ar-MA" sz="2000" kern="100" dirty="0">
                          <a:solidFill>
                            <a:srgbClr val="000000"/>
                          </a:solidFill>
                          <a:effectLst/>
                          <a:latin typeface="Arial"/>
                          <a:cs typeface="Arial"/>
                        </a:rPr>
                        <a:t>باقي جمل الفقرة</a:t>
                      </a:r>
                    </a:p>
                  </a:txBody>
                  <a:tcPr marL="68580" marR="68580" marT="0" marB="0"/>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0,5 ن عن كلمة </a:t>
                      </a: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كلمة مقروءة بشكل صحيح +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1ن عن الاسترسال</a:t>
                      </a:r>
                      <a:r>
                        <a:rPr lang="fr-FR"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  </a:t>
                      </a:r>
                      <a:r>
                        <a:rPr lang="ar-MA" sz="2400"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لكل جملة </a:t>
                      </a:r>
                      <a:r>
                        <a:rPr lang="ar-MA" sz="2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من الجمل الثلاثة الموالية</a:t>
                      </a:r>
                    </a:p>
                  </a:txBody>
                  <a:tcPr marL="68580" marR="68580" marT="0" marB="0"/>
                </a:tc>
                <a:extLst>
                  <a:ext uri="{0D108BD9-81ED-4DB2-BD59-A6C34878D82A}">
                    <a16:rowId xmlns:a16="http://schemas.microsoft.com/office/drawing/2014/main" val="3368852238"/>
                  </a:ext>
                </a:extLst>
              </a:tr>
              <a:tr h="1012722">
                <a:tc>
                  <a:txBody>
                    <a:bodyPr/>
                    <a:lstStyle/>
                    <a:p>
                      <a:pPr marL="0" algn="ctr" defTabSz="514337" rtl="1" eaLnBrk="1" latinLnBrk="0" hangingPunct="1">
                        <a:lnSpc>
                          <a:spcPct val="115000"/>
                        </a:lnSpc>
                        <a:spcAft>
                          <a:spcPts val="800"/>
                        </a:spcAft>
                        <a:buNone/>
                      </a:pPr>
                      <a:r>
                        <a:rPr lang="ar-MA" sz="2000" kern="100" dirty="0">
                          <a:solidFill>
                            <a:srgbClr val="C00000"/>
                          </a:solidFill>
                          <a:effectLst/>
                          <a:latin typeface="Arial"/>
                          <a:cs typeface="Arial"/>
                        </a:rPr>
                        <a:t>المجموع</a:t>
                      </a:r>
                    </a:p>
                  </a:txBody>
                  <a:tcPr marL="68580" marR="68580" marT="0" marB="0" anchor="ctr"/>
                </a:tc>
                <a:tc>
                  <a:txBody>
                    <a:bodyPr/>
                    <a:lstStyle/>
                    <a:p>
                      <a:pPr marL="0" indent="0" algn="ctr" defTabSz="514337" rtl="1" eaLnBrk="1" latinLnBrk="0" hangingPunct="1">
                        <a:lnSpc>
                          <a:spcPct val="115000"/>
                        </a:lnSpc>
                        <a:spcAft>
                          <a:spcPts val="800"/>
                        </a:spcAft>
                        <a:buFont typeface="Arial" panose="020B0604020202020204" pitchFamily="34" charset="0"/>
                        <a:buNone/>
                      </a:pPr>
                      <a:r>
                        <a:rPr lang="ar-MA" sz="24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10 ن</a:t>
                      </a:r>
                    </a:p>
                  </a:txBody>
                  <a:tcPr marL="68580" marR="68580" marT="0" marB="0" anchor="ctr"/>
                </a:tc>
                <a:extLst>
                  <a:ext uri="{0D108BD9-81ED-4DB2-BD59-A6C34878D82A}">
                    <a16:rowId xmlns:a16="http://schemas.microsoft.com/office/drawing/2014/main" val="3487070614"/>
                  </a:ext>
                </a:extLst>
              </a:tr>
            </a:tbl>
          </a:graphicData>
        </a:graphic>
      </p:graphicFrame>
    </p:spTree>
    <p:extLst>
      <p:ext uri="{BB962C8B-B14F-4D97-AF65-F5344CB8AC3E}">
        <p14:creationId xmlns:p14="http://schemas.microsoft.com/office/powerpoint/2010/main" val="4182870213"/>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8C2B576-E92F-FAC6-C05A-6B73DD53EA5B}"/>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9B86496-339E-B758-3B0B-CE4B31B4C659}"/>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9C801648-D5A3-2B5F-0E1B-48815822E0E5}"/>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ZoneTexte 1">
            <a:extLst>
              <a:ext uri="{FF2B5EF4-FFF2-40B4-BE49-F238E27FC236}">
                <a16:creationId xmlns:a16="http://schemas.microsoft.com/office/drawing/2014/main" id="{3E5F361F-CFC4-C218-5B67-A9643F64580D}"/>
              </a:ext>
            </a:extLst>
          </p:cNvPr>
          <p:cNvSpPr txBox="1"/>
          <p:nvPr/>
        </p:nvSpPr>
        <p:spPr>
          <a:xfrm>
            <a:off x="940604" y="1586183"/>
            <a:ext cx="6531769" cy="4387420"/>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هذا خـالِـد.</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يُحِـبُّ خـالِـد ٱلْحَـيَـواناتِ كَـثـيـراً.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يُـرَبّـي كَـلْـبـاً ظَريـفـاً.</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4800" b="0" i="0" u="none" strike="noStrike" kern="1200" cap="none" spc="0" normalizeH="0" baseline="0" noProof="0" dirty="0">
                <a:ln>
                  <a:noFill/>
                </a:ln>
                <a:solidFill>
                  <a:srgbClr val="434E7B"/>
                </a:solidFill>
                <a:effectLst/>
                <a:uLnTx/>
                <a:uFillTx/>
                <a:latin typeface="Arial"/>
                <a:ea typeface="+mn-ea"/>
                <a:cs typeface="Arial"/>
                <a:sym typeface="Arial"/>
              </a:rPr>
              <a:t>يَلْعَـبُ خـالِـد مَـعَ كَـلْـبِـهِ.  </a:t>
            </a:r>
          </a:p>
        </p:txBody>
      </p:sp>
      <p:grpSp>
        <p:nvGrpSpPr>
          <p:cNvPr id="3" name="Groupe 2">
            <a:extLst>
              <a:ext uri="{FF2B5EF4-FFF2-40B4-BE49-F238E27FC236}">
                <a16:creationId xmlns:a16="http://schemas.microsoft.com/office/drawing/2014/main" id="{9D656836-7ABC-0235-4543-2A78EFB6CD92}"/>
              </a:ext>
            </a:extLst>
          </p:cNvPr>
          <p:cNvGrpSpPr/>
          <p:nvPr/>
        </p:nvGrpSpPr>
        <p:grpSpPr>
          <a:xfrm>
            <a:off x="5515583" y="1935806"/>
            <a:ext cx="223735" cy="137509"/>
            <a:chOff x="7831964" y="3929121"/>
            <a:chExt cx="594306" cy="428930"/>
          </a:xfrm>
          <a:solidFill>
            <a:schemeClr val="accent1">
              <a:lumMod val="50000"/>
            </a:schemeClr>
          </a:solidFill>
        </p:grpSpPr>
        <p:pic>
          <p:nvPicPr>
            <p:cNvPr id="6" name="Graphique 5">
              <a:extLst>
                <a:ext uri="{FF2B5EF4-FFF2-40B4-BE49-F238E27FC236}">
                  <a16:creationId xmlns:a16="http://schemas.microsoft.com/office/drawing/2014/main" id="{7C8E9B53-844A-C18E-E445-D463B0EE3C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7" name="Graphique 6">
              <a:extLst>
                <a:ext uri="{FF2B5EF4-FFF2-40B4-BE49-F238E27FC236}">
                  <a16:creationId xmlns:a16="http://schemas.microsoft.com/office/drawing/2014/main" id="{F0B012C5-FED3-EDB3-FB71-1E8C42F52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DEEE2ECF-CB8A-3648-EBCD-504D2F6BD347}"/>
              </a:ext>
            </a:extLst>
          </p:cNvPr>
          <p:cNvGrpSpPr/>
          <p:nvPr/>
        </p:nvGrpSpPr>
        <p:grpSpPr>
          <a:xfrm>
            <a:off x="5063057" y="5203062"/>
            <a:ext cx="223735" cy="137509"/>
            <a:chOff x="7831964" y="3929121"/>
            <a:chExt cx="594306" cy="428930"/>
          </a:xfrm>
          <a:solidFill>
            <a:schemeClr val="accent1">
              <a:lumMod val="50000"/>
            </a:schemeClr>
          </a:solidFill>
        </p:grpSpPr>
        <p:pic>
          <p:nvPicPr>
            <p:cNvPr id="16" name="Graphique 15">
              <a:extLst>
                <a:ext uri="{FF2B5EF4-FFF2-40B4-BE49-F238E27FC236}">
                  <a16:creationId xmlns:a16="http://schemas.microsoft.com/office/drawing/2014/main" id="{6F37324B-DA1A-3D1F-DBFA-93B7AD2E6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17" name="Graphique 16">
              <a:extLst>
                <a:ext uri="{FF2B5EF4-FFF2-40B4-BE49-F238E27FC236}">
                  <a16:creationId xmlns:a16="http://schemas.microsoft.com/office/drawing/2014/main" id="{0D45FFEB-D28C-EBBC-6610-FC13C8C8C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grpSp>
        <p:nvGrpSpPr>
          <p:cNvPr id="18" name="Groupe 17">
            <a:extLst>
              <a:ext uri="{FF2B5EF4-FFF2-40B4-BE49-F238E27FC236}">
                <a16:creationId xmlns:a16="http://schemas.microsoft.com/office/drawing/2014/main" id="{CEAE68C7-9C79-6066-1330-495C7401527E}"/>
              </a:ext>
            </a:extLst>
          </p:cNvPr>
          <p:cNvGrpSpPr/>
          <p:nvPr/>
        </p:nvGrpSpPr>
        <p:grpSpPr>
          <a:xfrm>
            <a:off x="5111599" y="3005848"/>
            <a:ext cx="223735" cy="137509"/>
            <a:chOff x="7831964" y="3929121"/>
            <a:chExt cx="594306" cy="428930"/>
          </a:xfrm>
          <a:solidFill>
            <a:schemeClr val="accent1">
              <a:lumMod val="50000"/>
            </a:schemeClr>
          </a:solidFill>
        </p:grpSpPr>
        <p:pic>
          <p:nvPicPr>
            <p:cNvPr id="19" name="Graphique 18">
              <a:extLst>
                <a:ext uri="{FF2B5EF4-FFF2-40B4-BE49-F238E27FC236}">
                  <a16:creationId xmlns:a16="http://schemas.microsoft.com/office/drawing/2014/main" id="{C028BAFD-E7F0-5492-AD55-4CD9A41FC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31964" y="3929121"/>
              <a:ext cx="336416" cy="428930"/>
            </a:xfrm>
            <a:prstGeom prst="rect">
              <a:avLst/>
            </a:prstGeom>
          </p:spPr>
        </p:pic>
        <p:pic>
          <p:nvPicPr>
            <p:cNvPr id="20" name="Graphique 19">
              <a:extLst>
                <a:ext uri="{FF2B5EF4-FFF2-40B4-BE49-F238E27FC236}">
                  <a16:creationId xmlns:a16="http://schemas.microsoft.com/office/drawing/2014/main" id="{1D49D11B-F87D-354D-6E84-CC6B7CDF59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1998759875"/>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664A-41E9-EF7A-0FE5-8BBAE121234D}"/>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35280DFB-CC85-0360-E88C-A86F1F3D2D26}"/>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266486611"/>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52C2018-BF8F-8329-4EDB-1C4DCEC1F1FB}"/>
              </a:ext>
            </a:extLst>
          </p:cNvPr>
          <p:cNvPicPr>
            <a:picLocks noChangeAspect="1"/>
          </p:cNvPicPr>
          <p:nvPr/>
        </p:nvPicPr>
        <p:blipFill>
          <a:blip r:embed="rId2"/>
          <a:stretch>
            <a:fillRect/>
          </a:stretch>
        </p:blipFill>
        <p:spPr>
          <a:xfrm>
            <a:off x="154858" y="159774"/>
            <a:ext cx="8834284" cy="6538452"/>
          </a:xfrm>
          <a:prstGeom prst="rect">
            <a:avLst/>
          </a:prstGeom>
        </p:spPr>
      </p:pic>
    </p:spTree>
    <p:extLst>
      <p:ext uri="{BB962C8B-B14F-4D97-AF65-F5344CB8AC3E}">
        <p14:creationId xmlns:p14="http://schemas.microsoft.com/office/powerpoint/2010/main" val="1130386440"/>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t>اختــتام الحــصة</a:t>
            </a:r>
            <a:endParaRPr lang="fr-MA" sz="4000" dirty="0"/>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3014118"/>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a:p>
            <a:pPr marL="0" marR="0" lvl="0" indent="0" algn="r" defTabSz="914400" rtl="1" eaLnBrk="1" fontAlgn="auto" latinLnBrk="0" hangingPunct="1">
              <a:lnSpc>
                <a:spcPct val="100000"/>
              </a:lnSpc>
              <a:spcBef>
                <a:spcPts val="300"/>
              </a:spcBef>
              <a:spcAft>
                <a:spcPts val="0"/>
              </a:spcAft>
              <a:buClr>
                <a:srgbClr val="424D7B"/>
              </a:buClr>
              <a:buSzPct val="50000"/>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rPr>
              <a:t>4</a:t>
            </a: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pic>
        <p:nvPicPr>
          <p:cNvPr id="4" name="Image 3" descr="Une image contenant horloge, cercle&#10;&#10;Le contenu généré par l’IA peut être incorrect.">
            <a:extLst>
              <a:ext uri="{FF2B5EF4-FFF2-40B4-BE49-F238E27FC236}">
                <a16:creationId xmlns:a16="http://schemas.microsoft.com/office/drawing/2014/main" id="{29171FD2-9C80-68F2-F8AE-3F4A033C6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400" y="1624032"/>
            <a:ext cx="563407" cy="648397"/>
          </a:xfrm>
          <a:prstGeom prst="rect">
            <a:avLst/>
          </a:prstGeom>
        </p:spPr>
      </p:pic>
    </p:spTree>
    <p:extLst>
      <p:ext uri="{BB962C8B-B14F-4D97-AF65-F5344CB8AC3E}">
        <p14:creationId xmlns:p14="http://schemas.microsoft.com/office/powerpoint/2010/main" val="27085513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7287D5E-5D0C-D4C1-FA11-A46B0B316836}"/>
              </a:ext>
            </a:extLst>
          </p:cNvPr>
          <p:cNvSpPr>
            <a:spLocks noGrp="1"/>
          </p:cNvSpPr>
          <p:nvPr>
            <p:ph type="title"/>
          </p:nvPr>
        </p:nvSpPr>
        <p:spPr>
          <a:xfrm>
            <a:off x="515320" y="719856"/>
            <a:ext cx="7005842" cy="612000"/>
          </a:xfrm>
        </p:spPr>
        <p:txBody>
          <a:bodyPr>
            <a:noAutofit/>
          </a:bodyPr>
          <a:lstStyle/>
          <a:p>
            <a:pPr lvl="0" defTabSz="457200" rtl="0">
              <a:lnSpc>
                <a:spcPct val="100000"/>
              </a:lnSpc>
              <a:buClrTx/>
              <a:buSzTx/>
              <a:defRP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تع</a:t>
            </a: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لمنا اليوم كيف نتحدث عن الحكاية ونلعب أدوارها. ماذا استفدتم من حكاية فات الأوان؟</a:t>
            </a:r>
            <a:endParaRPr lang="fr-FR" sz="2400" i="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 name="Nada-Standing">
            <a:hlinkClick r:id="" action="ppaction://media"/>
            <a:extLst>
              <a:ext uri="{FF2B5EF4-FFF2-40B4-BE49-F238E27FC236}">
                <a16:creationId xmlns:a16="http://schemas.microsoft.com/office/drawing/2014/main" id="{A028FB2C-8C6D-3B5C-A1A4-1F8578A7448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49264" y="2114325"/>
            <a:ext cx="1921837" cy="3069256"/>
          </a:xfrm>
          <a:prstGeom prst="rect">
            <a:avLst/>
          </a:prstGeom>
        </p:spPr>
      </p:pic>
      <p:pic>
        <p:nvPicPr>
          <p:cNvPr id="4" name="Image 3">
            <a:extLst>
              <a:ext uri="{FF2B5EF4-FFF2-40B4-BE49-F238E27FC236}">
                <a16:creationId xmlns:a16="http://schemas.microsoft.com/office/drawing/2014/main" id="{BC89A420-2E4E-606B-4650-5C1FC77354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BAAB53A2-27A7-E848-F604-E3F7AC7B07B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6FBB577B-DCA5-1DCC-CBD9-FC1A0B53748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8" name="Image 7">
            <a:extLst>
              <a:ext uri="{FF2B5EF4-FFF2-40B4-BE49-F238E27FC236}">
                <a16:creationId xmlns:a16="http://schemas.microsoft.com/office/drawing/2014/main" id="{BF486A20-D357-D07C-5FC1-788B5E08BC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0EFAD78B-C866-2973-6055-D27908915F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50370A32-3DE4-AC67-1F99-B76D02722B2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1" name="Rectangle 10">
            <a:extLst>
              <a:ext uri="{FF2B5EF4-FFF2-40B4-BE49-F238E27FC236}">
                <a16:creationId xmlns:a16="http://schemas.microsoft.com/office/drawing/2014/main" id="{0F871EAF-B554-F1F4-4E07-F651A27B059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2" name="Rectangle 11">
            <a:extLst>
              <a:ext uri="{FF2B5EF4-FFF2-40B4-BE49-F238E27FC236}">
                <a16:creationId xmlns:a16="http://schemas.microsoft.com/office/drawing/2014/main" id="{6BB8EFD7-8482-0EC1-42B1-E39BC4587CF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6" name="Espace réservé pour une image  15" descr="Une image contenant habits, illustration, Animation, sourire&#10;&#10;Le contenu généré par l’IA peut être incorrect.">
            <a:extLst>
              <a:ext uri="{FF2B5EF4-FFF2-40B4-BE49-F238E27FC236}">
                <a16:creationId xmlns:a16="http://schemas.microsoft.com/office/drawing/2014/main" id="{490759C7-AA5B-6567-13AC-F139ABF1826A}"/>
              </a:ext>
            </a:extLst>
          </p:cNvPr>
          <p:cNvPicPr>
            <a:picLocks noGrp="1" noChangeAspect="1"/>
          </p:cNvPicPr>
          <p:nvPr>
            <p:ph type="pic" idx="3"/>
          </p:nvPr>
        </p:nvPicPr>
        <p:blipFill>
          <a:blip r:embed="rId9">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id="{DA8D3C43-1250-FCEE-FBF2-3CD27E852422}"/>
              </a:ext>
            </a:extLst>
          </p:cNvPr>
          <p:cNvPicPr>
            <a:picLocks noChangeAspect="1"/>
          </p:cNvPicPr>
          <p:nvPr/>
        </p:nvPicPr>
        <p:blipFill>
          <a:blip r:embed="rId10"/>
          <a:stretch>
            <a:fillRect/>
          </a:stretch>
        </p:blipFill>
        <p:spPr>
          <a:xfrm>
            <a:off x="1171791" y="2621902"/>
            <a:ext cx="4037234" cy="22492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8845-82A8-F4B0-9396-EB2CC2D86CC7}"/>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876E4528-AD8B-6078-1D4E-3373A83AC30F}"/>
              </a:ext>
            </a:extLst>
          </p:cNvPr>
          <p:cNvSpPr>
            <a:spLocks noGrp="1"/>
          </p:cNvSpPr>
          <p:nvPr>
            <p:ph type="title"/>
          </p:nvPr>
        </p:nvSpPr>
        <p:spPr/>
        <p:txBody>
          <a:bodyPr>
            <a:noAutofit/>
          </a:bodyPr>
          <a:lstStyle/>
          <a:p>
            <a:pPr>
              <a:buClr>
                <a:srgbClr val="A5A5A5"/>
              </a:buClr>
            </a:pPr>
            <a:r>
              <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تعلمنا كيف </a:t>
            </a:r>
            <a:r>
              <a:rPr lang="ar-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rPr>
              <a:t>نصا بطلاقة. من يقرأ؟</a:t>
            </a:r>
            <a:endParaRPr lang="tzm-Arab-MA" sz="24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1" name="Espace réservé pour une image  20" descr="Une image contenant habits, sourire, dessin humoristique, clipart&#10;&#10;Le contenu généré par l’IA peut être incorrect.">
            <a:extLst>
              <a:ext uri="{FF2B5EF4-FFF2-40B4-BE49-F238E27FC236}">
                <a16:creationId xmlns:a16="http://schemas.microsoft.com/office/drawing/2014/main" id="{6C15A33F-C69D-3352-5B6C-E6547DB6825B}"/>
              </a:ext>
            </a:extLst>
          </p:cNvPr>
          <p:cNvPicPr>
            <a:picLocks noGrp="1" noChangeAspect="1"/>
          </p:cNvPicPr>
          <p:nvPr>
            <p:ph type="pic" idx="3"/>
          </p:nvPr>
        </p:nvPicPr>
        <p:blipFill>
          <a:blip r:embed="rId4">
            <a:extLst>
              <a:ext uri="{28A0092B-C50C-407E-A947-70E740481C1C}">
                <a14:useLocalDpi xmlns:a14="http://schemas.microsoft.com/office/drawing/2010/main" val="0"/>
              </a:ext>
            </a:extLst>
          </a:blip>
          <a:srcRect/>
          <a:stretch>
            <a:fillRect/>
          </a:stretch>
        </p:blipFill>
        <p:spPr/>
      </p:pic>
      <p:pic>
        <p:nvPicPr>
          <p:cNvPr id="18" name="standing">
            <a:hlinkClick r:id="" action="ppaction://media"/>
            <a:extLst>
              <a:ext uri="{FF2B5EF4-FFF2-40B4-BE49-F238E27FC236}">
                <a16:creationId xmlns:a16="http://schemas.microsoft.com/office/drawing/2014/main" id="{93F3AE2C-8FCF-3A21-7FC4-5916590BE0B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60" b="2355"/>
          <a:stretch>
            <a:fillRect/>
          </a:stretch>
        </p:blipFill>
        <p:spPr>
          <a:xfrm>
            <a:off x="6695813" y="2287043"/>
            <a:ext cx="1743270" cy="2937300"/>
          </a:xfrm>
          <a:prstGeom prst="roundRect">
            <a:avLst/>
          </a:prstGeom>
        </p:spPr>
      </p:pic>
      <p:pic>
        <p:nvPicPr>
          <p:cNvPr id="6" name="Image 5">
            <a:extLst>
              <a:ext uri="{FF2B5EF4-FFF2-40B4-BE49-F238E27FC236}">
                <a16:creationId xmlns:a16="http://schemas.microsoft.com/office/drawing/2014/main" id="{73D942BC-5047-AD8D-4263-BC0F750DCA9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9" name="Image 8">
            <a:extLst>
              <a:ext uri="{FF2B5EF4-FFF2-40B4-BE49-F238E27FC236}">
                <a16:creationId xmlns:a16="http://schemas.microsoft.com/office/drawing/2014/main" id="{95C27066-73C2-B17E-9D20-DCDCF054DDD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0" name="Image 19">
            <a:extLst>
              <a:ext uri="{FF2B5EF4-FFF2-40B4-BE49-F238E27FC236}">
                <a16:creationId xmlns:a16="http://schemas.microsoft.com/office/drawing/2014/main" id="{5C926A7E-6506-E9AF-02BE-2C60878AFE7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2" name="Image 21">
            <a:extLst>
              <a:ext uri="{FF2B5EF4-FFF2-40B4-BE49-F238E27FC236}">
                <a16:creationId xmlns:a16="http://schemas.microsoft.com/office/drawing/2014/main" id="{64B0B77D-514E-62D5-4910-9AFE3234E0C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3" name="Rectangle 22">
            <a:extLst>
              <a:ext uri="{FF2B5EF4-FFF2-40B4-BE49-F238E27FC236}">
                <a16:creationId xmlns:a16="http://schemas.microsoft.com/office/drawing/2014/main" id="{4182B175-EBE8-45F7-2BCE-6D4992A201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4" name="Rectangle 23">
            <a:extLst>
              <a:ext uri="{FF2B5EF4-FFF2-40B4-BE49-F238E27FC236}">
                <a16:creationId xmlns:a16="http://schemas.microsoft.com/office/drawing/2014/main" id="{31EB4EBA-3A56-02A5-23AA-26687D49528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5" name="Rectangle 24">
            <a:extLst>
              <a:ext uri="{FF2B5EF4-FFF2-40B4-BE49-F238E27FC236}">
                <a16:creationId xmlns:a16="http://schemas.microsoft.com/office/drawing/2014/main" id="{44583229-C604-E21B-7C70-0C8F3045348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6" name="Rectangle 25">
            <a:extLst>
              <a:ext uri="{FF2B5EF4-FFF2-40B4-BE49-F238E27FC236}">
                <a16:creationId xmlns:a16="http://schemas.microsoft.com/office/drawing/2014/main" id="{EE474A9B-F456-AA93-7267-F5A01B36E87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
        <p:nvSpPr>
          <p:cNvPr id="3" name="ZoneTexte 2">
            <a:extLst>
              <a:ext uri="{FF2B5EF4-FFF2-40B4-BE49-F238E27FC236}">
                <a16:creationId xmlns:a16="http://schemas.microsoft.com/office/drawing/2014/main" id="{8D77E459-9DB4-111C-D542-BD40EA18A599}"/>
              </a:ext>
            </a:extLst>
          </p:cNvPr>
          <p:cNvSpPr txBox="1"/>
          <p:nvPr/>
        </p:nvSpPr>
        <p:spPr>
          <a:xfrm>
            <a:off x="808295" y="2003877"/>
            <a:ext cx="5519943" cy="3671583"/>
          </a:xfrm>
          <a:prstGeom prst="rect">
            <a:avLst/>
          </a:prstGeom>
          <a:noFill/>
        </p:spPr>
        <p:txBody>
          <a:bodyPr wrap="square" rtlCol="0">
            <a:spAutoFit/>
          </a:bodyPr>
          <a:lstStyle/>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Arial"/>
                <a:ea typeface="+mn-ea"/>
                <a:cs typeface="Arial"/>
                <a:sym typeface="Arial"/>
              </a:rPr>
              <a:t>هذا </a:t>
            </a:r>
            <a:r>
              <a:rPr lang="ar-MA" sz="4000" dirty="0">
                <a:solidFill>
                  <a:srgbClr val="434E7B"/>
                </a:solidFill>
                <a:latin typeface="Arial"/>
                <a:cs typeface="Arial"/>
                <a:sym typeface="Arial"/>
              </a:rPr>
              <a:t>جَـدّي</a:t>
            </a:r>
            <a:r>
              <a:rPr kumimoji="0" lang="ar-MA" sz="4000" b="0" i="0" u="none" strike="noStrike" kern="1200" cap="none" spc="0" normalizeH="0" baseline="0" noProof="0" dirty="0">
                <a:ln>
                  <a:noFill/>
                </a:ln>
                <a:solidFill>
                  <a:srgbClr val="434E7B"/>
                </a:solidFill>
                <a:effectLst/>
                <a:uLnTx/>
                <a:uFillTx/>
                <a:latin typeface="Arial"/>
                <a:ea typeface="+mn-ea"/>
                <a:cs typeface="Arial"/>
                <a:sym typeface="Arial"/>
              </a:rPr>
              <a:t>.</a:t>
            </a: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 </a:t>
            </a:r>
            <a:endParaRPr kumimoji="0" lang="ar-MA" sz="4000" b="0" i="0" u="none" strike="noStrike" kern="1200" cap="none" spc="0" normalizeH="0" baseline="0" noProof="0" dirty="0">
              <a:ln>
                <a:noFill/>
              </a:ln>
              <a:solidFill>
                <a:srgbClr val="434E7B"/>
              </a:solidFill>
              <a:effectLst/>
              <a:uLnTx/>
              <a:uFillTx/>
              <a:latin typeface="Arial"/>
              <a:ea typeface="+mn-ea"/>
              <a:cs typeface="Arial"/>
              <a:sym typeface="Arial"/>
            </a:endParaRP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يُـرَبّي جَـدّي كَـلْـبـاً صَغـيـراً،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وحَـمَـلاً ظَريـفاً وَحِصـاناً قَـوِيّـاً.</a:t>
            </a:r>
          </a:p>
          <a:p>
            <a:pPr marL="0" marR="0" lvl="0" indent="0" algn="r" defTabSz="457200" rtl="1" eaLnBrk="1" fontAlgn="auto" latinLnBrk="0" hangingPunct="1">
              <a:lnSpc>
                <a:spcPct val="150000"/>
              </a:lnSpc>
              <a:spcBef>
                <a:spcPts val="0"/>
              </a:spcBef>
              <a:spcAft>
                <a:spcPts val="0"/>
              </a:spcAft>
              <a:buClrTx/>
              <a:buSzTx/>
              <a:buFontTx/>
              <a:buNone/>
              <a:tabLst/>
              <a:defRPr/>
            </a:pPr>
            <a:r>
              <a:rPr kumimoji="0" lang="ar-MA" sz="4000" b="0" i="0" u="none" strike="noStrike" kern="1200" cap="none" spc="0" normalizeH="0" baseline="0" noProof="0" dirty="0">
                <a:ln>
                  <a:noFill/>
                </a:ln>
                <a:solidFill>
                  <a:srgbClr val="434E7B"/>
                </a:solidFill>
                <a:effectLst/>
                <a:uLnTx/>
                <a:uFillTx/>
                <a:latin typeface="Calibri" panose="020F0502020204030204"/>
                <a:ea typeface="+mn-ea"/>
                <a:cs typeface="Arial" panose="020B0604020202020204" pitchFamily="34" charset="0"/>
              </a:rPr>
              <a:t>يُـحِـبُّ جَـدّي حَـيَـوانـاتِـهِ كَـثـيـراً.  </a:t>
            </a:r>
          </a:p>
        </p:txBody>
      </p:sp>
    </p:spTree>
    <p:extLst>
      <p:ext uri="{BB962C8B-B14F-4D97-AF65-F5344CB8AC3E}">
        <p14:creationId xmlns:p14="http://schemas.microsoft.com/office/powerpoint/2010/main" val="4885931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60F2E9A-3C7C-9C27-E054-926E5FFC73DC}"/>
              </a:ext>
            </a:extLst>
          </p:cNvPr>
          <p:cNvPicPr>
            <a:picLocks noChangeAspect="1"/>
          </p:cNvPicPr>
          <p:nvPr/>
        </p:nvPicPr>
        <p:blipFill>
          <a:blip r:embed="rId2"/>
          <a:stretch>
            <a:fillRect/>
          </a:stretch>
        </p:blipFill>
        <p:spPr>
          <a:xfrm>
            <a:off x="2825672" y="1704227"/>
            <a:ext cx="3348573" cy="4667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re 11">
            <a:extLst>
              <a:ext uri="{FF2B5EF4-FFF2-40B4-BE49-F238E27FC236}">
                <a16:creationId xmlns:a16="http://schemas.microsoft.com/office/drawing/2014/main" id="{2E9DA416-6B93-F020-5EBB-CC15F0A6AEC6}"/>
              </a:ext>
            </a:extLst>
          </p:cNvPr>
          <p:cNvSpPr>
            <a:spLocks noGrp="1"/>
          </p:cNvSpPr>
          <p:nvPr>
            <p:ph type="title"/>
          </p:nvPr>
        </p:nvSpPr>
        <p:spPr/>
        <p:txBody>
          <a:bodyPr/>
          <a:lstStyle/>
          <a:p>
            <a:pPr>
              <a:buClr>
                <a:srgbClr val="A5A5A5"/>
              </a:buClr>
            </a:pPr>
            <a:r>
              <a:rPr kumimoji="0" lang="ar-MA" sz="24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rPr>
              <a:t>في المنزل، أعيدوا قراءة النص كاملا ص 166.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697D81C6-C3A1-E670-19A7-86882A29A4CF}"/>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a:xfrm>
            <a:off x="7625982" y="4922918"/>
            <a:ext cx="1287623" cy="1287623"/>
          </a:xfrm>
        </p:spPr>
      </p:pic>
      <p:pic>
        <p:nvPicPr>
          <p:cNvPr id="4" name="Image 3">
            <a:extLst>
              <a:ext uri="{FF2B5EF4-FFF2-40B4-BE49-F238E27FC236}">
                <a16:creationId xmlns:a16="http://schemas.microsoft.com/office/drawing/2014/main" id="{9E77CDF7-8C37-6F6E-F0AF-4DBE9462DA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EE6F2D64-E1AF-BCF6-C6B3-A3CD662541D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FC9C252B-6FEF-AE99-9C6A-9C9AA47537E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51013891-6D6E-DACE-0A25-5E2C15F92DD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2113068-9A89-4CA1-6FF4-31B8C373CC6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F41DA8E9-D34F-07A6-A6F5-285ABB38A92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8529FAA7-1269-5B39-1579-3D3895F473A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645CA0F8-87EC-70BC-2F86-69DDE7CB38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0FBBD7A5-1520-2214-4F7E-05518EDD26B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sp>
        <p:nvSpPr>
          <p:cNvPr id="8" name="Rectangle : coins arrondis 7">
            <a:extLst>
              <a:ext uri="{FF2B5EF4-FFF2-40B4-BE49-F238E27FC236}">
                <a16:creationId xmlns:a16="http://schemas.microsoft.com/office/drawing/2014/main" id="{74422816-9C2F-8F25-75BC-F205A8AF637E}"/>
              </a:ext>
            </a:extLst>
          </p:cNvPr>
          <p:cNvSpPr/>
          <p:nvPr/>
        </p:nvSpPr>
        <p:spPr>
          <a:xfrm>
            <a:off x="2748502" y="2239347"/>
            <a:ext cx="3502912" cy="154888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D604D-4358-355A-8C6B-BFC38530FEC3}"/>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ADFFA9E3-103D-41B8-3B9A-F027AD42F270}"/>
              </a:ext>
            </a:extLst>
          </p:cNvPr>
          <p:cNvSpPr>
            <a:spLocks noGrp="1"/>
          </p:cNvSpPr>
          <p:nvPr>
            <p:ph type="title"/>
          </p:nvPr>
        </p:nvSpPr>
        <p:spPr/>
        <p:txBody>
          <a:bodyPr>
            <a:normAutofit/>
          </a:bodyPr>
          <a:lstStyle/>
          <a:p>
            <a:pPr>
              <a:buClr>
                <a:srgbClr val="A5A5A5"/>
              </a:buCl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rPr>
              <a:t>في المنزل، أنجزوا التمارين ص 145 والتمرين ص 146. </a:t>
            </a:r>
            <a:endParaRPr lang="fr-FR" sz="1800" b="1" kern="1200"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Dosis Medium"/>
            </a:endParaRPr>
          </a:p>
        </p:txBody>
      </p:sp>
      <p:pic>
        <p:nvPicPr>
          <p:cNvPr id="27" name="Espace réservé pour une image  26" descr="Une image contenant dessin humoristique, Dessin animé, clipart, jouet&#10;&#10;Le contenu généré par l’IA peut être incorrect.">
            <a:extLst>
              <a:ext uri="{FF2B5EF4-FFF2-40B4-BE49-F238E27FC236}">
                <a16:creationId xmlns:a16="http://schemas.microsoft.com/office/drawing/2014/main" id="{513104CD-1450-7DE7-AD7C-67569E46DDC7}"/>
              </a:ext>
            </a:extLst>
          </p:cNvPr>
          <p:cNvPicPr>
            <a:picLocks noGrp="1" noChangeAspect="1"/>
          </p:cNvPicPr>
          <p:nvPr>
            <p:ph type="pic" idx="3"/>
          </p:nvPr>
        </p:nvPicPr>
        <p:blipFill>
          <a:blip r:embed="rId2">
            <a:extLst>
              <a:ext uri="{28A0092B-C50C-407E-A947-70E740481C1C}">
                <a14:useLocalDpi xmlns:a14="http://schemas.microsoft.com/office/drawing/2010/main" val="0"/>
              </a:ext>
            </a:extLst>
          </a:blip>
          <a:srcRect/>
          <a:stretch>
            <a:fillRect/>
          </a:stretch>
        </p:blipFill>
        <p:spPr>
          <a:xfrm>
            <a:off x="7663305" y="5034885"/>
            <a:ext cx="1287623" cy="1287623"/>
          </a:xfrm>
        </p:spPr>
      </p:pic>
      <p:pic>
        <p:nvPicPr>
          <p:cNvPr id="4" name="Image 3">
            <a:extLst>
              <a:ext uri="{FF2B5EF4-FFF2-40B4-BE49-F238E27FC236}">
                <a16:creationId xmlns:a16="http://schemas.microsoft.com/office/drawing/2014/main" id="{9D8D661C-811B-E03B-402C-860A2C83D6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8159AD6C-0CCF-F11C-EC37-FB480D943D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38077112-FAA8-C86E-BFD4-5E7EFA8044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FEB0048C-6649-EE87-3B2F-8224968F3ED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032C7B70-D6FE-F162-2662-F49F7CC785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9" name="Rectangle 18">
            <a:extLst>
              <a:ext uri="{FF2B5EF4-FFF2-40B4-BE49-F238E27FC236}">
                <a16:creationId xmlns:a16="http://schemas.microsoft.com/office/drawing/2014/main" id="{CE2F9BBB-B35A-F4A4-5B79-AA113A83E27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0" name="Rectangle 19">
            <a:extLst>
              <a:ext uri="{FF2B5EF4-FFF2-40B4-BE49-F238E27FC236}">
                <a16:creationId xmlns:a16="http://schemas.microsoft.com/office/drawing/2014/main" id="{DCA832A6-E362-92A1-F70E-D05FF24D9C9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21" name="Rectangle 20">
            <a:extLst>
              <a:ext uri="{FF2B5EF4-FFF2-40B4-BE49-F238E27FC236}">
                <a16:creationId xmlns:a16="http://schemas.microsoft.com/office/drawing/2014/main" id="{A8A522E8-BD47-B727-DB76-AEE7CEA3367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2" name="Espace réservé pour une image  2" descr="Une image contenant dessin humoristique, clipart, illustration, Dessin animé&#10;&#10;Le contenu généré par l’IA peut être incorrect.">
            <a:extLst>
              <a:ext uri="{FF2B5EF4-FFF2-40B4-BE49-F238E27FC236}">
                <a16:creationId xmlns:a16="http://schemas.microsoft.com/office/drawing/2014/main" id="{E91DC342-DC47-2283-9A51-BAA0714E5D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a:noFill/>
          <a:ln>
            <a:noFill/>
          </a:ln>
        </p:spPr>
      </p:pic>
      <p:pic>
        <p:nvPicPr>
          <p:cNvPr id="3" name="Image 2">
            <a:extLst>
              <a:ext uri="{FF2B5EF4-FFF2-40B4-BE49-F238E27FC236}">
                <a16:creationId xmlns:a16="http://schemas.microsoft.com/office/drawing/2014/main" id="{22737175-376B-EBF6-2BFB-93992B532154}"/>
              </a:ext>
            </a:extLst>
          </p:cNvPr>
          <p:cNvPicPr>
            <a:picLocks noChangeAspect="1"/>
          </p:cNvPicPr>
          <p:nvPr/>
        </p:nvPicPr>
        <p:blipFill>
          <a:blip r:embed="rId8"/>
          <a:stretch>
            <a:fillRect/>
          </a:stretch>
        </p:blipFill>
        <p:spPr>
          <a:xfrm>
            <a:off x="4517165" y="1865903"/>
            <a:ext cx="3066008" cy="42360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 coins arrondis 6">
            <a:extLst>
              <a:ext uri="{FF2B5EF4-FFF2-40B4-BE49-F238E27FC236}">
                <a16:creationId xmlns:a16="http://schemas.microsoft.com/office/drawing/2014/main" id="{AF171389-8CEF-1B4B-F330-5FDB1EC93B0F}"/>
              </a:ext>
            </a:extLst>
          </p:cNvPr>
          <p:cNvSpPr/>
          <p:nvPr/>
        </p:nvSpPr>
        <p:spPr>
          <a:xfrm>
            <a:off x="4572000" y="3610948"/>
            <a:ext cx="2870864" cy="236997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6" name="Image 5">
            <a:extLst>
              <a:ext uri="{FF2B5EF4-FFF2-40B4-BE49-F238E27FC236}">
                <a16:creationId xmlns:a16="http://schemas.microsoft.com/office/drawing/2014/main" id="{C82703B4-0A42-F01A-522A-ECA1E09B7155}"/>
              </a:ext>
            </a:extLst>
          </p:cNvPr>
          <p:cNvPicPr>
            <a:picLocks noChangeAspect="1"/>
          </p:cNvPicPr>
          <p:nvPr/>
        </p:nvPicPr>
        <p:blipFill>
          <a:blip r:embed="rId9"/>
          <a:stretch>
            <a:fillRect/>
          </a:stretch>
        </p:blipFill>
        <p:spPr>
          <a:xfrm>
            <a:off x="1127339" y="1865903"/>
            <a:ext cx="3003436" cy="42360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 coins arrondis 7">
            <a:extLst>
              <a:ext uri="{FF2B5EF4-FFF2-40B4-BE49-F238E27FC236}">
                <a16:creationId xmlns:a16="http://schemas.microsoft.com/office/drawing/2014/main" id="{AA8FD78D-8F68-2AC4-7B1B-D13F22CCB4FD}"/>
              </a:ext>
            </a:extLst>
          </p:cNvPr>
          <p:cNvSpPr/>
          <p:nvPr/>
        </p:nvSpPr>
        <p:spPr>
          <a:xfrm>
            <a:off x="1147377" y="3610949"/>
            <a:ext cx="2870864" cy="2267338"/>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86787989"/>
      </p:ext>
    </p:ext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0"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10"/>
          </p:nvPr>
        </p:nvPicPr>
        <p:blipFill>
          <a:blip r:embed="rId4"/>
          <a:srcRect/>
          <a:stretch>
            <a:fillRect/>
          </a:stretch>
        </p:blipFill>
        <p:spPr/>
      </p:pic>
      <p:pic>
        <p:nvPicPr>
          <p:cNvPr id="7" name="اختتام الحصة1">
            <a:hlinkClick r:id="" action="ppaction://media"/>
            <a:extLst>
              <a:ext uri="{FF2B5EF4-FFF2-40B4-BE49-F238E27FC236}">
                <a16:creationId xmlns:a16="http://schemas.microsoft.com/office/drawing/2014/main" id="{7F900B0D-0437-23C8-E9AB-A786923E5A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689" y="1917992"/>
            <a:ext cx="7038622" cy="3959225"/>
          </a:xfrm>
          <a:prstGeom prst="rect">
            <a:avLst/>
          </a:prstGeom>
          <a:noFill/>
          <a:ln>
            <a:noFill/>
          </a:ln>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   f">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02- معــــــــــجم">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5.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8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3_03- استماع وتحدث">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4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9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10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32926</TotalTime>
  <Words>3271</Words>
  <Application>Microsoft Office PowerPoint</Application>
  <PresentationFormat>Affichage à l'écran (4:3)</PresentationFormat>
  <Paragraphs>701</Paragraphs>
  <Slides>96</Slides>
  <Notes>22</Notes>
  <HiddenSlides>0</HiddenSlides>
  <MMClips>11</MMClips>
  <ScaleCrop>false</ScaleCrop>
  <HeadingPairs>
    <vt:vector size="6" baseType="variant">
      <vt:variant>
        <vt:lpstr>Polices utilisées</vt:lpstr>
      </vt:variant>
      <vt:variant>
        <vt:i4>13</vt:i4>
      </vt:variant>
      <vt:variant>
        <vt:lpstr>Thème</vt:lpstr>
      </vt:variant>
      <vt:variant>
        <vt:i4>27</vt:i4>
      </vt:variant>
      <vt:variant>
        <vt:lpstr>Titres des diapositives</vt:lpstr>
      </vt:variant>
      <vt:variant>
        <vt:i4>96</vt:i4>
      </vt:variant>
    </vt:vector>
  </HeadingPairs>
  <TitlesOfParts>
    <vt:vector size="136" baseType="lpstr">
      <vt:lpstr>Aptos</vt:lpstr>
      <vt:lpstr>Microsoft Himalaya</vt:lpstr>
      <vt:lpstr>Calibri Light</vt:lpstr>
      <vt:lpstr>Dosis ExtraBold</vt:lpstr>
      <vt:lpstr>Dosis</vt:lpstr>
      <vt:lpstr>Dosis SemiBold</vt:lpstr>
      <vt:lpstr>Calibri</vt:lpstr>
      <vt:lpstr>Noto Sans Symbols</vt:lpstr>
      <vt:lpstr>Dosis Medium</vt:lpstr>
      <vt:lpstr>Modern Love</vt:lpstr>
      <vt:lpstr>Microsoft Uighur</vt:lpstr>
      <vt:lpstr>Arial</vt:lpstr>
      <vt:lpstr>Wingdings</vt:lpstr>
      <vt:lpstr>   f</vt:lpstr>
      <vt:lpstr>Thème Office</vt:lpstr>
      <vt:lpstr>01- نشاط اعتيادي</vt:lpstr>
      <vt:lpstr>02- معــــــــــجم</vt:lpstr>
      <vt:lpstr>03- استماع وتحدث</vt:lpstr>
      <vt:lpstr>04- قراءة/ كتابة</vt:lpstr>
      <vt:lpstr>1_04- قراءة/ كتابة</vt:lpstr>
      <vt:lpstr>2_04- قراءة/ كتابة</vt:lpstr>
      <vt:lpstr>1_Env-Enseignant</vt:lpstr>
      <vt:lpstr>2_01- نشاط اعتيادي</vt:lpstr>
      <vt:lpstr>1_03- استماع وتحدث</vt:lpstr>
      <vt:lpstr>3_04- قراءة/ كتابة</vt:lpstr>
      <vt:lpstr>00_Env-Enseignant</vt:lpstr>
      <vt:lpstr>2_Thème Office</vt:lpstr>
      <vt:lpstr>3_01- نشاط اعتيادي</vt:lpstr>
      <vt:lpstr>4_04- قراءة/ كتابة</vt:lpstr>
      <vt:lpstr>4_Env-Enseignant</vt:lpstr>
      <vt:lpstr>5_04- قراءة/ كتابة</vt:lpstr>
      <vt:lpstr>2_Env-Enseignant</vt:lpstr>
      <vt:lpstr>6_04- قراءة/ كتابة</vt:lpstr>
      <vt:lpstr>7_04- قراءة/ كتابة</vt:lpstr>
      <vt:lpstr>8_04- قراءة/ كتابة</vt:lpstr>
      <vt:lpstr>2_03- استماع وتحدث</vt:lpstr>
      <vt:lpstr>3_03- استماع وتحدث</vt:lpstr>
      <vt:lpstr>4_01- نشاط اعتيادي</vt:lpstr>
      <vt:lpstr>9_04- قراءة/ كتابة</vt:lpstr>
      <vt:lpstr>10_04- قراءة/ كتابة</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الحصة نتذكر شروط الحصول على نجمة التميز. </vt:lpstr>
      <vt:lpstr>ضعوا اللوحة والكراسة في القمطر.</vt:lpstr>
      <vt:lpstr>من يقرأ؟</vt:lpstr>
      <vt:lpstr> الآن سنتعلم كيف نركب جملا تتضمن كلمات من المعجم وتعبر عما يوجد في الصورة.  </vt:lpstr>
      <vt:lpstr>أي فصل تمثله الصورة؟ أجيبوا بجملة تامة.</vt:lpstr>
      <vt:lpstr>أحسنتم،  تمثل الصورة فصل الصيف.  رددوا. ردد أنت. </vt:lpstr>
      <vt:lpstr>أين يوجد الأطفال؟ أجيبوا بجملة تامة. </vt:lpstr>
      <vt:lpstr>أحسنتم.  يوجد الأطفال في شاطئ البحر. رددوا. ردد أنت. </vt:lpstr>
      <vt:lpstr>ماذا يفعل الأطفال؟ أجيبوا بجملة تامة. </vt:lpstr>
      <vt:lpstr>الأطفال يسبحون. رددوا. ردد أنت. </vt:lpstr>
      <vt:lpstr>يبني الأطفال قلعة من الرمل. رددوا. ردد أنت. </vt:lpstr>
      <vt:lpstr>تلعب الطفلة بالطائرة الورقية. رددوا ردد أنت. </vt:lpstr>
      <vt:lpstr>يلعب الطفل بالكرة. رددوا ردد أنت. </vt:lpstr>
      <vt:lpstr>ستقرؤون جماعة، بعدها ستقرؤون في مجموعات.  </vt:lpstr>
      <vt:lpstr>استماع وتحدث</vt:lpstr>
      <vt:lpstr>الآن سنمر إلى الحكاية. سنتذكر ما حدث فيها ثم سنقوم بتشخيص ما أعجبنا منها.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الآن سنقوم بلعب الأدوار.</vt:lpstr>
      <vt:lpstr>من يقوم من يقوم ليشخص الحكاية؟ من يلعب دور النملة؟ الجندب؟ الحلزون؟  يتم تشخيص مشهد أو مشهدين بجمل بسيطة بمساعدة الأستاذ. </vt:lpstr>
      <vt:lpstr>قفوا، سنردد أنشودة « فصول السنة" مع الحركات.</vt:lpstr>
      <vt:lpstr>وقت النجمة الآن. الفائز بنجمة الاستماع هو (هي) ............. صفقوا له (لها).</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تسمية الحروف وقراءة كلمات وفقرة. انتبهوا.</vt:lpstr>
      <vt:lpstr> من يقوم إلى السبورة ليسمي الحروف (جميع المتعلمين غير م) </vt:lpstr>
      <vt:lpstr>أنا أقرأ وأنتم ترددون بعدي.</vt:lpstr>
      <vt:lpstr>من يقرأ؟ (خاص بفئة غير م).</vt:lpstr>
      <vt:lpstr>Présentation PowerPoint</vt:lpstr>
      <vt:lpstr>Présentation PowerPoint</vt:lpstr>
      <vt:lpstr> الآن سنقرأ فقرة بطلاقة. سأقرأ الفقرة جملة جملة وأنتم ترددون بعدي. </vt:lpstr>
      <vt:lpstr> من يقرأ؟       (كل المتعلمين معنيين حسب ما يسمح به وقت الحصة)</vt:lpstr>
      <vt:lpstr>وقت النجمة الآن. الفائز بنجمة القراءة: ....</vt:lpstr>
      <vt:lpstr>قفوا، سنردد أنشودة "حيوانات المزرعة" مع الحركات.</vt:lpstr>
      <vt:lpstr>خذوا ألواحكم سأملي عليكم كلمات</vt:lpstr>
      <vt:lpstr>نمر الآن إلى الإملاء</vt:lpstr>
      <vt:lpstr>أقرأ كلمات الإملاء، انتبهوا. </vt:lpstr>
      <vt:lpstr>من يقرأ؟           (يشد الأستاذ انتباه المتعلمين للمقاطع التي قد تشكل صعوبة عليهم)</vt:lpstr>
      <vt:lpstr>خذوا دفاتر الكتابة. ستكتبون ما أملي عليكم. </vt:lpstr>
      <vt:lpstr>يملي الأستاذ الكمات على المتعلمين كلمة كلمة دون إظهارها مرة أخرى. </vt:lpstr>
      <vt:lpstr>صححوا في دفاتركم.</vt:lpstr>
      <vt:lpstr>وقت النجمة الآن. الفائز بنجمة الكتابة هو (هي) .......... صفقوا له (لها).</vt:lpstr>
      <vt:lpstr>خذوا الكراسة الصفحة 166. انقلوا الجزء الثاني من النص في دفاتركم واقرؤوه جيدا. </vt:lpstr>
      <vt:lpstr>  بعدها خذوا الصفحة 170 أنجزوا التمرين الأول ثم اكتب لونوا الفصول في التمرين الثاني واكتبوا اسم الفصل المناسب.  اكتبوا بخط جميل.  (يشرح الأستاذ التمرينين)</vt:lpstr>
      <vt:lpstr>التقويم الفردي</vt:lpstr>
      <vt:lpstr>الكفايات المعنية بالتمرير الفردي</vt:lpstr>
      <vt:lpstr>- يتم تقويم المعجم والتحدث والقراءة طيلة أيام الأسبوع الرابع. - يتم التمرير لعدد محدود من المتعلمين يوميا طيلة الأسبوع الرابع  من المرحلة الخامسة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حصص القراءة.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 هو الحيوان الذي تفضله البنت؟ لماذا تحب البنت ....؟ </vt:lpstr>
      <vt:lpstr> وأنت أي حيوان تفضل؟ لماذا تحب ....؟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توجد البقرة؟ ما ماذا تفعل البقرة؟</vt:lpstr>
      <vt:lpstr>لاحظ الصورة جيدا ثم أجب عن كل سؤال أطرحه بجملة تامة. أين توجد هذه الحيوانات؟ ماذا يفعل الاسد؟</vt:lpstr>
      <vt:lpstr>Présentation PowerPoint</vt:lpstr>
      <vt:lpstr>Présentation PowerPoint</vt:lpstr>
      <vt:lpstr>- يمرر الرائز بشكل فردي، تلميذ تلو الآخر، مباشرة بعد رائزي التحدث. - تتم تهيئة المتعلمين عبر شرح المطلوب. - يختار الأستاذ 4 صور فقط من بين الست صور المعروضة ويطلب من المتعلمين التعرف عليها.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اذكر الكلمة الموافقة لكل صورة أشير إليها.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Présentation PowerPoint</vt:lpstr>
      <vt:lpstr>- يمرر الرائز بشكل فردي، تلميذ تلو الآخر، مباشرة بعد روائز التحدث والمعجم وقراءة الحروف والكلمات. - يمنح الممرر للمتعلم 30 ثانية لملاحظة  الفقرة وقراءتها قراءة صامتة قبل أن يبدأ الرائز. - يحصل المتعلم على النقطة الكاملة إذا قرأ الفقرة (دون أخطاء) وباسترسال (عدم التوقف بين الكلمات).  - أثناء قراءة المتعلم يحسب الأستاذ(ة) عدد الأخطاء المرتكبة.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Présentation PowerPoint</vt:lpstr>
      <vt:lpstr>Présentation PowerPoint</vt:lpstr>
      <vt:lpstr>اختــتام الحــصة</vt:lpstr>
      <vt:lpstr>تعلمنا اليوم كيف نتحدث عن الحكاية ونلعب أدوارها. ماذا استفدتم من حكاية فات الأوان؟</vt:lpstr>
      <vt:lpstr>تعلمنا كيف نصا بطلاقة. من يقرأ؟</vt:lpstr>
      <vt:lpstr>في المنزل، أعيدوا قراءة النص كاملا ص 166. </vt:lpstr>
      <vt:lpstr>في المنزل، أنجزوا التمارين ص 145 والتمرين ص 146. </vt:lpstr>
      <vt:lpstr>إلى الحصة القادمة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SAADIA.ENOMANY</cp:lastModifiedBy>
  <cp:revision>204</cp:revision>
  <dcterms:created xsi:type="dcterms:W3CDTF">2023-09-20T21:35:22Z</dcterms:created>
  <dcterms:modified xsi:type="dcterms:W3CDTF">2026-06-10T12:57:45Z</dcterms:modified>
</cp:coreProperties>
</file>