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5.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7.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8.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9.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0.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1.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1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14.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15.xml" ContentType="application/vnd.openxmlformats-officedocument.theme+xml"/>
  <Override PartName="/ppt/slideLayouts/slideLayout276.xml" ContentType="application/vnd.openxmlformats-officedocument.presentationml.slideLayout+xml"/>
  <Override PartName="/ppt/theme/theme1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17.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18.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19.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theme/theme20.xml" ContentType="application/vnd.openxmlformats-officedocument.theme+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802" r:id="rId6"/>
    <p:sldMasterId id="2147483829" r:id="rId7"/>
    <p:sldMasterId id="2147483845" r:id="rId8"/>
    <p:sldMasterId id="2147483860" r:id="rId9"/>
    <p:sldMasterId id="2147483883" r:id="rId10"/>
    <p:sldMasterId id="2147483901" r:id="rId11"/>
    <p:sldMasterId id="2147483925" r:id="rId12"/>
    <p:sldMasterId id="2147483952" r:id="rId13"/>
    <p:sldMasterId id="2147483994" r:id="rId14"/>
    <p:sldMasterId id="2147483997" r:id="rId15"/>
    <p:sldMasterId id="2147484023" r:id="rId16"/>
    <p:sldMasterId id="2147484025" r:id="rId17"/>
    <p:sldMasterId id="2147484049" r:id="rId18"/>
    <p:sldMasterId id="2147484083" r:id="rId19"/>
    <p:sldMasterId id="2147484127" r:id="rId20"/>
    <p:sldMasterId id="2147484157" r:id="rId21"/>
  </p:sldMasterIdLst>
  <p:notesMasterIdLst>
    <p:notesMasterId r:id="rId115"/>
  </p:notesMasterIdLst>
  <p:sldIdLst>
    <p:sldId id="2147483000" r:id="rId22"/>
    <p:sldId id="2147482558" r:id="rId23"/>
    <p:sldId id="2147482469" r:id="rId24"/>
    <p:sldId id="2147482602" r:id="rId25"/>
    <p:sldId id="2147482910" r:id="rId26"/>
    <p:sldId id="2147482616" r:id="rId27"/>
    <p:sldId id="2147482691" r:id="rId28"/>
    <p:sldId id="2147482480" r:id="rId29"/>
    <p:sldId id="2134806825" r:id="rId30"/>
    <p:sldId id="2147482481" r:id="rId31"/>
    <p:sldId id="2147482631" r:id="rId32"/>
    <p:sldId id="2147482788" r:id="rId33"/>
    <p:sldId id="2147482700" r:id="rId34"/>
    <p:sldId id="2147483001" r:id="rId35"/>
    <p:sldId id="2147483002" r:id="rId36"/>
    <p:sldId id="2147483003" r:id="rId37"/>
    <p:sldId id="2147483004" r:id="rId38"/>
    <p:sldId id="2147483005" r:id="rId39"/>
    <p:sldId id="2147483006" r:id="rId40"/>
    <p:sldId id="2147483007" r:id="rId41"/>
    <p:sldId id="2147482997" r:id="rId42"/>
    <p:sldId id="2147483008" r:id="rId43"/>
    <p:sldId id="2147483009" r:id="rId44"/>
    <p:sldId id="2147483010" r:id="rId45"/>
    <p:sldId id="2147483011" r:id="rId46"/>
    <p:sldId id="2147483012" r:id="rId47"/>
    <p:sldId id="2147483013" r:id="rId48"/>
    <p:sldId id="2147483014" r:id="rId49"/>
    <p:sldId id="2147483015" r:id="rId50"/>
    <p:sldId id="2147482634" r:id="rId51"/>
    <p:sldId id="2147482701" r:id="rId52"/>
    <p:sldId id="2147482928" r:id="rId53"/>
    <p:sldId id="2147482509" r:id="rId54"/>
    <p:sldId id="2147483019" r:id="rId55"/>
    <p:sldId id="2147482958" r:id="rId56"/>
    <p:sldId id="2147482979" r:id="rId57"/>
    <p:sldId id="2147482908" r:id="rId58"/>
    <p:sldId id="2147482978" r:id="rId59"/>
    <p:sldId id="2147482846" r:id="rId60"/>
    <p:sldId id="2147482847" r:id="rId61"/>
    <p:sldId id="366" r:id="rId62"/>
    <p:sldId id="2147482477" r:id="rId63"/>
    <p:sldId id="2147482984" r:id="rId64"/>
    <p:sldId id="2147482988" r:id="rId65"/>
    <p:sldId id="2147483020" r:id="rId66"/>
    <p:sldId id="2147483021" r:id="rId67"/>
    <p:sldId id="2147483022" r:id="rId68"/>
    <p:sldId id="2147483023" r:id="rId69"/>
    <p:sldId id="2147482991" r:id="rId70"/>
    <p:sldId id="2147483024" r:id="rId71"/>
    <p:sldId id="2147483025" r:id="rId72"/>
    <p:sldId id="2147483026" r:id="rId73"/>
    <p:sldId id="2147482956" r:id="rId74"/>
    <p:sldId id="2147482852" r:id="rId75"/>
    <p:sldId id="2147482439" r:id="rId76"/>
    <p:sldId id="2147482894" r:id="rId77"/>
    <p:sldId id="2147482796" r:id="rId78"/>
    <p:sldId id="2147482797" r:id="rId79"/>
    <p:sldId id="2147482864" r:id="rId80"/>
    <p:sldId id="2147482895" r:id="rId81"/>
    <p:sldId id="2147482896" r:id="rId82"/>
    <p:sldId id="2147482897" r:id="rId83"/>
    <p:sldId id="2147482816" r:id="rId84"/>
    <p:sldId id="2147483016" r:id="rId85"/>
    <p:sldId id="2147482862" r:id="rId86"/>
    <p:sldId id="2147483017" r:id="rId87"/>
    <p:sldId id="2147482898" r:id="rId88"/>
    <p:sldId id="2147482854" r:id="rId89"/>
    <p:sldId id="2147482865" r:id="rId90"/>
    <p:sldId id="2147482855" r:id="rId91"/>
    <p:sldId id="2147482860" r:id="rId92"/>
    <p:sldId id="2147482899" r:id="rId93"/>
    <p:sldId id="2147482900" r:id="rId94"/>
    <p:sldId id="2147482901" r:id="rId95"/>
    <p:sldId id="2147482798" r:id="rId96"/>
    <p:sldId id="2147482902" r:id="rId97"/>
    <p:sldId id="2147482856" r:id="rId98"/>
    <p:sldId id="2147482857" r:id="rId99"/>
    <p:sldId id="2147482858" r:id="rId100"/>
    <p:sldId id="2147482818" r:id="rId101"/>
    <p:sldId id="2147482859" r:id="rId102"/>
    <p:sldId id="2147482861" r:id="rId103"/>
    <p:sldId id="2147482903" r:id="rId104"/>
    <p:sldId id="2147482904" r:id="rId105"/>
    <p:sldId id="2147482905" r:id="rId106"/>
    <p:sldId id="2147482906" r:id="rId107"/>
    <p:sldId id="2147482907" r:id="rId108"/>
    <p:sldId id="2147483018" r:id="rId109"/>
    <p:sldId id="2147482694" r:id="rId110"/>
    <p:sldId id="2147482999" r:id="rId111"/>
    <p:sldId id="2134806317" r:id="rId112"/>
    <p:sldId id="2134806458" r:id="rId113"/>
    <p:sldId id="2147482738" r:id="rId114"/>
  </p:sldIdLst>
  <p:sldSz cx="9144000" cy="6858000" type="screen4x3"/>
  <p:notesSz cx="6858000" cy="9144000"/>
  <p:embeddedFontLst>
    <p:embeddedFont>
      <p:font typeface="Dosis" pitchFamily="2" charset="0"/>
      <p:regular r:id="rId116"/>
      <p:bold r:id="rId117"/>
    </p:embeddedFont>
    <p:embeddedFont>
      <p:font typeface="Dosis ExtraBold" pitchFamily="2" charset="0"/>
      <p:bold r:id="rId118"/>
    </p:embeddedFont>
    <p:embeddedFont>
      <p:font typeface="Dosis Medium" pitchFamily="2" charset="0"/>
      <p:regular r:id="rId119"/>
    </p:embeddedFont>
    <p:embeddedFont>
      <p:font typeface="Dosis SemiBold" pitchFamily="2" charset="0"/>
      <p:bold r:id="rId120"/>
    </p:embeddedFont>
    <p:embeddedFont>
      <p:font typeface="Microsoft Uighur" panose="02000000000000000000" pitchFamily="2" charset="-78"/>
      <p:regular r:id="rId121"/>
      <p:bold r:id="rId122"/>
    </p:embeddedFont>
    <p:embeddedFont>
      <p:font typeface="Modern Love" panose="04090805081005020601" pitchFamily="82" charset="0"/>
      <p:regular r:id="rId123"/>
    </p:embeddedFont>
    <p:embeddedFont>
      <p:font typeface="Noto Sans Symbols" panose="020B0604020202020204" charset="0"/>
      <p:regular r:id="rId124"/>
      <p:bold r:id="rId1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06585"/>
    <a:srgbClr val="FFFFFF"/>
    <a:srgbClr val="0097B2"/>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103" d="100"/>
          <a:sy n="103" d="100"/>
        </p:scale>
        <p:origin x="18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2.fntdata"/><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12" Type="http://schemas.openxmlformats.org/officeDocument/2006/relationships/slide" Target="slides/slide91.xml"/><Relationship Id="rId16" Type="http://schemas.openxmlformats.org/officeDocument/2006/relationships/slideMaster" Target="slideMasters/slideMaster16.xml"/><Relationship Id="rId107" Type="http://schemas.openxmlformats.org/officeDocument/2006/relationships/slide" Target="slides/slide86.xml"/><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slide" Target="slides/slide81.xml"/><Relationship Id="rId123" Type="http://schemas.openxmlformats.org/officeDocument/2006/relationships/font" Target="fonts/font8.fntdata"/><Relationship Id="rId128"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69.xml"/><Relationship Id="rId95" Type="http://schemas.openxmlformats.org/officeDocument/2006/relationships/slide" Target="slides/slide74.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113" Type="http://schemas.openxmlformats.org/officeDocument/2006/relationships/slide" Target="slides/slide92.xml"/><Relationship Id="rId118" Type="http://schemas.openxmlformats.org/officeDocument/2006/relationships/font" Target="fonts/font3.fntdata"/><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slide" Target="slides/slide82.xml"/><Relationship Id="rId108" Type="http://schemas.openxmlformats.org/officeDocument/2006/relationships/slide" Target="slides/slide87.xml"/><Relationship Id="rId124" Type="http://schemas.openxmlformats.org/officeDocument/2006/relationships/font" Target="fonts/font9.fntdata"/><Relationship Id="rId129" Type="http://schemas.openxmlformats.org/officeDocument/2006/relationships/tableStyles" Target="tableStyles.xml"/><Relationship Id="rId54" Type="http://schemas.openxmlformats.org/officeDocument/2006/relationships/slide" Target="slides/slide33.xml"/><Relationship Id="rId70" Type="http://schemas.openxmlformats.org/officeDocument/2006/relationships/slide" Target="slides/slide49.xml"/><Relationship Id="rId75" Type="http://schemas.openxmlformats.org/officeDocument/2006/relationships/slide" Target="slides/slide54.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2.xml"/><Relationship Id="rId28" Type="http://schemas.openxmlformats.org/officeDocument/2006/relationships/slide" Target="slides/slide7.xml"/><Relationship Id="rId49" Type="http://schemas.openxmlformats.org/officeDocument/2006/relationships/slide" Target="slides/slide28.xml"/><Relationship Id="rId114" Type="http://schemas.openxmlformats.org/officeDocument/2006/relationships/slide" Target="slides/slide93.xml"/><Relationship Id="rId119" Type="http://schemas.openxmlformats.org/officeDocument/2006/relationships/font" Target="fonts/font4.fntdata"/><Relationship Id="rId44" Type="http://schemas.openxmlformats.org/officeDocument/2006/relationships/slide" Target="slides/slide23.xml"/><Relationship Id="rId60" Type="http://schemas.openxmlformats.org/officeDocument/2006/relationships/slide" Target="slides/slide39.xml"/><Relationship Id="rId65" Type="http://schemas.openxmlformats.org/officeDocument/2006/relationships/slide" Target="slides/slide44.xml"/><Relationship Id="rId81" Type="http://schemas.openxmlformats.org/officeDocument/2006/relationships/slide" Target="slides/slide60.xml"/><Relationship Id="rId86" Type="http://schemas.openxmlformats.org/officeDocument/2006/relationships/slide" Target="slides/slide65.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109" Type="http://schemas.openxmlformats.org/officeDocument/2006/relationships/slide" Target="slides/slide8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slide" Target="slides/slide83.xml"/><Relationship Id="rId120" Type="http://schemas.openxmlformats.org/officeDocument/2006/relationships/font" Target="fonts/font5.fntdata"/><Relationship Id="rId125" Type="http://schemas.openxmlformats.org/officeDocument/2006/relationships/font" Target="fonts/font10.fntdata"/><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110" Type="http://schemas.openxmlformats.org/officeDocument/2006/relationships/slide" Target="slides/slide89.xml"/><Relationship Id="rId115" Type="http://schemas.openxmlformats.org/officeDocument/2006/relationships/notesMaster" Target="notesMasters/notesMaster1.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slide" Target="slides/slide79.xml"/><Relationship Id="rId105" Type="http://schemas.openxmlformats.org/officeDocument/2006/relationships/slide" Target="slides/slide84.xml"/><Relationship Id="rId12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slide" Target="slides/slide77.xml"/><Relationship Id="rId121" Type="http://schemas.openxmlformats.org/officeDocument/2006/relationships/font" Target="fonts/font6.fntdata"/><Relationship Id="rId3" Type="http://schemas.openxmlformats.org/officeDocument/2006/relationships/slideMaster" Target="slideMasters/slideMaster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 Id="rId116" Type="http://schemas.openxmlformats.org/officeDocument/2006/relationships/font" Target="fonts/font1.fntdata"/><Relationship Id="rId20" Type="http://schemas.openxmlformats.org/officeDocument/2006/relationships/slideMaster" Target="slideMasters/slideMaster20.xml"/><Relationship Id="rId41" Type="http://schemas.openxmlformats.org/officeDocument/2006/relationships/slide" Target="slides/slide20.xml"/><Relationship Id="rId62" Type="http://schemas.openxmlformats.org/officeDocument/2006/relationships/slide" Target="slides/slide41.xml"/><Relationship Id="rId83" Type="http://schemas.openxmlformats.org/officeDocument/2006/relationships/slide" Target="slides/slide62.xml"/><Relationship Id="rId88" Type="http://schemas.openxmlformats.org/officeDocument/2006/relationships/slide" Target="slides/slide67.xml"/><Relationship Id="rId111" Type="http://schemas.openxmlformats.org/officeDocument/2006/relationships/slide" Target="slides/slide90.xml"/><Relationship Id="rId15" Type="http://schemas.openxmlformats.org/officeDocument/2006/relationships/slideMaster" Target="slideMasters/slideMaster15.xml"/><Relationship Id="rId36" Type="http://schemas.openxmlformats.org/officeDocument/2006/relationships/slide" Target="slides/slide15.xml"/><Relationship Id="rId57" Type="http://schemas.openxmlformats.org/officeDocument/2006/relationships/slide" Target="slides/slide36.xml"/><Relationship Id="rId106" Type="http://schemas.openxmlformats.org/officeDocument/2006/relationships/slide" Target="slides/slide85.xml"/><Relationship Id="rId127"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0.xml"/><Relationship Id="rId52" Type="http://schemas.openxmlformats.org/officeDocument/2006/relationships/slide" Target="slides/slide31.xml"/><Relationship Id="rId73" Type="http://schemas.openxmlformats.org/officeDocument/2006/relationships/slide" Target="slides/slide52.xml"/><Relationship Id="rId78" Type="http://schemas.openxmlformats.org/officeDocument/2006/relationships/slide" Target="slides/slide57.xml"/><Relationship Id="rId94" Type="http://schemas.openxmlformats.org/officeDocument/2006/relationships/slide" Target="slides/slide73.xml"/><Relationship Id="rId99" Type="http://schemas.openxmlformats.org/officeDocument/2006/relationships/slide" Target="slides/slide78.xml"/><Relationship Id="rId101" Type="http://schemas.openxmlformats.org/officeDocument/2006/relationships/slide" Target="slides/slide80.xml"/><Relationship Id="rId122"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07/06/2026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a:lvl2pPr marL="457200" algn="l" defTabSz="914400" rtl="0" eaLnBrk="1" latinLnBrk="0" hangingPunct="1">
      <a:defRPr sz="1200" kern="1200">
        <a:solidFill>
          <a:schemeClr val="tx1"/>
        </a:solidFill>
        <a:latin typeface="Microsoft Uighur" panose="02000000000000000000" pitchFamily="2" charset="-78"/>
        <a:ea typeface="+mn-ea"/>
        <a:cs typeface="+mn-cs"/>
      </a:defRPr>
    </a:lvl2pPr>
    <a:lvl3pPr marL="914400" algn="l" defTabSz="914400" rtl="0" eaLnBrk="1" latinLnBrk="0" hangingPunct="1">
      <a:defRPr sz="1200" kern="1200">
        <a:solidFill>
          <a:schemeClr val="tx1"/>
        </a:solidFill>
        <a:latin typeface="Microsoft Uighur" panose="02000000000000000000" pitchFamily="2" charset="-78"/>
        <a:ea typeface="+mn-ea"/>
        <a:cs typeface="+mn-cs"/>
      </a:defRPr>
    </a:lvl3pPr>
    <a:lvl4pPr marL="1371600" algn="l" defTabSz="914400" rtl="0" eaLnBrk="1" latinLnBrk="0" hangingPunct="1">
      <a:defRPr sz="1200" kern="1200">
        <a:solidFill>
          <a:schemeClr val="tx1"/>
        </a:solidFill>
        <a:latin typeface="Microsoft Uighur" panose="02000000000000000000" pitchFamily="2" charset="-78"/>
        <a:ea typeface="+mn-ea"/>
        <a:cs typeface="+mn-cs"/>
      </a:defRPr>
    </a:lvl4pPr>
    <a:lvl5pPr marL="1828800" algn="l" defTabSz="914400" rtl="0" eaLnBrk="1" latinLnBrk="0" hangingPunct="1">
      <a:defRPr sz="1200" kern="1200">
        <a:solidFill>
          <a:schemeClr val="tx1"/>
        </a:solidFill>
        <a:latin typeface="Microsoft Uighur" panose="02000000000000000000" pitchFamily="2" charset="-7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7405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9D68BC32-0BBF-FDC2-DFE6-E73A0B8DCCB0}"/>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7E64049-84E0-EB6C-EF31-898395F050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642CDE5-BFF4-D1DC-FB6F-2F03885A833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1200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DDA4AD7-7EED-9D3C-84C3-218C31A3902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D714CC8A-F663-4392-C856-8C0A5EC5FF6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25A0C4F-6B99-DD06-F906-6066F3F1BE4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800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D7AE67F-7227-07C6-2B7F-D9456B1019B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C276FD6-A17C-F928-0B7F-419218D076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12F0919-70C2-69AD-4041-9A627296D73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42670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7988CFF-5EC0-8933-9C34-C195D3BF0647}"/>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E1530C8C-00CB-6CA5-B64D-41664F79A5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0DCA134D-F15E-0695-1241-FB9E44EAA45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35585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798EC8B-3FD9-4432-6D03-13EAF99265D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64B6C39-F989-0C3D-9267-F49BC557B84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87BDD526-BF37-8D97-A112-6F5A3AE0530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10672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9B606A57-2D59-BE11-2ACC-A19CCA96D843}"/>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FE1AE98B-A69A-0E24-03BD-789A5521DA9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2F3E708-8662-2AD3-7160-BBB25207671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251232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843C456-9A7F-394A-9A47-B8CF33B09AA3}"/>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91109D5D-01AD-197D-1AB1-8B59F90EEAB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89B6C52-19EE-4CDE-45BE-714334B7B5E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29816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EF3D6AB1-3A28-BCA5-59B8-BC5D35632019}"/>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6108B50A-CFC7-C412-9981-9169A111D0F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4C9773E-0D60-C2F5-D0C0-45049F01540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815984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A4F651C-A711-8689-14AE-0A59AACF9EE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4753691-8E21-9A31-BD1E-6D39ADD673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38C7D47-CD4D-2C86-ED41-2BF85B0D16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76487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CAF3135-9E81-86E6-36F0-E96BCE22C04D}"/>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780F18EF-FC0C-A30D-AD79-0BAD66502DD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EEA210F-529E-0A29-C37E-1911ECB393A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70716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D70222A3-160E-EF6D-FDD3-D3109E16C626}"/>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D414109-B917-1521-B3DC-128B2A2F1F7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5E25468-0F79-F251-69B8-9DBA44A7778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6150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8C8BB79-C38A-D6F2-11C0-CFAC3AC11DC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014EBB7-AC6E-C58E-E17D-E1D8418CDF4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8D886A46-E84B-261B-B8EB-0E19F5A71D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72492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047755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337AFD8-9C3F-B26B-F11E-A1E0BC55074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88BAAC7-4B95-B9B1-DB55-F716B3D6AD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22DFDC0-A4B7-FB00-32B7-57EF466A42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66832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09.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233.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2.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5.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7.xml"/><Relationship Id="rId4" Type="http://schemas.openxmlformats.org/officeDocument/2006/relationships/image" Target="../media/image5.png"/></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7.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9.xml"/><Relationship Id="rId4" Type="http://schemas.openxmlformats.org/officeDocument/2006/relationships/image" Target="../media/image5.png"/></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9.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0.xml"/><Relationship Id="rId4" Type="http://schemas.openxmlformats.org/officeDocument/2006/relationships/image" Target="../media/image5.png"/></Relationships>
</file>

<file path=ppt/slideLayouts/_rels/slideLayout37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0.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1.xml"/><Relationship Id="rId4" Type="http://schemas.openxmlformats.org/officeDocument/2006/relationships/image" Target="../media/image5.png"/></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07/06/2026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07/06/2026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07/06/2026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07/06/2026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0735247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lvl1pPr>
          </a:lstStyle>
          <a:p>
            <a:r>
              <a:rPr lang="fr-FR" dirty="0"/>
              <a:t>Modifiez le style du titre</a:t>
            </a:r>
            <a:endParaRPr lang="fr-MA" dirty="0"/>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930562"/>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261783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801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01748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039247"/>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789303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04481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841574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108734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585619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468969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186077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110503"/>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6932174"/>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9435068"/>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752081"/>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683264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7427909"/>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891635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8196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12497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8271946"/>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365742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132392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35797805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557509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113611658"/>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6321435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744333215"/>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97338249"/>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7124556"/>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162196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91351744"/>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55844520"/>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94027509"/>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162688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4333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582896481"/>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975572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497000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719713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07/06/2026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641997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07/06/2026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1032296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07/06/2026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1331838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07/06/2026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850147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5022235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07/06/2026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6631017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557140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07/06/2026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84852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3311884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29534267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589832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5461804"/>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696555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1578397"/>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94853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9709763"/>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143277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00168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2081401"/>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95153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6751781"/>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597583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02475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980692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683665"/>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176214"/>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304463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43576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585269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896707"/>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6934328"/>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411277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3655466"/>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96790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455482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1433111"/>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851873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9547434"/>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90479446"/>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923510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149886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6464766"/>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16921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6712072"/>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4659576"/>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2569251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2173400"/>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569470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008692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845169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46073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253895"/>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180964"/>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07764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6308538"/>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912462"/>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417311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9219170"/>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42349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0907096"/>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4519227"/>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98084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926396"/>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6071551"/>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2141048"/>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0469941"/>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254732"/>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864364"/>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2196956"/>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6489700"/>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3953988"/>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6308383"/>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2777614"/>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52ED80C0-3B4C-3036-01A5-1F37374145A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4297FA55-5B79-22F2-F6ED-B2D3F4682C3B}"/>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40D31A6-CE8E-5100-4F26-6FA6D76DA21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56CBFBF-AFEE-3366-64D1-DD3D0D326A1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8586B20C-E7BB-B0C0-AB4C-D4BE0863F5CC}"/>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EC50F6AC-B2E9-BBB6-CD70-83853AB7524C}"/>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F868F9F2-B468-D1F7-AEBA-1A83979188A3}"/>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1396B05B-CCB2-7A24-BF51-622B888CAB3B}"/>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6D472B76-9E02-0FDE-FEF3-D6E747C27164}"/>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D92535DB-640F-3B2A-2D6A-F35A7E42669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F114D985-926D-03EF-5967-B980ECCB9C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9798F4A3-4894-1F1B-70AE-839B739185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A231085F-1AF5-C644-B029-1C4EDEB966E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082CA9A-3E77-3092-A0E5-DEDE0653ED9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08D24DA-2244-DCEE-9208-A28B7B65AB90}"/>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A133BF68-2054-D590-F88A-635B68431F6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31820413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6432789"/>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496620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4558141"/>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92675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653735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622849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2511943"/>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6857680"/>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9628937"/>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20413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2E898A7C-A1F4-76BB-2DA5-A41E24E69C61}"/>
              </a:ext>
            </a:extLst>
          </p:cNvPr>
          <p:cNvSpPr>
            <a:spLocks noGrp="1" noChangeAspect="1"/>
          </p:cNvSpPr>
          <p:nvPr>
            <p:ph type="pic" sz="quarter" idx="22"/>
          </p:nvPr>
        </p:nvSpPr>
        <p:spPr>
          <a:xfrm>
            <a:off x="1479323"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A2F14461-A6C8-ACAF-2C0C-6AB85A530704}"/>
              </a:ext>
            </a:extLst>
          </p:cNvPr>
          <p:cNvSpPr>
            <a:spLocks noGrp="1" noChangeAspect="1"/>
          </p:cNvSpPr>
          <p:nvPr>
            <p:ph type="pic" sz="quarter" idx="23"/>
          </p:nvPr>
        </p:nvSpPr>
        <p:spPr>
          <a:xfrm>
            <a:off x="3759312"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36AD2EDB-5B3E-83E6-50F3-536F05BA8ED9}"/>
              </a:ext>
            </a:extLst>
          </p:cNvPr>
          <p:cNvSpPr>
            <a:spLocks noGrp="1" noChangeAspect="1"/>
          </p:cNvSpPr>
          <p:nvPr>
            <p:ph type="pic" sz="quarter" idx="24"/>
          </p:nvPr>
        </p:nvSpPr>
        <p:spPr>
          <a:xfrm>
            <a:off x="6039301"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3F54D6B1-AC9E-DB15-30C5-90A750D37A24}"/>
              </a:ext>
            </a:extLst>
          </p:cNvPr>
          <p:cNvSpPr>
            <a:spLocks noGrp="1" noChangeAspect="1"/>
          </p:cNvSpPr>
          <p:nvPr>
            <p:ph type="pic" sz="quarter" idx="25"/>
          </p:nvPr>
        </p:nvSpPr>
        <p:spPr>
          <a:xfrm>
            <a:off x="1479323"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DF6169E9-0960-5083-4683-57FB9D2FA34B}"/>
              </a:ext>
            </a:extLst>
          </p:cNvPr>
          <p:cNvSpPr>
            <a:spLocks noGrp="1" noChangeAspect="1"/>
          </p:cNvSpPr>
          <p:nvPr>
            <p:ph type="pic" sz="quarter" idx="26"/>
          </p:nvPr>
        </p:nvSpPr>
        <p:spPr>
          <a:xfrm>
            <a:off x="3759312"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5" name="Espace réservé pour une image  14">
            <a:extLst>
              <a:ext uri="{FF2B5EF4-FFF2-40B4-BE49-F238E27FC236}">
                <a16:creationId xmlns:a16="http://schemas.microsoft.com/office/drawing/2014/main" id="{490F8EEF-117F-3D45-0196-A8839D509C13}"/>
              </a:ext>
            </a:extLst>
          </p:cNvPr>
          <p:cNvSpPr>
            <a:spLocks noGrp="1" noChangeAspect="1"/>
          </p:cNvSpPr>
          <p:nvPr>
            <p:ph type="pic" sz="quarter" idx="27"/>
          </p:nvPr>
        </p:nvSpPr>
        <p:spPr>
          <a:xfrm>
            <a:off x="6039301"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39911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1040115"/>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925817"/>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977899"/>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9616655"/>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2025118"/>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8540365"/>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9219883"/>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187630"/>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018755"/>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7627495"/>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045459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5920020"/>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71745606"/>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03118102"/>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45104755"/>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0603543"/>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638129693"/>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35864169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940587"/>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176255"/>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0536291"/>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014439"/>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380778"/>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408013"/>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799553"/>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53136268"/>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0945006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63530973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0055565"/>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0704082"/>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960574"/>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249897894"/>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7539772"/>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1825024"/>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568028"/>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2681"/>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3477704"/>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1944752"/>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514513"/>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4758438"/>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9704643"/>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2104672"/>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136332"/>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456079"/>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5637254"/>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5687866"/>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25655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4245524"/>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4800839"/>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1043209"/>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7881575"/>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441390"/>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7653291"/>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587936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9687275"/>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71275"/>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9855895"/>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231590"/>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348458"/>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7114436"/>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8168815"/>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89368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34859256"/>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0492197"/>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992782"/>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042427"/>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9701459"/>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5128468"/>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3994620"/>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6825179"/>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558538"/>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790320"/>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3917416"/>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378041"/>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5631882"/>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55510676"/>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940698"/>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34127017"/>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86614404"/>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6663507"/>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2079759701"/>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984204575"/>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728137755"/>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87924726"/>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2851603227"/>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70204176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397459302"/>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544966350"/>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1343831931"/>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29519971"/>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845616"/>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50560686"/>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22429206"/>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847151748"/>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80842372"/>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29206061"/>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240094392"/>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15432023"/>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281420248"/>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09876945"/>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71689062"/>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44491818"/>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32778371"/>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52162092"/>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3205877"/>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9668554"/>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1651461"/>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0703117"/>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4098121"/>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286043"/>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27067"/>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1091715"/>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183184"/>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2061560"/>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153821"/>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7248772"/>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340308"/>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5783185"/>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3599170"/>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0569523"/>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972488"/>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7750343"/>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5652915"/>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0835092"/>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62672779"/>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96232691"/>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8647058"/>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859910"/>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4885730"/>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3250238"/>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9632499"/>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9861502"/>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140182"/>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1379058"/>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7892382"/>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218814"/>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0572066"/>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4181534"/>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720366"/>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9812446"/>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720342"/>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9164339"/>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6747143"/>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58869"/>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0105343"/>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4749510"/>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2873314"/>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0911730"/>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388102"/>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868217"/>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59357681"/>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79990125"/>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72065991"/>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50754220"/>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90617045"/>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8360656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569988810"/>
      </p:ext>
    </p:extLst>
  </p:cSld>
  <p:clrMapOvr>
    <a:masterClrMapping/>
  </p:clrMapOvr>
  <p:transition spd="slow">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639249"/>
      </p:ext>
    </p:extLst>
  </p:cSld>
  <p:clrMapOvr>
    <a:masterClrMapping/>
  </p:clrMapOvr>
  <p:transition spd="slow">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976033897"/>
      </p:ext>
    </p:extLst>
  </p:cSld>
  <p:clrMapOvr>
    <a:masterClrMapping/>
  </p:clrMapOvr>
  <p:transition spd="slow">
    <p:fade/>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55265336"/>
      </p:ext>
    </p:extLst>
  </p:cSld>
  <p:clrMapOvr>
    <a:masterClrMapping/>
  </p:clrMapOvr>
  <p:transition spd="slow">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07060584"/>
      </p:ext>
    </p:extLst>
  </p:cSld>
  <p:clrMapOvr>
    <a:masterClrMapping/>
  </p:clrMapOvr>
  <p:transition spd="slow">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493992096"/>
      </p:ext>
    </p:extLst>
  </p:cSld>
  <p:clrMapOvr>
    <a:masterClrMapping/>
  </p:clrMapOvr>
  <p:transition spd="slow">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425937728"/>
      </p:ext>
    </p:extLst>
  </p:cSld>
  <p:clrMapOvr>
    <a:masterClrMapping/>
  </p:clrMapOvr>
  <p:transition spd="slow">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3212691"/>
      </p:ext>
    </p:extLst>
  </p:cSld>
  <p:clrMapOvr>
    <a:masterClrMapping/>
  </p:clrMapOvr>
  <p:transition spd="slow">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688430210"/>
      </p:ext>
    </p:extLst>
  </p:cSld>
  <p:clrMapOvr>
    <a:masterClrMapping/>
  </p:clrMapOvr>
  <p:transition spd="slow">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011446762"/>
      </p:ext>
    </p:extLst>
  </p:cSld>
  <p:clrMapOvr>
    <a:masterClrMapping/>
  </p:clrMapOvr>
  <p:transition spd="slow">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918157977"/>
      </p:ext>
    </p:extLst>
  </p:cSld>
  <p:clrMapOvr>
    <a:masterClrMapping/>
  </p:clrMapOvr>
  <p:transition spd="slow">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63920947"/>
      </p:ext>
    </p:extLst>
  </p:cSld>
  <p:clrMapOvr>
    <a:masterClrMapping/>
  </p:clrMapOvr>
  <p:transition spd="slow">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213216866"/>
      </p:ext>
    </p:extLst>
  </p:cSld>
  <p:clrMapOvr>
    <a:masterClrMapping/>
  </p:clrMapOvr>
  <p:transition spd="slow">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791935847"/>
      </p:ext>
    </p:extLst>
  </p:cSld>
  <p:clrMapOvr>
    <a:masterClrMapping/>
  </p:clrMapOvr>
  <p:transition spd="slow">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616571794"/>
      </p:ext>
    </p:extLst>
  </p:cSld>
  <p:clrMapOvr>
    <a:masterClrMapping/>
  </p:clrMapOvr>
  <p:transition spd="slow">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21536091"/>
      </p:ext>
    </p:extLst>
  </p:cSld>
  <p:clrMapOvr>
    <a:masterClrMapping/>
  </p:clrMapOvr>
  <p:transition spd="slow">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21038337"/>
      </p:ext>
    </p:extLst>
  </p:cSld>
  <p:clrMapOvr>
    <a:masterClrMapping/>
  </p:clrMapOvr>
  <p:transition spd="slow">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504049704"/>
      </p:ext>
    </p:extLst>
  </p:cSld>
  <p:clrMapOvr>
    <a:masterClrMapping/>
  </p:clrMapOvr>
  <p:transition spd="slow">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873489511"/>
      </p:ext>
    </p:extLst>
  </p:cSld>
  <p:clrMapOvr>
    <a:masterClrMapping/>
  </p:clrMapOvr>
  <p:transition spd="slow">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179921798"/>
      </p:ext>
    </p:extLst>
  </p:cSld>
  <p:clrMapOvr>
    <a:masterClrMapping/>
  </p:clrMapOvr>
  <p:transition spd="slow">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0144782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2.bin"/><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image" Target="../media/image2.bin"/><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theme" Target="../theme/theme4.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image" Target="../media/image2.bin"/><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theme" Target="../theme/theme5.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image" Target="../media/image2.bin"/><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theme" Target="../theme/theme6.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image" Target="../media/image11.jpg"/><Relationship Id="rId2" Type="http://schemas.openxmlformats.org/officeDocument/2006/relationships/slideLayout" Target="../slideLayouts/slideLayout120.xml"/><Relationship Id="rId16" Type="http://schemas.openxmlformats.org/officeDocument/2006/relationships/theme" Target="../theme/theme7.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theme" Target="../theme/theme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3" Type="http://schemas.openxmlformats.org/officeDocument/2006/relationships/slideLayout" Target="../slideLayouts/slideLayout150.xml"/><Relationship Id="rId21" Type="http://schemas.openxmlformats.org/officeDocument/2006/relationships/slideLayout" Target="../slideLayouts/slideLayout168.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image" Target="../media/image2.bin"/><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slideLayout" Target="../slideLayouts/slideLayout167.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24" Type="http://schemas.openxmlformats.org/officeDocument/2006/relationships/theme" Target="../theme/theme9.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theme" Target="../theme/theme10.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19" Type="http://schemas.openxmlformats.org/officeDocument/2006/relationships/image" Target="../media/image2.bin"/><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18" Type="http://schemas.openxmlformats.org/officeDocument/2006/relationships/slideLayout" Target="../slideLayouts/slideLayout205.xml"/><Relationship Id="rId3" Type="http://schemas.openxmlformats.org/officeDocument/2006/relationships/slideLayout" Target="../slideLayouts/slideLayout190.xml"/><Relationship Id="rId21" Type="http://schemas.openxmlformats.org/officeDocument/2006/relationships/slideLayout" Target="../slideLayouts/slideLayout208.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17" Type="http://schemas.openxmlformats.org/officeDocument/2006/relationships/slideLayout" Target="../slideLayouts/slideLayout204.xml"/><Relationship Id="rId25" Type="http://schemas.openxmlformats.org/officeDocument/2006/relationships/image" Target="../media/image2.bin"/><Relationship Id="rId2" Type="http://schemas.openxmlformats.org/officeDocument/2006/relationships/slideLayout" Target="../slideLayouts/slideLayout189.xml"/><Relationship Id="rId16" Type="http://schemas.openxmlformats.org/officeDocument/2006/relationships/slideLayout" Target="../slideLayouts/slideLayout203.xml"/><Relationship Id="rId20" Type="http://schemas.openxmlformats.org/officeDocument/2006/relationships/slideLayout" Target="../slideLayouts/slideLayout207.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24" Type="http://schemas.openxmlformats.org/officeDocument/2006/relationships/theme" Target="../theme/theme11.xml"/><Relationship Id="rId5" Type="http://schemas.openxmlformats.org/officeDocument/2006/relationships/slideLayout" Target="../slideLayouts/slideLayout192.xml"/><Relationship Id="rId15" Type="http://schemas.openxmlformats.org/officeDocument/2006/relationships/slideLayout" Target="../slideLayouts/slideLayout202.xml"/><Relationship Id="rId23" Type="http://schemas.openxmlformats.org/officeDocument/2006/relationships/slideLayout" Target="../slideLayouts/slideLayout210.xml"/><Relationship Id="rId10" Type="http://schemas.openxmlformats.org/officeDocument/2006/relationships/slideLayout" Target="../slideLayouts/slideLayout197.xml"/><Relationship Id="rId19" Type="http://schemas.openxmlformats.org/officeDocument/2006/relationships/slideLayout" Target="../slideLayouts/slideLayout206.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 Id="rId22" Type="http://schemas.openxmlformats.org/officeDocument/2006/relationships/slideLayout" Target="../slideLayouts/slideLayout20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26" Type="http://schemas.openxmlformats.org/officeDocument/2006/relationships/theme" Target="../theme/theme12.xml"/><Relationship Id="rId3" Type="http://schemas.openxmlformats.org/officeDocument/2006/relationships/slideLayout" Target="../slideLayouts/slideLayout213.xml"/><Relationship Id="rId21" Type="http://schemas.openxmlformats.org/officeDocument/2006/relationships/slideLayout" Target="../slideLayouts/slideLayout231.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5" Type="http://schemas.openxmlformats.org/officeDocument/2006/relationships/slideLayout" Target="../slideLayouts/slideLayout235.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slideLayout" Target="../slideLayouts/slideLayout230.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24" Type="http://schemas.openxmlformats.org/officeDocument/2006/relationships/slideLayout" Target="../slideLayouts/slideLayout234.xml"/><Relationship Id="rId5" Type="http://schemas.openxmlformats.org/officeDocument/2006/relationships/slideLayout" Target="../slideLayouts/slideLayout215.xml"/><Relationship Id="rId15" Type="http://schemas.openxmlformats.org/officeDocument/2006/relationships/slideLayout" Target="../slideLayouts/slideLayout225.xml"/><Relationship Id="rId23" Type="http://schemas.openxmlformats.org/officeDocument/2006/relationships/slideLayout" Target="../slideLayouts/slideLayout233.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 Id="rId22" Type="http://schemas.openxmlformats.org/officeDocument/2006/relationships/slideLayout" Target="../slideLayouts/slideLayout232.xml"/><Relationship Id="rId27" Type="http://schemas.openxmlformats.org/officeDocument/2006/relationships/image" Target="../media/image2.bin"/></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image" Target="../media/image1.jpg"/><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50.xml"/><Relationship Id="rId1" Type="http://schemas.openxmlformats.org/officeDocument/2006/relationships/slideLayout" Target="../slideLayouts/slideLayout24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18" Type="http://schemas.openxmlformats.org/officeDocument/2006/relationships/slideLayout" Target="../slideLayouts/slideLayout268.xml"/><Relationship Id="rId26" Type="http://schemas.openxmlformats.org/officeDocument/2006/relationships/theme" Target="../theme/theme15.xml"/><Relationship Id="rId3" Type="http://schemas.openxmlformats.org/officeDocument/2006/relationships/slideLayout" Target="../slideLayouts/slideLayout253.xml"/><Relationship Id="rId21" Type="http://schemas.openxmlformats.org/officeDocument/2006/relationships/slideLayout" Target="../slideLayouts/slideLayout271.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5" Type="http://schemas.openxmlformats.org/officeDocument/2006/relationships/slideLayout" Target="../slideLayouts/slideLayout275.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20" Type="http://schemas.openxmlformats.org/officeDocument/2006/relationships/slideLayout" Target="../slideLayouts/slideLayout270.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24" Type="http://schemas.openxmlformats.org/officeDocument/2006/relationships/slideLayout" Target="../slideLayouts/slideLayout274.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23" Type="http://schemas.openxmlformats.org/officeDocument/2006/relationships/slideLayout" Target="../slideLayouts/slideLayout273.xml"/><Relationship Id="rId10" Type="http://schemas.openxmlformats.org/officeDocument/2006/relationships/slideLayout" Target="../slideLayouts/slideLayout260.xml"/><Relationship Id="rId19" Type="http://schemas.openxmlformats.org/officeDocument/2006/relationships/slideLayout" Target="../slideLayouts/slideLayout269.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 Id="rId22" Type="http://schemas.openxmlformats.org/officeDocument/2006/relationships/slideLayout" Target="../slideLayouts/slideLayout272.xml"/><Relationship Id="rId27" Type="http://schemas.openxmlformats.org/officeDocument/2006/relationships/image" Target="../media/image20.jp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7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slideLayout" Target="../slideLayouts/slideLayout289.xml"/><Relationship Id="rId18" Type="http://schemas.openxmlformats.org/officeDocument/2006/relationships/slideLayout" Target="../slideLayouts/slideLayout294.xml"/><Relationship Id="rId3" Type="http://schemas.openxmlformats.org/officeDocument/2006/relationships/slideLayout" Target="../slideLayouts/slideLayout279.xml"/><Relationship Id="rId21" Type="http://schemas.openxmlformats.org/officeDocument/2006/relationships/slideLayout" Target="../slideLayouts/slideLayout297.xml"/><Relationship Id="rId7" Type="http://schemas.openxmlformats.org/officeDocument/2006/relationships/slideLayout" Target="../slideLayouts/slideLayout283.xml"/><Relationship Id="rId12" Type="http://schemas.openxmlformats.org/officeDocument/2006/relationships/slideLayout" Target="../slideLayouts/slideLayout288.xml"/><Relationship Id="rId17" Type="http://schemas.openxmlformats.org/officeDocument/2006/relationships/slideLayout" Target="../slideLayouts/slideLayout293.xml"/><Relationship Id="rId2" Type="http://schemas.openxmlformats.org/officeDocument/2006/relationships/slideLayout" Target="../slideLayouts/slideLayout278.xml"/><Relationship Id="rId16" Type="http://schemas.openxmlformats.org/officeDocument/2006/relationships/slideLayout" Target="../slideLayouts/slideLayout292.xml"/><Relationship Id="rId20" Type="http://schemas.openxmlformats.org/officeDocument/2006/relationships/slideLayout" Target="../slideLayouts/slideLayout296.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24" Type="http://schemas.openxmlformats.org/officeDocument/2006/relationships/image" Target="../media/image20.jpg"/><Relationship Id="rId5" Type="http://schemas.openxmlformats.org/officeDocument/2006/relationships/slideLayout" Target="../slideLayouts/slideLayout281.xml"/><Relationship Id="rId15" Type="http://schemas.openxmlformats.org/officeDocument/2006/relationships/slideLayout" Target="../slideLayouts/slideLayout291.xml"/><Relationship Id="rId23" Type="http://schemas.openxmlformats.org/officeDocument/2006/relationships/theme" Target="../theme/theme17.xml"/><Relationship Id="rId10" Type="http://schemas.openxmlformats.org/officeDocument/2006/relationships/slideLayout" Target="../slideLayouts/slideLayout286.xml"/><Relationship Id="rId19" Type="http://schemas.openxmlformats.org/officeDocument/2006/relationships/slideLayout" Target="../slideLayouts/slideLayout295.xml"/><Relationship Id="rId4" Type="http://schemas.openxmlformats.org/officeDocument/2006/relationships/slideLayout" Target="../slideLayouts/slideLayout280.xml"/><Relationship Id="rId9" Type="http://schemas.openxmlformats.org/officeDocument/2006/relationships/slideLayout" Target="../slideLayouts/slideLayout285.xml"/><Relationship Id="rId14" Type="http://schemas.openxmlformats.org/officeDocument/2006/relationships/slideLayout" Target="../slideLayouts/slideLayout290.xml"/><Relationship Id="rId22" Type="http://schemas.openxmlformats.org/officeDocument/2006/relationships/slideLayout" Target="../slideLayouts/slideLayout29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slideLayout" Target="../slideLayouts/slideLayout311.xml"/><Relationship Id="rId18" Type="http://schemas.openxmlformats.org/officeDocument/2006/relationships/slideLayout" Target="../slideLayouts/slideLayout316.xml"/><Relationship Id="rId26" Type="http://schemas.openxmlformats.org/officeDocument/2006/relationships/slideLayout" Target="../slideLayouts/slideLayout324.xml"/><Relationship Id="rId3" Type="http://schemas.openxmlformats.org/officeDocument/2006/relationships/slideLayout" Target="../slideLayouts/slideLayout301.xml"/><Relationship Id="rId21" Type="http://schemas.openxmlformats.org/officeDocument/2006/relationships/slideLayout" Target="../slideLayouts/slideLayout319.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17" Type="http://schemas.openxmlformats.org/officeDocument/2006/relationships/slideLayout" Target="../slideLayouts/slideLayout315.xml"/><Relationship Id="rId25" Type="http://schemas.openxmlformats.org/officeDocument/2006/relationships/slideLayout" Target="../slideLayouts/slideLayout323.xml"/><Relationship Id="rId2" Type="http://schemas.openxmlformats.org/officeDocument/2006/relationships/slideLayout" Target="../slideLayouts/slideLayout300.xml"/><Relationship Id="rId16" Type="http://schemas.openxmlformats.org/officeDocument/2006/relationships/slideLayout" Target="../slideLayouts/slideLayout314.xml"/><Relationship Id="rId20" Type="http://schemas.openxmlformats.org/officeDocument/2006/relationships/slideLayout" Target="../slideLayouts/slideLayout318.xml"/><Relationship Id="rId29" Type="http://schemas.openxmlformats.org/officeDocument/2006/relationships/image" Target="../media/image11.jpg"/><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24" Type="http://schemas.openxmlformats.org/officeDocument/2006/relationships/slideLayout" Target="../slideLayouts/slideLayout322.xml"/><Relationship Id="rId5" Type="http://schemas.openxmlformats.org/officeDocument/2006/relationships/slideLayout" Target="../slideLayouts/slideLayout303.xml"/><Relationship Id="rId15" Type="http://schemas.openxmlformats.org/officeDocument/2006/relationships/slideLayout" Target="../slideLayouts/slideLayout313.xml"/><Relationship Id="rId23" Type="http://schemas.openxmlformats.org/officeDocument/2006/relationships/slideLayout" Target="../slideLayouts/slideLayout321.xml"/><Relationship Id="rId28" Type="http://schemas.openxmlformats.org/officeDocument/2006/relationships/theme" Target="../theme/theme18.xml"/><Relationship Id="rId10" Type="http://schemas.openxmlformats.org/officeDocument/2006/relationships/slideLayout" Target="../slideLayouts/slideLayout308.xml"/><Relationship Id="rId19" Type="http://schemas.openxmlformats.org/officeDocument/2006/relationships/slideLayout" Target="../slideLayouts/slideLayout317.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slideLayout" Target="../slideLayouts/slideLayout312.xml"/><Relationship Id="rId22" Type="http://schemas.openxmlformats.org/officeDocument/2006/relationships/slideLayout" Target="../slideLayouts/slideLayout320.xml"/><Relationship Id="rId27" Type="http://schemas.openxmlformats.org/officeDocument/2006/relationships/slideLayout" Target="../slideLayouts/slideLayout32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18" Type="http://schemas.openxmlformats.org/officeDocument/2006/relationships/slideLayout" Target="../slideLayouts/slideLayout343.xml"/><Relationship Id="rId3" Type="http://schemas.openxmlformats.org/officeDocument/2006/relationships/slideLayout" Target="../slideLayouts/slideLayout328.xml"/><Relationship Id="rId21" Type="http://schemas.openxmlformats.org/officeDocument/2006/relationships/slideLayout" Target="../slideLayouts/slideLayout346.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17" Type="http://schemas.openxmlformats.org/officeDocument/2006/relationships/slideLayout" Target="../slideLayouts/slideLayout342.xml"/><Relationship Id="rId25" Type="http://schemas.openxmlformats.org/officeDocument/2006/relationships/image" Target="../media/image20.jpg"/><Relationship Id="rId2" Type="http://schemas.openxmlformats.org/officeDocument/2006/relationships/slideLayout" Target="../slideLayouts/slideLayout327.xml"/><Relationship Id="rId16" Type="http://schemas.openxmlformats.org/officeDocument/2006/relationships/slideLayout" Target="../slideLayouts/slideLayout341.xml"/><Relationship Id="rId20" Type="http://schemas.openxmlformats.org/officeDocument/2006/relationships/slideLayout" Target="../slideLayouts/slideLayout345.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24" Type="http://schemas.openxmlformats.org/officeDocument/2006/relationships/theme" Target="../theme/theme19.xml"/><Relationship Id="rId5" Type="http://schemas.openxmlformats.org/officeDocument/2006/relationships/slideLayout" Target="../slideLayouts/slideLayout330.xml"/><Relationship Id="rId15" Type="http://schemas.openxmlformats.org/officeDocument/2006/relationships/slideLayout" Target="../slideLayouts/slideLayout340.xml"/><Relationship Id="rId23" Type="http://schemas.openxmlformats.org/officeDocument/2006/relationships/slideLayout" Target="../slideLayouts/slideLayout348.xml"/><Relationship Id="rId10" Type="http://schemas.openxmlformats.org/officeDocument/2006/relationships/slideLayout" Target="../slideLayouts/slideLayout335.xml"/><Relationship Id="rId19" Type="http://schemas.openxmlformats.org/officeDocument/2006/relationships/slideLayout" Target="../slideLayouts/slideLayout344.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slideLayout" Target="../slideLayouts/slideLayout339.xml"/><Relationship Id="rId22" Type="http://schemas.openxmlformats.org/officeDocument/2006/relationships/slideLayout" Target="../slideLayouts/slideLayout34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18" Type="http://schemas.openxmlformats.org/officeDocument/2006/relationships/slideLayout" Target="../slideLayouts/slideLayout366.xml"/><Relationship Id="rId26" Type="http://schemas.openxmlformats.org/officeDocument/2006/relationships/slideLayout" Target="../slideLayouts/slideLayout374.xml"/><Relationship Id="rId3" Type="http://schemas.openxmlformats.org/officeDocument/2006/relationships/slideLayout" Target="../slideLayouts/slideLayout351.xml"/><Relationship Id="rId21" Type="http://schemas.openxmlformats.org/officeDocument/2006/relationships/slideLayout" Target="../slideLayouts/slideLayout369.xml"/><Relationship Id="rId7" Type="http://schemas.openxmlformats.org/officeDocument/2006/relationships/slideLayout" Target="../slideLayouts/slideLayout355.xml"/><Relationship Id="rId12" Type="http://schemas.openxmlformats.org/officeDocument/2006/relationships/slideLayout" Target="../slideLayouts/slideLayout360.xml"/><Relationship Id="rId17" Type="http://schemas.openxmlformats.org/officeDocument/2006/relationships/slideLayout" Target="../slideLayouts/slideLayout365.xml"/><Relationship Id="rId25" Type="http://schemas.openxmlformats.org/officeDocument/2006/relationships/slideLayout" Target="../slideLayouts/slideLayout373.xml"/><Relationship Id="rId2" Type="http://schemas.openxmlformats.org/officeDocument/2006/relationships/slideLayout" Target="../slideLayouts/slideLayout350.xml"/><Relationship Id="rId16" Type="http://schemas.openxmlformats.org/officeDocument/2006/relationships/slideLayout" Target="../slideLayouts/slideLayout364.xml"/><Relationship Id="rId20" Type="http://schemas.openxmlformats.org/officeDocument/2006/relationships/slideLayout" Target="../slideLayouts/slideLayout368.xml"/><Relationship Id="rId29" Type="http://schemas.openxmlformats.org/officeDocument/2006/relationships/image" Target="../media/image2.bin"/><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24" Type="http://schemas.openxmlformats.org/officeDocument/2006/relationships/slideLayout" Target="../slideLayouts/slideLayout372.xml"/><Relationship Id="rId5" Type="http://schemas.openxmlformats.org/officeDocument/2006/relationships/slideLayout" Target="../slideLayouts/slideLayout353.xml"/><Relationship Id="rId15" Type="http://schemas.openxmlformats.org/officeDocument/2006/relationships/slideLayout" Target="../slideLayouts/slideLayout363.xml"/><Relationship Id="rId23" Type="http://schemas.openxmlformats.org/officeDocument/2006/relationships/slideLayout" Target="../slideLayouts/slideLayout371.xml"/><Relationship Id="rId28" Type="http://schemas.openxmlformats.org/officeDocument/2006/relationships/theme" Target="../theme/theme20.xml"/><Relationship Id="rId10" Type="http://schemas.openxmlformats.org/officeDocument/2006/relationships/slideLayout" Target="../slideLayouts/slideLayout358.xml"/><Relationship Id="rId19" Type="http://schemas.openxmlformats.org/officeDocument/2006/relationships/slideLayout" Target="../slideLayouts/slideLayout367.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slideLayout" Target="../slideLayouts/slideLayout362.xml"/><Relationship Id="rId22" Type="http://schemas.openxmlformats.org/officeDocument/2006/relationships/slideLayout" Target="../slideLayouts/slideLayout370.xml"/><Relationship Id="rId27" Type="http://schemas.openxmlformats.org/officeDocument/2006/relationships/slideLayout" Target="../slideLayouts/slideLayout375.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83.xml"/><Relationship Id="rId13" Type="http://schemas.openxmlformats.org/officeDocument/2006/relationships/slideLayout" Target="../slideLayouts/slideLayout388.xml"/><Relationship Id="rId18" Type="http://schemas.openxmlformats.org/officeDocument/2006/relationships/slideLayout" Target="../slideLayouts/slideLayout393.xml"/><Relationship Id="rId3" Type="http://schemas.openxmlformats.org/officeDocument/2006/relationships/slideLayout" Target="../slideLayouts/slideLayout378.xml"/><Relationship Id="rId21" Type="http://schemas.openxmlformats.org/officeDocument/2006/relationships/slideLayout" Target="../slideLayouts/slideLayout396.xml"/><Relationship Id="rId7" Type="http://schemas.openxmlformats.org/officeDocument/2006/relationships/slideLayout" Target="../slideLayouts/slideLayout382.xml"/><Relationship Id="rId12" Type="http://schemas.openxmlformats.org/officeDocument/2006/relationships/slideLayout" Target="../slideLayouts/slideLayout387.xml"/><Relationship Id="rId17" Type="http://schemas.openxmlformats.org/officeDocument/2006/relationships/slideLayout" Target="../slideLayouts/slideLayout392.xml"/><Relationship Id="rId25" Type="http://schemas.openxmlformats.org/officeDocument/2006/relationships/image" Target="../media/image2.bin"/><Relationship Id="rId2" Type="http://schemas.openxmlformats.org/officeDocument/2006/relationships/slideLayout" Target="../slideLayouts/slideLayout377.xml"/><Relationship Id="rId16" Type="http://schemas.openxmlformats.org/officeDocument/2006/relationships/slideLayout" Target="../slideLayouts/slideLayout391.xml"/><Relationship Id="rId20" Type="http://schemas.openxmlformats.org/officeDocument/2006/relationships/slideLayout" Target="../slideLayouts/slideLayout395.xml"/><Relationship Id="rId1" Type="http://schemas.openxmlformats.org/officeDocument/2006/relationships/slideLayout" Target="../slideLayouts/slideLayout376.xml"/><Relationship Id="rId6" Type="http://schemas.openxmlformats.org/officeDocument/2006/relationships/slideLayout" Target="../slideLayouts/slideLayout381.xml"/><Relationship Id="rId11" Type="http://schemas.openxmlformats.org/officeDocument/2006/relationships/slideLayout" Target="../slideLayouts/slideLayout386.xml"/><Relationship Id="rId24" Type="http://schemas.openxmlformats.org/officeDocument/2006/relationships/theme" Target="../theme/theme21.xml"/><Relationship Id="rId5" Type="http://schemas.openxmlformats.org/officeDocument/2006/relationships/slideLayout" Target="../slideLayouts/slideLayout380.xml"/><Relationship Id="rId15" Type="http://schemas.openxmlformats.org/officeDocument/2006/relationships/slideLayout" Target="../slideLayouts/slideLayout390.xml"/><Relationship Id="rId23" Type="http://schemas.openxmlformats.org/officeDocument/2006/relationships/slideLayout" Target="../slideLayouts/slideLayout398.xml"/><Relationship Id="rId10" Type="http://schemas.openxmlformats.org/officeDocument/2006/relationships/slideLayout" Target="../slideLayouts/slideLayout385.xml"/><Relationship Id="rId19" Type="http://schemas.openxmlformats.org/officeDocument/2006/relationships/slideLayout" Target="../slideLayouts/slideLayout394.xml"/><Relationship Id="rId4" Type="http://schemas.openxmlformats.org/officeDocument/2006/relationships/slideLayout" Target="../slideLayouts/slideLayout379.xml"/><Relationship Id="rId9" Type="http://schemas.openxmlformats.org/officeDocument/2006/relationships/slideLayout" Target="../slideLayouts/slideLayout384.xml"/><Relationship Id="rId14" Type="http://schemas.openxmlformats.org/officeDocument/2006/relationships/slideLayout" Target="../slideLayouts/slideLayout389.xml"/><Relationship Id="rId22" Type="http://schemas.openxmlformats.org/officeDocument/2006/relationships/slideLayout" Target="../slideLayouts/slideLayout3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07/06/2026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92015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647188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5240871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415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6622090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024645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 id="2147483821" r:id="rId19"/>
    <p:sldLayoutId id="2147483822" r:id="rId20"/>
    <p:sldLayoutId id="2147483823" r:id="rId21"/>
    <p:sldLayoutId id="214748382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291345"/>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07/06/2026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18294917"/>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3981720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0" r:id="rId20"/>
    <p:sldLayoutId id="2147483881" r:id="rId21"/>
    <p:sldLayoutId id="2147483882" r:id="rId22"/>
    <p:sldLayoutId id="21474840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80391605"/>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09395947"/>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 id="214748392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0560594"/>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1"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8761801"/>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880733078"/>
      </p:ext>
    </p:extLst>
  </p:cSld>
  <p:clrMap bg1="lt1" tx1="dk1" bg2="dk2" tx2="lt2" accent1="accent1" accent2="accent2" accent3="accent3" accent4="accent4" accent5="accent5" accent6="accent6" hlink="hlink" folHlink="folHlink"/>
  <p:sldLayoutIdLst>
    <p:sldLayoutId id="2147483995" r:id="rId1"/>
    <p:sldLayoutId id="2147483996"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939277471"/>
      </p:ext>
    </p:extLst>
  </p:cSld>
  <p:clrMap bg1="lt1" tx1="dk1" bg2="dk2" tx2="lt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4" r:id="rId17"/>
    <p:sldLayoutId id="2147484015" r:id="rId18"/>
    <p:sldLayoutId id="2147484016" r:id="rId19"/>
    <p:sldLayoutId id="2147484017" r:id="rId20"/>
    <p:sldLayoutId id="2147484018" r:id="rId21"/>
    <p:sldLayoutId id="2147484019" r:id="rId22"/>
    <p:sldLayoutId id="2147484020" r:id="rId23"/>
    <p:sldLayoutId id="2147484021" r:id="rId24"/>
    <p:sldLayoutId id="2147484022" r:id="rId2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983708"/>
      </p:ext>
    </p:extLst>
  </p:cSld>
  <p:clrMap bg1="lt1" tx1="dk1" bg2="lt2" tx2="dk2" accent1="accent1" accent2="accent2" accent3="accent3" accent4="accent4" accent5="accent5" accent6="accent6" hlink="hlink" folHlink="folHlink"/>
  <p:sldLayoutIdLst>
    <p:sldLayoutId id="2147484024"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01218774"/>
      </p:ext>
    </p:extLst>
  </p:cSld>
  <p:clrMap bg1="lt1" tx1="dk1" bg2="dk2" tx2="lt2" accent1="accent1" accent2="accent2" accent3="accent3" accent4="accent4" accent5="accent5" accent6="accent6" hlink="hlink" folHlink="folHlink"/>
  <p:sldLayoutIdLst>
    <p:sldLayoutId id="2147484027"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 id="2147484045" r:id="rId18"/>
    <p:sldLayoutId id="2147484046" r:id="rId19"/>
    <p:sldLayoutId id="2147484047" r:id="rId20"/>
    <p:sldLayoutId id="2147484048" r:id="rId21"/>
    <p:sldLayoutId id="2147484156"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139056"/>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 id="2147484071" r:id="rId22"/>
    <p:sldLayoutId id="2147484072" r:id="rId23"/>
    <p:sldLayoutId id="2147484073" r:id="rId24"/>
    <p:sldLayoutId id="2147484074" r:id="rId25"/>
    <p:sldLayoutId id="2147484075" r:id="rId26"/>
    <p:sldLayoutId id="2147484077" r:id="rId27"/>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00149706"/>
      </p:ext>
    </p:extLst>
  </p:cSld>
  <p:clrMap bg1="lt1" tx1="dk1" bg2="dk2" tx2="lt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 id="2147484095" r:id="rId12"/>
    <p:sldLayoutId id="2147484096" r:id="rId13"/>
    <p:sldLayoutId id="2147484097" r:id="rId14"/>
    <p:sldLayoutId id="2147484098" r:id="rId15"/>
    <p:sldLayoutId id="2147484099" r:id="rId16"/>
    <p:sldLayoutId id="2147484100" r:id="rId17"/>
    <p:sldLayoutId id="2147484101" r:id="rId18"/>
    <p:sldLayoutId id="2147484102" r:id="rId19"/>
    <p:sldLayoutId id="2147484103" r:id="rId20"/>
    <p:sldLayoutId id="2147484104" r:id="rId21"/>
    <p:sldLayoutId id="2147484105" r:id="rId22"/>
    <p:sldLayoutId id="2147484106"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711312889"/>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 id="2147484147" r:id="rId20"/>
    <p:sldLayoutId id="2147484148" r:id="rId21"/>
    <p:sldLayoutId id="2147484149" r:id="rId22"/>
    <p:sldLayoutId id="2147484150" r:id="rId23"/>
    <p:sldLayoutId id="2147484151" r:id="rId24"/>
    <p:sldLayoutId id="2147484152" r:id="rId25"/>
    <p:sldLayoutId id="2147484153" r:id="rId26"/>
    <p:sldLayoutId id="214748415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91390374"/>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 id="2147484169" r:id="rId12"/>
    <p:sldLayoutId id="2147484170" r:id="rId13"/>
    <p:sldLayoutId id="2147484171" r:id="rId14"/>
    <p:sldLayoutId id="2147484172" r:id="rId15"/>
    <p:sldLayoutId id="2147484173" r:id="rId16"/>
    <p:sldLayoutId id="2147484174" r:id="rId17"/>
    <p:sldLayoutId id="2147484175" r:id="rId18"/>
    <p:sldLayoutId id="2147484176" r:id="rId19"/>
    <p:sldLayoutId id="2147484177" r:id="rId20"/>
    <p:sldLayoutId id="2147484178" r:id="rId21"/>
    <p:sldLayoutId id="2147484179" r:id="rId22"/>
    <p:sldLayoutId id="214748418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image" Target="../media/image25.png"/><Relationship Id="rId1" Type="http://schemas.openxmlformats.org/officeDocument/2006/relationships/slideLayout" Target="../slideLayouts/slideLayout13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gif"/><Relationship Id="rId1" Type="http://schemas.openxmlformats.org/officeDocument/2006/relationships/slideLayout" Target="../slideLayouts/slideLayout24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5.xml"/></Relationships>
</file>

<file path=ppt/slides/_rels/slide7.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Layout" Target="../slideLayouts/slideLayout276.xml"/><Relationship Id="rId5" Type="http://schemas.openxmlformats.org/officeDocument/2006/relationships/image" Target="../media/image40.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8.png"/><Relationship Id="rId7" Type="http://schemas.openxmlformats.org/officeDocument/2006/relationships/image" Target="../media/image30.gif"/><Relationship Id="rId2" Type="http://schemas.openxmlformats.org/officeDocument/2006/relationships/image" Target="../media/image41.png"/><Relationship Id="rId1" Type="http://schemas.openxmlformats.org/officeDocument/2006/relationships/slideLayout" Target="../slideLayouts/slideLayout3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6.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8.png"/><Relationship Id="rId7"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0.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1.png"/><Relationship Id="rId1" Type="http://schemas.openxmlformats.org/officeDocument/2006/relationships/slideLayout" Target="../slideLayouts/slideLayout16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170.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9.gif"/><Relationship Id="rId1" Type="http://schemas.openxmlformats.org/officeDocument/2006/relationships/slideLayout" Target="../slideLayouts/slideLayout250.xml"/><Relationship Id="rId5" Type="http://schemas.openxmlformats.org/officeDocument/2006/relationships/image" Target="../media/image42.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54.jpeg"/><Relationship Id="rId2" Type="http://schemas.openxmlformats.org/officeDocument/2006/relationships/image" Target="../media/image38.png"/><Relationship Id="rId1" Type="http://schemas.openxmlformats.org/officeDocument/2006/relationships/slideLayout" Target="../slideLayouts/slideLayout51.xml"/><Relationship Id="rId6" Type="http://schemas.openxmlformats.org/officeDocument/2006/relationships/image" Target="../media/image25.png"/><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4.jpeg"/><Relationship Id="rId2" Type="http://schemas.openxmlformats.org/officeDocument/2006/relationships/image" Target="../media/image26.png"/><Relationship Id="rId1" Type="http://schemas.openxmlformats.org/officeDocument/2006/relationships/slideLayout" Target="../slideLayouts/slideLayout4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4.jpeg"/><Relationship Id="rId2" Type="http://schemas.openxmlformats.org/officeDocument/2006/relationships/image" Target="../media/image26.png"/><Relationship Id="rId1" Type="http://schemas.openxmlformats.org/officeDocument/2006/relationships/slideLayout" Target="../slideLayouts/slideLayout5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4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6.png"/><Relationship Id="rId2" Type="http://schemas.openxmlformats.org/officeDocument/2006/relationships/image" Target="../media/image25.png"/><Relationship Id="rId1" Type="http://schemas.openxmlformats.org/officeDocument/2006/relationships/slideLayout" Target="../slideLayouts/slideLayout4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7.png"/><Relationship Id="rId2" Type="http://schemas.openxmlformats.org/officeDocument/2006/relationships/image" Target="../media/image25.png"/><Relationship Id="rId1" Type="http://schemas.openxmlformats.org/officeDocument/2006/relationships/slideLayout" Target="../slideLayouts/slideLayout4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8.png"/><Relationship Id="rId2" Type="http://schemas.openxmlformats.org/officeDocument/2006/relationships/image" Target="../media/image25.png"/><Relationship Id="rId1" Type="http://schemas.openxmlformats.org/officeDocument/2006/relationships/slideLayout" Target="../slideLayouts/slideLayout4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4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5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5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5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7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png"/><Relationship Id="rId7" Type="http://schemas.openxmlformats.org/officeDocument/2006/relationships/image" Target="../media/image60.png"/><Relationship Id="rId2" Type="http://schemas.openxmlformats.org/officeDocument/2006/relationships/image" Target="../media/image26.png"/><Relationship Id="rId1" Type="http://schemas.openxmlformats.org/officeDocument/2006/relationships/slideLayout" Target="../slideLayouts/slideLayout74.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56.png"/><Relationship Id="rId4" Type="http://schemas.openxmlformats.org/officeDocument/2006/relationships/image" Target="../media/image42.png"/><Relationship Id="rId9" Type="http://schemas.openxmlformats.org/officeDocument/2006/relationships/image" Target="../media/image58.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8.png"/><Relationship Id="rId7" Type="http://schemas.openxmlformats.org/officeDocument/2006/relationships/image" Target="../media/image58.png"/><Relationship Id="rId2" Type="http://schemas.openxmlformats.org/officeDocument/2006/relationships/image" Target="../media/image25.png"/><Relationship Id="rId1" Type="http://schemas.openxmlformats.org/officeDocument/2006/relationships/slideLayout" Target="../slideLayouts/slideLayout7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png"/><Relationship Id="rId7" Type="http://schemas.openxmlformats.org/officeDocument/2006/relationships/image" Target="../media/image60.png"/><Relationship Id="rId2" Type="http://schemas.openxmlformats.org/officeDocument/2006/relationships/image" Target="../media/image25.png"/><Relationship Id="rId1" Type="http://schemas.openxmlformats.org/officeDocument/2006/relationships/slideLayout" Target="../slideLayouts/slideLayout7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70.xml"/><Relationship Id="rId7" Type="http://schemas.openxmlformats.org/officeDocument/2006/relationships/image" Target="../media/image6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11" Type="http://schemas.openxmlformats.org/officeDocument/2006/relationships/image" Target="../media/image44.png"/><Relationship Id="rId5" Type="http://schemas.openxmlformats.org/officeDocument/2006/relationships/image" Target="../media/image30.gif"/><Relationship Id="rId10" Type="http://schemas.openxmlformats.org/officeDocument/2006/relationships/image" Target="../media/image43.png"/><Relationship Id="rId4" Type="http://schemas.openxmlformats.org/officeDocument/2006/relationships/notesSlide" Target="../notesSlides/notesSlide6.xml"/><Relationship Id="rId9" Type="http://schemas.openxmlformats.org/officeDocument/2006/relationships/image" Target="../media/image42.png"/></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87.xml"/><Relationship Id="rId7" Type="http://schemas.openxmlformats.org/officeDocument/2006/relationships/image" Target="../media/image4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gif"/><Relationship Id="rId1" Type="http://schemas.openxmlformats.org/officeDocument/2006/relationships/slideLayout" Target="../slideLayouts/slideLayout250.xml"/><Relationship Id="rId5" Type="http://schemas.openxmlformats.org/officeDocument/2006/relationships/image" Target="../media/image43.png"/><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6.png"/><Relationship Id="rId2" Type="http://schemas.openxmlformats.org/officeDocument/2006/relationships/image" Target="../media/image38.png"/><Relationship Id="rId1" Type="http://schemas.openxmlformats.org/officeDocument/2006/relationships/slideLayout" Target="../slideLayouts/slideLayout368.xml"/><Relationship Id="rId6" Type="http://schemas.openxmlformats.org/officeDocument/2006/relationships/image" Target="../media/image65.png"/><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6.png"/><Relationship Id="rId2" Type="http://schemas.openxmlformats.org/officeDocument/2006/relationships/image" Target="../media/image38.png"/><Relationship Id="rId1" Type="http://schemas.openxmlformats.org/officeDocument/2006/relationships/slideLayout" Target="../slideLayouts/slideLayout368.xml"/><Relationship Id="rId6" Type="http://schemas.openxmlformats.org/officeDocument/2006/relationships/image" Target="../media/image65.png"/><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66.svg"/><Relationship Id="rId2" Type="http://schemas.openxmlformats.org/officeDocument/2006/relationships/image" Target="../media/image38.png"/><Relationship Id="rId1" Type="http://schemas.openxmlformats.org/officeDocument/2006/relationships/slideLayout" Target="../slideLayouts/slideLayout71.xml"/><Relationship Id="rId6" Type="http://schemas.openxmlformats.org/officeDocument/2006/relationships/image" Target="../media/image25.png"/><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66.svg"/><Relationship Id="rId2" Type="http://schemas.openxmlformats.org/officeDocument/2006/relationships/image" Target="../media/image38.png"/><Relationship Id="rId1" Type="http://schemas.openxmlformats.org/officeDocument/2006/relationships/slideLayout" Target="../slideLayouts/slideLayout71.xml"/><Relationship Id="rId6" Type="http://schemas.openxmlformats.org/officeDocument/2006/relationships/image" Target="../media/image25.png"/><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6.svg"/><Relationship Id="rId2" Type="http://schemas.openxmlformats.org/officeDocument/2006/relationships/image" Target="../media/image26.png"/><Relationship Id="rId1" Type="http://schemas.openxmlformats.org/officeDocument/2006/relationships/slideLayout" Target="../slideLayouts/slideLayout7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66.svg"/><Relationship Id="rId2" Type="http://schemas.openxmlformats.org/officeDocument/2006/relationships/image" Target="../media/image38.png"/><Relationship Id="rId1" Type="http://schemas.openxmlformats.org/officeDocument/2006/relationships/slideLayout" Target="../slideLayouts/slideLayout71.xml"/><Relationship Id="rId6" Type="http://schemas.openxmlformats.org/officeDocument/2006/relationships/image" Target="../media/image25.png"/><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25.png"/><Relationship Id="rId2" Type="http://schemas.openxmlformats.org/officeDocument/2006/relationships/image" Target="../media/image67.png"/><Relationship Id="rId1" Type="http://schemas.openxmlformats.org/officeDocument/2006/relationships/slideLayout" Target="../slideLayouts/slideLayout7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25.png"/><Relationship Id="rId2" Type="http://schemas.openxmlformats.org/officeDocument/2006/relationships/image" Target="../media/image67.png"/><Relationship Id="rId1" Type="http://schemas.openxmlformats.org/officeDocument/2006/relationships/slideLayout" Target="../slideLayouts/slideLayout7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slideLayout" Target="../slideLayouts/slideLayout328.xml"/><Relationship Id="rId7" Type="http://schemas.openxmlformats.org/officeDocument/2006/relationships/image" Target="../media/image30.gif"/><Relationship Id="rId12" Type="http://schemas.openxmlformats.org/officeDocument/2006/relationships/image" Target="../media/image7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4.png"/><Relationship Id="rId11" Type="http://schemas.openxmlformats.org/officeDocument/2006/relationships/image" Target="../media/image70.png"/><Relationship Id="rId5" Type="http://schemas.openxmlformats.org/officeDocument/2006/relationships/image" Target="../media/image26.png"/><Relationship Id="rId10" Type="http://schemas.openxmlformats.org/officeDocument/2006/relationships/image" Target="../media/image69.png"/><Relationship Id="rId4" Type="http://schemas.openxmlformats.org/officeDocument/2006/relationships/notesSlide" Target="../notesSlides/notesSlide7.xml"/><Relationship Id="rId9" Type="http://schemas.openxmlformats.org/officeDocument/2006/relationships/image" Target="../media/image68.png"/></Relationships>
</file>

<file path=ppt/slides/_rels/slide4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327.xml"/><Relationship Id="rId7" Type="http://schemas.openxmlformats.org/officeDocument/2006/relationships/image" Target="../media/image68.png"/><Relationship Id="rId12" Type="http://schemas.openxmlformats.org/officeDocument/2006/relationships/image" Target="../media/image7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7.png"/><Relationship Id="rId11" Type="http://schemas.openxmlformats.org/officeDocument/2006/relationships/image" Target="../media/image30.gif"/><Relationship Id="rId5" Type="http://schemas.openxmlformats.org/officeDocument/2006/relationships/image" Target="../media/image26.png"/><Relationship Id="rId10" Type="http://schemas.openxmlformats.org/officeDocument/2006/relationships/image" Target="../media/image71.png"/><Relationship Id="rId4" Type="http://schemas.openxmlformats.org/officeDocument/2006/relationships/notesSlide" Target="../notesSlides/notesSlide8.xml"/><Relationship Id="rId9" Type="http://schemas.openxmlformats.org/officeDocument/2006/relationships/image" Target="../media/image70.png"/></Relationships>
</file>

<file path=ppt/slides/_rels/slide4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4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4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4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4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4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4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5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5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5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32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5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3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77.png"/><Relationship Id="rId7" Type="http://schemas.openxmlformats.org/officeDocument/2006/relationships/image" Target="../media/image70.png"/><Relationship Id="rId2" Type="http://schemas.openxmlformats.org/officeDocument/2006/relationships/image" Target="../media/image76.png"/><Relationship Id="rId1" Type="http://schemas.openxmlformats.org/officeDocument/2006/relationships/slideLayout" Target="../slideLayouts/slideLayout348.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207.xml"/><Relationship Id="rId7" Type="http://schemas.openxmlformats.org/officeDocument/2006/relationships/image" Target="../media/image4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image" Target="../media/image63.png"/><Relationship Id="rId4" Type="http://schemas.openxmlformats.org/officeDocument/2006/relationships/image" Target="../media/image64.png"/><Relationship Id="rId9" Type="http://schemas.openxmlformats.org/officeDocument/2006/relationships/image" Target="../media/image44.png"/></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9.gif"/><Relationship Id="rId1" Type="http://schemas.openxmlformats.org/officeDocument/2006/relationships/slideLayout" Target="../slideLayouts/slideLayout398.xml"/><Relationship Id="rId4" Type="http://schemas.microsoft.com/office/2007/relationships/hdphoto" Target="../media/hdphoto3.wdp"/></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59.xml"/><Relationship Id="rId4" Type="http://schemas.openxmlformats.org/officeDocument/2006/relationships/image" Target="../media/image7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59.xml"/><Relationship Id="rId4" Type="http://schemas.openxmlformats.org/officeDocument/2006/relationships/image" Target="../media/image80.png"/></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84.png"/><Relationship Id="rId2" Type="http://schemas.openxmlformats.org/officeDocument/2006/relationships/notesSlide" Target="../notesSlides/notesSlide22.xml"/><Relationship Id="rId1" Type="http://schemas.openxmlformats.org/officeDocument/2006/relationships/slideLayout" Target="../slideLayouts/slideLayout359.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59.xml"/><Relationship Id="rId4" Type="http://schemas.openxmlformats.org/officeDocument/2006/relationships/image" Target="../media/image8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359.xml"/><Relationship Id="rId4" Type="http://schemas.openxmlformats.org/officeDocument/2006/relationships/image" Target="../media/image86.png"/></Relationships>
</file>

<file path=ppt/slides/_rels/slide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359.xml"/><Relationship Id="rId4" Type="http://schemas.openxmlformats.org/officeDocument/2006/relationships/image" Target="../media/image8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359.xml"/><Relationship Id="rId4" Type="http://schemas.openxmlformats.org/officeDocument/2006/relationships/image" Target="../media/image8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7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26.png"/><Relationship Id="rId7" Type="http://schemas.openxmlformats.org/officeDocument/2006/relationships/image" Target="../media/image92.png"/><Relationship Id="rId2" Type="http://schemas.openxmlformats.org/officeDocument/2006/relationships/notesSlide" Target="../notesSlides/notesSlide27.xml"/><Relationship Id="rId1" Type="http://schemas.openxmlformats.org/officeDocument/2006/relationships/slideLayout" Target="../slideLayouts/slideLayout359.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359.xml"/><Relationship Id="rId4" Type="http://schemas.openxmlformats.org/officeDocument/2006/relationships/image" Target="../media/image9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7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72.xml"/></Relationships>
</file>

<file path=ppt/slides/_rels/slide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359.xml"/></Relationships>
</file>

<file path=ppt/slides/_rels/slide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359.xml"/><Relationship Id="rId4" Type="http://schemas.openxmlformats.org/officeDocument/2006/relationships/image" Target="../media/image66.sv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359.xml"/><Relationship Id="rId4" Type="http://schemas.openxmlformats.org/officeDocument/2006/relationships/image" Target="../media/image9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359.xml"/><Relationship Id="rId4" Type="http://schemas.openxmlformats.org/officeDocument/2006/relationships/image" Target="../media/image66.sv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72.xml"/></Relationships>
</file>

<file path=ppt/slides/_rels/slide8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52.xm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gif"/><Relationship Id="rId1" Type="http://schemas.openxmlformats.org/officeDocument/2006/relationships/slideLayout" Target="../slideLayouts/slideLayout297.xml"/><Relationship Id="rId4" Type="http://schemas.openxmlformats.org/officeDocument/2006/relationships/image" Target="../media/image44.png"/></Relationships>
</file>

<file path=ppt/slides/_rels/slide9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298.xml"/><Relationship Id="rId7"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2.png"/><Relationship Id="rId5" Type="http://schemas.openxmlformats.org/officeDocument/2006/relationships/image" Target="../media/image38.png"/><Relationship Id="rId10" Type="http://schemas.openxmlformats.org/officeDocument/2006/relationships/image" Target="../media/image60.png"/><Relationship Id="rId4" Type="http://schemas.openxmlformats.org/officeDocument/2006/relationships/image" Target="../media/image25.png"/><Relationship Id="rId9" Type="http://schemas.openxmlformats.org/officeDocument/2006/relationships/image" Target="../media/image99.png"/></Relationships>
</file>

<file path=ppt/slides/_rels/slide9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93.xml"/><Relationship Id="rId7" Type="http://schemas.openxmlformats.org/officeDocument/2006/relationships/image" Target="../media/image42.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8.png"/><Relationship Id="rId5" Type="http://schemas.openxmlformats.org/officeDocument/2006/relationships/image" Target="../media/image100.png"/><Relationship Id="rId4" Type="http://schemas.openxmlformats.org/officeDocument/2006/relationships/image" Target="../media/image25.png"/><Relationship Id="rId9" Type="http://schemas.openxmlformats.org/officeDocument/2006/relationships/image" Target="../media/image44.png"/></Relationships>
</file>

<file path=ppt/slides/_rels/slide9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01.png"/><Relationship Id="rId2" Type="http://schemas.openxmlformats.org/officeDocument/2006/relationships/image" Target="../media/image75.png"/><Relationship Id="rId1" Type="http://schemas.openxmlformats.org/officeDocument/2006/relationships/slideLayout" Target="../slideLayouts/slideLayout9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75.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30.gif"/><Relationship Id="rId4"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355CA97-2742-855B-74D4-F25FD6F8615B}"/>
              </a:ext>
            </a:extLst>
          </p:cNvPr>
          <p:cNvPicPr>
            <a:picLocks noChangeAspect="1"/>
          </p:cNvPicPr>
          <p:nvPr/>
        </p:nvPicPr>
        <p:blipFill>
          <a:blip r:embed="rId2"/>
          <a:stretch>
            <a:fillRect/>
          </a:stretch>
        </p:blipFill>
        <p:spPr>
          <a:xfrm>
            <a:off x="7786" y="0"/>
            <a:ext cx="9128428" cy="6858000"/>
          </a:xfrm>
          <a:prstGeom prst="rect">
            <a:avLst/>
          </a:prstGeom>
        </p:spPr>
      </p:pic>
    </p:spTree>
    <p:extLst>
      <p:ext uri="{BB962C8B-B14F-4D97-AF65-F5344CB8AC3E}">
        <p14:creationId xmlns:p14="http://schemas.microsoft.com/office/powerpoint/2010/main" val="607743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C"/>
                </a:solidFill>
              </a:rPr>
              <a:t>تنظيم حصص الأسبوع</a:t>
            </a:r>
            <a:endParaRPr lang="fr-MA" sz="4400" dirty="0">
              <a:solidFill>
                <a:srgbClr val="424D7C"/>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 / كتابة : إكمال كلمات</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الأولى</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sz="1400" dirty="0"/>
              <a:t>استماع وتحدث .</a:t>
            </a:r>
          </a:p>
          <a:p>
            <a:r>
              <a:rPr lang="ar-MA" sz="1400" dirty="0"/>
              <a:t>قراءة : تصفية الصعوبات + الطلاقة + الفهم القرائي</a:t>
            </a:r>
          </a:p>
          <a:p>
            <a:r>
              <a:rPr lang="ar-MA" sz="1400" dirty="0"/>
              <a:t> ظواهر لغوية - إملاء </a:t>
            </a:r>
          </a:p>
          <a:p>
            <a:r>
              <a:rPr lang="ar-MA" sz="1400" dirty="0"/>
              <a:t>التقويم الفردي للمجموعة الخامسة</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23389" y="3874876"/>
            <a:ext cx="3420000" cy="8507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tzm-Arab-MA" sz="1400" dirty="0"/>
              <a:t>استماع وتحدث.</a:t>
            </a:r>
          </a:p>
          <a:p>
            <a:r>
              <a:rPr lang="tzm-Arab-MA" sz="1400" dirty="0"/>
              <a:t>قراءة : تصفية الصعوبات + الطلاقة</a:t>
            </a:r>
          </a:p>
          <a:p>
            <a:r>
              <a:rPr lang="tzm-Arab-MA" sz="1400" dirty="0"/>
              <a:t> ظواهر لغوية</a:t>
            </a:r>
          </a:p>
          <a:p>
            <a:r>
              <a:rPr lang="tzm-Arab-MA" sz="1400" dirty="0"/>
              <a:t>التقويم الفردي للمجموعة الثانية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استماع وتحدث.</a:t>
            </a:r>
          </a:p>
          <a:p>
            <a:pPr algn="r" rtl="1">
              <a:spcBef>
                <a:spcPts val="0"/>
              </a:spcBef>
              <a:buClr>
                <a:srgbClr val="424D7B"/>
              </a:buClr>
            </a:pPr>
            <a:r>
              <a:rPr lang="ar-MA" sz="1400" dirty="0">
                <a:solidFill>
                  <a:srgbClr val="424D7B"/>
                </a:solidFill>
                <a:cs typeface="Microsoft Uighur" panose="02000000000000000000" pitchFamily="2" charset="-78"/>
              </a:rPr>
              <a:t>قراءة : تصفية الصعوبات + الطلاقة</a:t>
            </a:r>
          </a:p>
          <a:p>
            <a:pPr algn="r" rtl="1">
              <a:spcBef>
                <a:spcPts val="0"/>
              </a:spcBef>
              <a:buClr>
                <a:srgbClr val="424D7B"/>
              </a:buClr>
            </a:pPr>
            <a:r>
              <a:rPr lang="ar-MA" sz="1400" dirty="0">
                <a:solidFill>
                  <a:srgbClr val="424D7B"/>
                </a:solidFill>
                <a:cs typeface="Microsoft Uighur" panose="02000000000000000000" pitchFamily="2" charset="-78"/>
              </a:rPr>
              <a:t>ظواهر لغوية</a:t>
            </a:r>
          </a:p>
          <a:p>
            <a:pPr algn="r" rtl="1">
              <a:spcBef>
                <a:spcPts val="0"/>
              </a:spcBef>
              <a:buClr>
                <a:srgbClr val="424D7B"/>
              </a:buClr>
            </a:pPr>
            <a:r>
              <a:rPr lang="ar-MA" sz="1400" dirty="0">
                <a:solidFill>
                  <a:srgbClr val="424D7B"/>
                </a:solidFill>
                <a:cs typeface="Microsoft Uighur" panose="02000000000000000000" pitchFamily="2" charset="-78"/>
              </a:rPr>
              <a:t>التقويم الفردي للمجموعة الثالثة</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cs typeface="Microsoft Uighur" panose="02000000000000000000" pitchFamily="2" charset="-78"/>
              </a:rPr>
              <a:t>اليوم</a:t>
            </a:r>
            <a:r>
              <a:rPr lang="fr-MA" sz="1600" b="1" dirty="0">
                <a:solidFill>
                  <a:srgbClr val="474F71"/>
                </a:solidFill>
                <a:latin typeface="Microsoft Uighur" panose="02000000000000000000" pitchFamily="2" charset="-78"/>
                <a:cs typeface="Microsoft Uighur" panose="02000000000000000000" pitchFamily="2" charset="-78"/>
              </a:rPr>
              <a:t> 3 - </a:t>
            </a:r>
            <a:endParaRPr lang="ar-MA" sz="1600" b="1" dirty="0">
              <a:solidFill>
                <a:srgbClr val="474F7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466068"/>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spcBef>
                <a:spcPts val="0"/>
              </a:spcBef>
              <a:buClr>
                <a:srgbClr val="424D7B"/>
              </a:buClr>
              <a:buSzPct val="50000"/>
              <a:buFont typeface="Wingdings" panose="05000000000000000000" pitchFamily="2" charset="2"/>
              <a:buChar char="l"/>
            </a:pPr>
            <a:r>
              <a:rPr lang="ar-MA" sz="2000" b="1" dirty="0">
                <a:solidFill>
                  <a:srgbClr val="424D7B"/>
                </a:solidFill>
                <a:latin typeface="Dosis SemiBold" pitchFamily="2" charset="0"/>
                <a:cs typeface="Microsoft Uighur" panose="02000000000000000000" pitchFamily="2" charset="-78"/>
              </a:rPr>
              <a:t>تعرف واستثمار الأساليب والأفعال الكلامية</a:t>
            </a:r>
          </a:p>
          <a:p>
            <a:pPr marL="0" indent="0" algn="r" rtl="1">
              <a:spcBef>
                <a:spcPts val="0"/>
              </a:spcBef>
              <a:buClr>
                <a:srgbClr val="424D7B"/>
              </a:buClr>
              <a:buSzPct val="50000"/>
              <a:buNone/>
            </a:pPr>
            <a:r>
              <a:rPr lang="ar-MA" sz="2000" b="1" dirty="0">
                <a:solidFill>
                  <a:srgbClr val="424D7B"/>
                </a:solidFill>
                <a:latin typeface="Dosis SemiBold" pitchFamily="2" charset="0"/>
                <a:cs typeface="Microsoft Uighur" panose="02000000000000000000" pitchFamily="2" charset="-78"/>
              </a:rPr>
              <a:t>       أساليب التعبير عن الرغبات والاختيارات/ الوصف </a:t>
            </a:r>
            <a:r>
              <a:rPr lang="ar-MA" sz="2000" dirty="0">
                <a:solidFill>
                  <a:srgbClr val="424D7B"/>
                </a:solidFill>
                <a:latin typeface="Dosis SemiBold" pitchFamily="2" charset="0"/>
                <a:cs typeface="Microsoft Uighur" panose="02000000000000000000" pitchFamily="2" charset="-78"/>
              </a:rPr>
              <a:t>- حصة التدرب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87618"/>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a:t>
            </a:r>
            <a:r>
              <a:rPr lang="ar-MA" sz="2200" b="1" dirty="0">
                <a:cs typeface="Microsoft Uighur" panose="02000000000000000000" pitchFamily="2" charset="-78"/>
                <a:sym typeface="Arial"/>
              </a:rPr>
              <a:t> +  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993" y="535336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21740" y="5894764"/>
            <a:ext cx="4803972"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000" b="1" dirty="0">
                <a:solidFill>
                  <a:srgbClr val="424D7B"/>
                </a:solidFill>
                <a:latin typeface="Dosis SemiBold" pitchFamily="2" charset="0"/>
                <a:cs typeface="Microsoft Uighur" panose="02000000000000000000" pitchFamily="2" charset="-78"/>
                <a:sym typeface="Arial"/>
              </a:rPr>
              <a:t>قراءة: تصفية الصعوبات + الطلاقة</a:t>
            </a:r>
          </a:p>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000" b="1" dirty="0">
                <a:solidFill>
                  <a:srgbClr val="424D7B"/>
                </a:solidFill>
                <a:latin typeface="Dosis SemiBold" pitchFamily="2" charset="0"/>
                <a:cs typeface="Microsoft Uighur" panose="02000000000000000000" pitchFamily="2" charset="-78"/>
                <a:sym typeface="Arial"/>
              </a:rPr>
              <a:t>ظواهر لغوية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1299" y="5661402"/>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5811" y="1973048"/>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606703" y="1519663"/>
            <a:ext cx="539338" cy="539338"/>
          </a:xfrm>
          <a:prstGeom prst="rect">
            <a:avLst/>
          </a:prstGeom>
        </p:spPr>
      </p:pic>
      <p:sp>
        <p:nvSpPr>
          <p:cNvPr id="12" name="Organigramme : Connecteur 11">
            <a:extLst>
              <a:ext uri="{FF2B5EF4-FFF2-40B4-BE49-F238E27FC236}">
                <a16:creationId xmlns:a16="http://schemas.microsoft.com/office/drawing/2014/main" id="{2A57681E-A6B7-5D64-0762-8E1E4E45C9B4}"/>
              </a:ext>
            </a:extLst>
          </p:cNvPr>
          <p:cNvSpPr/>
          <p:nvPr/>
        </p:nvSpPr>
        <p:spPr>
          <a:xfrm>
            <a:off x="1619336" y="4050900"/>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
        <p:nvSpPr>
          <p:cNvPr id="13" name="Organigramme : Connecteur 12">
            <a:extLst>
              <a:ext uri="{FF2B5EF4-FFF2-40B4-BE49-F238E27FC236}">
                <a16:creationId xmlns:a16="http://schemas.microsoft.com/office/drawing/2014/main" id="{997B658D-98AD-4391-127C-C79A0FD767FD}"/>
              </a:ext>
            </a:extLst>
          </p:cNvPr>
          <p:cNvSpPr/>
          <p:nvPr/>
        </p:nvSpPr>
        <p:spPr>
          <a:xfrm>
            <a:off x="1649646" y="5373255"/>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45</a:t>
            </a:r>
            <a:endParaRPr lang="fr-MA" sz="9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507831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تخصص</a:t>
            </a:r>
            <a:r>
              <a:rPr lang="ar-MA" sz="3200" b="1" kern="1200" dirty="0">
                <a:solidFill>
                  <a:srgbClr val="C00000"/>
                </a:solidFill>
                <a:latin typeface="Microsoft Uighur" panose="02000000000000000000" pitchFamily="2" charset="-78"/>
                <a:ea typeface="+mn-ea"/>
                <a:cs typeface="Microsoft Uighur" panose="02000000000000000000" pitchFamily="2" charset="-78"/>
              </a:rPr>
              <a:t>30 دقيقة الأخيرة </a:t>
            </a:r>
            <a:r>
              <a:rPr lang="ar-MA" sz="3200" b="1" kern="1200" dirty="0">
                <a:solidFill>
                  <a:srgbClr val="424D7B"/>
                </a:solidFill>
                <a:latin typeface="Microsoft Uighur" panose="02000000000000000000" pitchFamily="2" charset="-78"/>
                <a:ea typeface="+mn-ea"/>
                <a:cs typeface="Microsoft Uighur" panose="02000000000000000000" pitchFamily="2" charset="-78"/>
              </a:rPr>
              <a:t>من كل حصة للروائز الفردية. </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الرابع.</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971695"/>
            <a:chOff x="1331545" y="2851205"/>
            <a:chExt cx="6696000" cy="971695"/>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672168" y="2991903"/>
              <a:ext cx="4594159" cy="830997"/>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تعرف واستثمار الأساليب والأفعال الكلامية:  أساليب التعبير عن الرغبات والاختيارات/ الوصف؛</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31844" y="3839548"/>
            <a:ext cx="6841435" cy="890781"/>
            <a:chOff x="1186110" y="2851205"/>
            <a:chExt cx="6841435"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186110" y="3134373"/>
              <a:ext cx="5225655"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تسمية الحروف وقراءة فقرة بطلاقة</a:t>
              </a:r>
              <a:r>
                <a:rPr lang="ar-MA" sz="2400" b="1" kern="1200" dirty="0">
                  <a:solidFill>
                    <a:srgbClr val="424D7B"/>
                  </a:solidFill>
                  <a:latin typeface="Microsoft Uighur" panose="02000000000000000000" pitchFamily="2" charset="-78"/>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096003" y="4730329"/>
            <a:ext cx="6777276" cy="890781"/>
            <a:chOff x="1250269" y="2851205"/>
            <a:chExt cx="6777276"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250269" y="3134373"/>
              <a:ext cx="5437955"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المضارع  والماضي مع الضمائر: أنا- أنتَ- أنتِ – هو - هي.</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991732" y="3553108"/>
            <a:ext cx="627117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هناك – هؤلاء – تلك – ذلك– تكون – انتقلوا</a:t>
            </a:r>
          </a:p>
          <a:p>
            <a:pPr marL="0" lvl="0" indent="0" algn="r" rtl="1">
              <a:buClr>
                <a:srgbClr val="424D7B"/>
              </a:buClr>
              <a:buSzPct val="50000"/>
              <a:buNone/>
              <a:defRPr/>
            </a:pPr>
            <a:r>
              <a:rPr lang="ar-MA" sz="2800" dirty="0">
                <a:cs typeface="Microsoft Uighur" panose="02000000000000000000" pitchFamily="2" charset="-78"/>
              </a:rPr>
              <a:t>          </a:t>
            </a:r>
            <a:r>
              <a:rPr lang="ar-MA" sz="2800" b="1" dirty="0">
                <a:cs typeface="Microsoft Uighur" panose="02000000000000000000" pitchFamily="2" charset="-78"/>
              </a:rPr>
              <a:t>قراءة مشتركة </a:t>
            </a:r>
            <a:endParaRPr lang="ar-MA" sz="2800" b="1" dirty="0">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descr="Une image contenant habits, dessin humoristique&#10;&#10;Le contenu généré par l’IA peut être incorrect.">
            <a:extLst>
              <a:ext uri="{FF2B5EF4-FFF2-40B4-BE49-F238E27FC236}">
                <a16:creationId xmlns:a16="http://schemas.microsoft.com/office/drawing/2014/main" id="{0CCD6767-0177-6DA4-AF06-70A3C182A15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9236" y="6174400"/>
            <a:ext cx="540000" cy="540000"/>
          </a:xfrm>
          <a:prstGeom prst="rect">
            <a:avLst/>
          </a:prstGeom>
        </p:spPr>
      </p:pic>
      <p:pic>
        <p:nvPicPr>
          <p:cNvPr id="4" name="majd_wave">
            <a:hlinkClick r:id="" action="ppaction://media"/>
            <a:extLst>
              <a:ext uri="{FF2B5EF4-FFF2-40B4-BE49-F238E27FC236}">
                <a16:creationId xmlns:a16="http://schemas.microsoft.com/office/drawing/2014/main" id="{33193E76-ED26-9166-2D14-E6D5BBA5CF8E}"/>
              </a:ext>
            </a:extLst>
          </p:cNvPr>
          <p:cNvPicPr>
            <a:picLocks noChangeAspect="1"/>
          </p:cNvPicPr>
          <p:nvPr/>
        </p:nvPicPr>
        <p:blipFill>
          <a:blip r:embed="rId8"/>
          <a:stretch>
            <a:fillRect/>
          </a:stretch>
        </p:blipFill>
        <p:spPr>
          <a:xfrm>
            <a:off x="2172103" y="1823126"/>
            <a:ext cx="2402345" cy="4271479"/>
          </a:xfrm>
          <a:prstGeom prst="rect">
            <a:avLst/>
          </a:prstGeom>
        </p:spPr>
      </p:pic>
      <p:pic>
        <p:nvPicPr>
          <p:cNvPr id="14" name="Nada-Wave">
            <a:hlinkClick r:id="" action="ppaction://media"/>
            <a:extLst>
              <a:ext uri="{FF2B5EF4-FFF2-40B4-BE49-F238E27FC236}">
                <a16:creationId xmlns:a16="http://schemas.microsoft.com/office/drawing/2014/main" id="{B9E0046F-4315-26D4-F1F8-EDC269A53E68}"/>
              </a:ext>
            </a:extLst>
          </p:cNvPr>
          <p:cNvPicPr>
            <a:picLocks noChangeAspect="1"/>
          </p:cNvPicPr>
          <p:nvPr/>
        </p:nvPicPr>
        <p:blipFill>
          <a:blip r:embed="rId9"/>
          <a:stretch>
            <a:fillRect/>
          </a:stretch>
        </p:blipFill>
        <p:spPr>
          <a:xfrm>
            <a:off x="4443819" y="1890905"/>
            <a:ext cx="2632075" cy="4203700"/>
          </a:xfrm>
          <a:prstGeom prst="rect">
            <a:avLst/>
          </a:prstGeom>
        </p:spPr>
      </p:pic>
    </p:spTree>
    <p:extLst>
      <p:ext uri="{BB962C8B-B14F-4D97-AF65-F5344CB8AC3E}">
        <p14:creationId xmlns:p14="http://schemas.microsoft.com/office/powerpoint/2010/main" val="285823545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solidFill>
                  <a:srgbClr val="424D7C"/>
                </a:solidFill>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C"/>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C"/>
                </a:solidFill>
                <a:latin typeface="Microsoft Uighur" panose="02000000000000000000" pitchFamily="2" charset="-78"/>
                <a:cs typeface="Microsoft Uighur" panose="02000000000000000000" pitchFamily="2" charset="-78"/>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2"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CE2B9FE0-0B83-EA02-E5D4-1C120006289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7" name="Image 6">
            <a:extLst>
              <a:ext uri="{FF2B5EF4-FFF2-40B4-BE49-F238E27FC236}">
                <a16:creationId xmlns:a16="http://schemas.microsoft.com/office/drawing/2014/main" id="{1960F85E-98EA-C9F4-D990-BA6C066B03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9D57D557-E2DA-4591-1B79-FEAFDE1022F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614928C5-280B-E219-65D6-52095BBF0B7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864EC2C6-6B5C-B5D1-9D6E-E916B8D1868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FA8AA7F-F7EB-625E-7757-8D0616205D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A241C0FC-0B34-1496-ECEC-A05D75F73C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C05D0768-8D72-6C53-AFFB-64A8AAAD18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66542951-2AB2-A5C4-8E30-D03160FB33B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4271839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nvPicPr>
        <p:blipFill>
          <a:blip r:embed="rId3"/>
          <a:stretch>
            <a:fillRect/>
          </a:stretch>
        </p:blipFill>
        <p:spPr>
          <a:xfrm>
            <a:off x="972066" y="1683316"/>
            <a:ext cx="7038975" cy="3959225"/>
          </a:xfrm>
          <a:prstGeom prst="rect">
            <a:avLst/>
          </a:prstGeom>
          <a:noFill/>
          <a:ln>
            <a:noFill/>
          </a:ln>
          <a:effectLst>
            <a:softEdge rad="112500"/>
          </a:effectLst>
        </p:spPr>
      </p:pic>
      <p:pic>
        <p:nvPicPr>
          <p:cNvPr id="14" name="Image 13"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36342" y="5889970"/>
            <a:ext cx="540000" cy="540000"/>
          </a:xfrm>
          <a:prstGeom prst="rect">
            <a:avLst/>
          </a:prstGeom>
        </p:spPr>
      </p:pic>
      <p:pic>
        <p:nvPicPr>
          <p:cNvPr id="16" name="Image 15">
            <a:extLst>
              <a:ext uri="{FF2B5EF4-FFF2-40B4-BE49-F238E27FC236}">
                <a16:creationId xmlns:a16="http://schemas.microsoft.com/office/drawing/2014/main" id="{120BD17F-2524-9EFC-785A-20E94A9312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886461A1-3171-8BA3-95C4-8B57D0725FD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A45A94AD-61AC-7763-C15E-3B6BDF9BE4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25C1014-7EC7-C3D0-B618-01ECCCD2F2E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03B6D804-110C-F8E4-964E-DA35C4CDD4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7623A2B0-9678-65B5-4F09-640EA35216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2297E4CB-3A1B-219B-D812-0BBAF31D6D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7E296FC7-13BE-0C75-AC70-018D337100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003114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لقراءة الكلمات البصرية.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أقرأ وأنتم ترددون بعدي. من يقرأ؟</a:t>
            </a:r>
            <a:endParaRPr lang="fr-FR" sz="2400" dirty="0">
              <a:solidFill>
                <a:schemeClr val="bg1">
                  <a:lumMod val="50000"/>
                </a:schemeClr>
              </a:solidFill>
            </a:endParaRPr>
          </a:p>
        </p:txBody>
      </p:sp>
      <p:pic>
        <p:nvPicPr>
          <p:cNvPr id="26" name="Espace réservé pour une image  5">
            <a:extLst>
              <a:ext uri="{FF2B5EF4-FFF2-40B4-BE49-F238E27FC236}">
                <a16:creationId xmlns:a16="http://schemas.microsoft.com/office/drawing/2014/main" id="{CDF74163-DF9E-512E-8310-3D9EAF77460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75157"/>
            <a:ext cx="792002" cy="792000"/>
          </a:xfrm>
          <a:prstGeom prst="rect">
            <a:avLst/>
          </a:prstGeom>
          <a:noFill/>
          <a:ln>
            <a:noFill/>
          </a:ln>
        </p:spPr>
      </p:pic>
      <p:pic>
        <p:nvPicPr>
          <p:cNvPr id="3" name="Image 2">
            <a:extLst>
              <a:ext uri="{FF2B5EF4-FFF2-40B4-BE49-F238E27FC236}">
                <a16:creationId xmlns:a16="http://schemas.microsoft.com/office/drawing/2014/main" id="{2D15EBD9-E843-0007-FD0F-E4E887EBF7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536A611-DBDD-BFE4-4797-302B6CA58F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020AABD-5F5D-741F-4026-83169A5C87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A9606CF-2311-BDBB-7120-BB138B1932B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A7EB5C08-DD85-4373-D1C6-1EDAF9E9D3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FC602F5-2B15-C30D-97B7-B023A204CD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742F33C6-9CAE-232D-14F1-0B6B8A7078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AC1AAF6-393F-86C1-56F1-95BB4B5C6E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17" name="Rectangle : coins arrondis 16">
            <a:extLst>
              <a:ext uri="{FF2B5EF4-FFF2-40B4-BE49-F238E27FC236}">
                <a16:creationId xmlns:a16="http://schemas.microsoft.com/office/drawing/2014/main" id="{9EF38A05-1C6D-F909-D2AD-0A6F38A3C109}"/>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8" name="Rectangle : coins arrondis 17">
            <a:extLst>
              <a:ext uri="{FF2B5EF4-FFF2-40B4-BE49-F238E27FC236}">
                <a16:creationId xmlns:a16="http://schemas.microsoft.com/office/drawing/2014/main" id="{9FEF0869-90A8-4A62-93BF-5A5294CE7E33}"/>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9" name="Rectangle : coins arrondis 18">
            <a:extLst>
              <a:ext uri="{FF2B5EF4-FFF2-40B4-BE49-F238E27FC236}">
                <a16:creationId xmlns:a16="http://schemas.microsoft.com/office/drawing/2014/main" id="{9C1D841D-BAC0-9CC9-7394-9B67FD88815F}"/>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0" name="Rectangle : coins arrondis 19">
            <a:extLst>
              <a:ext uri="{FF2B5EF4-FFF2-40B4-BE49-F238E27FC236}">
                <a16:creationId xmlns:a16="http://schemas.microsoft.com/office/drawing/2014/main" id="{E5BAEEC9-6B3B-FB3F-9E63-A921549FE3E1}"/>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1" name="Rectangle : coins arrondis 20">
            <a:extLst>
              <a:ext uri="{FF2B5EF4-FFF2-40B4-BE49-F238E27FC236}">
                <a16:creationId xmlns:a16="http://schemas.microsoft.com/office/drawing/2014/main" id="{96191712-6F2F-C524-515E-1250541A38F2}"/>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2" name="Rectangle : coins arrondis 21">
            <a:extLst>
              <a:ext uri="{FF2B5EF4-FFF2-40B4-BE49-F238E27FC236}">
                <a16:creationId xmlns:a16="http://schemas.microsoft.com/office/drawing/2014/main" id="{045AF679-2DAE-D18E-1EE0-2EF25C4F84D7}"/>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12" name="Image 11">
            <a:extLst>
              <a:ext uri="{FF2B5EF4-FFF2-40B4-BE49-F238E27FC236}">
                <a16:creationId xmlns:a16="http://schemas.microsoft.com/office/drawing/2014/main" id="{1636267C-660F-20E6-436A-3FCCA1BB28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CFE3ADD-728C-6E8D-40DA-956EA24C46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388A8C7-CB29-EFD8-87CD-B25BD59D4D6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C0E40E8-DEA8-D5CF-3D90-EEFEE823658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96514D3-7347-FAAD-8D5A-3E81F21F6E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1DCCE59-75BA-2A58-EF6F-666C95D830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BBDE360D-1874-80DB-73E7-7792D44A8C0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19BAFA-45FA-0E58-691B-4D7A4FB9C6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EA83C19D-DF7C-F712-A1CB-025BDBC556C1}"/>
              </a:ext>
            </a:extLst>
          </p:cNvPr>
          <p:cNvPicPr>
            <a:picLocks noChangeAspect="1"/>
          </p:cNvPicPr>
          <p:nvPr/>
        </p:nvPicPr>
        <p:blipFill>
          <a:blip r:embed="rId8"/>
          <a:stretch>
            <a:fillRect/>
          </a:stretch>
        </p:blipFill>
        <p:spPr>
          <a:xfrm>
            <a:off x="2304733" y="1922751"/>
            <a:ext cx="4534533" cy="4267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48904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208641"/>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التعبير عن الرغبات والاختيارات/ الوصف</a:t>
            </a:r>
          </a:p>
          <a:p>
            <a:pPr marL="0" lvl="0" indent="0" algn="r" rtl="1">
              <a:buClr>
                <a:srgbClr val="424D7B"/>
              </a:buClr>
              <a:buSzPct val="50000"/>
              <a:buNone/>
            </a:pPr>
            <a:r>
              <a:rPr lang="ar-MA" sz="2800" b="1" dirty="0">
                <a:cs typeface="Microsoft Uighur" panose="02000000000000000000" pitchFamily="2" charset="-78"/>
              </a:rPr>
              <a:t>      - حصة التدرب - </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5" name="Image 4">
            <a:extLst>
              <a:ext uri="{FF2B5EF4-FFF2-40B4-BE49-F238E27FC236}">
                <a16:creationId xmlns:a16="http://schemas.microsoft.com/office/drawing/2014/main" id="{186F96CF-4506-7B39-25E3-9E7FB738C94B}"/>
              </a:ext>
            </a:extLst>
          </p:cNvPr>
          <p:cNvPicPr>
            <a:picLocks noChangeAspect="1"/>
          </p:cNvPicPr>
          <p:nvPr/>
        </p:nvPicPr>
        <p:blipFill>
          <a:blip r:embed="rId3"/>
          <a:srcRect/>
          <a:stretch/>
        </p:blipFill>
        <p:spPr>
          <a:xfrm>
            <a:off x="7418621" y="1919681"/>
            <a:ext cx="628849" cy="799482"/>
          </a:xfrm>
          <a:prstGeom prst="rect">
            <a:avLst/>
          </a:prstGeom>
        </p:spPr>
      </p:pic>
      <p:pic>
        <p:nvPicPr>
          <p:cNvPr id="4" name="Espace réservé pour une image  20">
            <a:extLst>
              <a:ext uri="{FF2B5EF4-FFF2-40B4-BE49-F238E27FC236}">
                <a16:creationId xmlns:a16="http://schemas.microsoft.com/office/drawing/2014/main" id="{270A01EA-E648-34B1-5133-5FEC94521A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00742" y="1635422"/>
            <a:ext cx="684000" cy="684000"/>
          </a:xfrm>
          <a:prstGeom prst="rect">
            <a:avLst/>
          </a:prstGeom>
        </p:spPr>
      </p:pic>
      <p:pic>
        <p:nvPicPr>
          <p:cNvPr id="3" name="Image 2">
            <a:extLst>
              <a:ext uri="{FF2B5EF4-FFF2-40B4-BE49-F238E27FC236}">
                <a16:creationId xmlns:a16="http://schemas.microsoft.com/office/drawing/2014/main" id="{075889A0-8E2F-188E-D4D7-EE91FFD92D3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296984" y="1038964"/>
            <a:ext cx="432000" cy="432000"/>
          </a:xfrm>
          <a:prstGeom prst="rect">
            <a:avLst/>
          </a:prstGeom>
          <a:ln>
            <a:noFill/>
          </a:ln>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158621" y="774000"/>
            <a:ext cx="7476131"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الحصة السابقة تعلمنا كيف </a:t>
            </a:r>
            <a:r>
              <a:rPr lang="ar-MA" sz="2400" b="1" dirty="0">
                <a:solidFill>
                  <a:schemeClr val="bg1">
                    <a:lumMod val="50000"/>
                  </a:schemeClr>
                </a:solidFill>
                <a:cs typeface="Microsoft Uighur" panose="02000000000000000000" pitchFamily="2" charset="-78"/>
              </a:rPr>
              <a:t>نذكر الفصل الذي نحب</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cs typeface="Microsoft Uighur" panose="02000000000000000000" pitchFamily="2" charset="-78"/>
              </a:rPr>
              <a:t>ما أحب الفصول لدى مجد</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p>
        </p:txBody>
      </p:sp>
      <p:pic>
        <p:nvPicPr>
          <p:cNvPr id="2" name="Image 1">
            <a:extLst>
              <a:ext uri="{FF2B5EF4-FFF2-40B4-BE49-F238E27FC236}">
                <a16:creationId xmlns:a16="http://schemas.microsoft.com/office/drawing/2014/main" id="{F85E58E3-BCF3-7489-9323-B9E0BF9D08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9CAF9FB-25FF-1F27-B20B-A3D4408D1F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6359F-9511-D6FA-2C14-DE55C621CA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6D0C2D1-296A-87EA-3B41-730571631B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8CFFAD72-81FD-2BB3-3353-9C3E0259FE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2304389C-0E04-D46C-57BC-A95274E6B6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0" name="Rectangle 9">
            <a:extLst>
              <a:ext uri="{FF2B5EF4-FFF2-40B4-BE49-F238E27FC236}">
                <a16:creationId xmlns:a16="http://schemas.microsoft.com/office/drawing/2014/main" id="{1992E2E9-A7A0-521C-C13C-5830F21D0C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56A81BD-F846-D819-8ABC-6F089FA239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865F605E-79F7-255E-9B54-987C815D0E7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14" name="Image 13">
            <a:extLst>
              <a:ext uri="{FF2B5EF4-FFF2-40B4-BE49-F238E27FC236}">
                <a16:creationId xmlns:a16="http://schemas.microsoft.com/office/drawing/2014/main" id="{1F52B6B7-9916-6351-AC87-68640D826C19}"/>
              </a:ext>
            </a:extLst>
          </p:cNvPr>
          <p:cNvPicPr>
            <a:picLocks noChangeAspect="1"/>
          </p:cNvPicPr>
          <p:nvPr/>
        </p:nvPicPr>
        <p:blipFill>
          <a:blip r:embed="rId7"/>
          <a:stretch>
            <a:fillRect/>
          </a:stretch>
        </p:blipFill>
        <p:spPr>
          <a:xfrm>
            <a:off x="1348670" y="1709193"/>
            <a:ext cx="5895280" cy="4232509"/>
          </a:xfrm>
          <a:prstGeom prst="rect">
            <a:avLst/>
          </a:prstGeom>
        </p:spPr>
      </p:pic>
    </p:spTree>
    <p:extLst>
      <p:ext uri="{BB962C8B-B14F-4D97-AF65-F5344CB8AC3E}">
        <p14:creationId xmlns:p14="http://schemas.microsoft.com/office/powerpoint/2010/main" val="74959251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p:txBody>
          <a:bodyPr>
            <a:noAutofit/>
          </a:bodyPr>
          <a:lstStyle/>
          <a:p>
            <a:pPr lvl="0" defTabSz="457200">
              <a:lnSpc>
                <a:spcPct val="100000"/>
              </a:lnSpc>
              <a:spcBef>
                <a:spcPts val="0"/>
              </a:spcBef>
              <a:buClr>
                <a:srgbClr val="A5A5A5"/>
              </a:buClr>
              <a:buSzPts val="1800"/>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سنتدرب على تشخيص الحوار.  أنصتوا جيدا.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D175FF31-B22E-27F7-9E6F-E49BDE9EB9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3" name="Image 2">
            <a:extLst>
              <a:ext uri="{FF2B5EF4-FFF2-40B4-BE49-F238E27FC236}">
                <a16:creationId xmlns:a16="http://schemas.microsoft.com/office/drawing/2014/main" id="{E7FB50D3-44DF-8896-ECAF-F005DF5A20F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5C5A7B2F-32DE-DF34-617B-7F42A353C4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D9E6A806-4054-2744-92A3-98F03E45FB1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C8DC353-0853-BC57-A6F3-BCE4D1CCB52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3B8A8EA6-B43D-C83E-9F65-F82BEF27F5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7EC9093-09BF-6ECA-0D32-9567F0DBD1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3054D0A8-85CB-A886-0E41-1CDB026B7C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973919AE-FBE6-8603-D842-91A59A21630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8675C853-34D4-7FF0-7BBF-78413E941314}"/>
              </a:ext>
            </a:extLst>
          </p:cNvPr>
          <p:cNvPicPr>
            <a:picLocks noChangeAspect="1"/>
          </p:cNvPicPr>
          <p:nvPr/>
        </p:nvPicPr>
        <p:blipFill>
          <a:blip r:embed="rId7"/>
          <a:stretch>
            <a:fillRect/>
          </a:stretch>
        </p:blipFill>
        <p:spPr>
          <a:xfrm>
            <a:off x="1348670" y="1709193"/>
            <a:ext cx="5895280" cy="4232509"/>
          </a:xfrm>
          <a:prstGeom prst="rect">
            <a:avLst/>
          </a:prstGeom>
        </p:spPr>
      </p:pic>
    </p:spTree>
    <p:extLst>
      <p:ext uri="{BB962C8B-B14F-4D97-AF65-F5344CB8AC3E}">
        <p14:creationId xmlns:p14="http://schemas.microsoft.com/office/powerpoint/2010/main" val="168656329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5E09-B5AB-A2CE-7C67-07E5B19519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F82EEE-4985-5BF8-6B84-EAE38DCD1B07}"/>
              </a:ext>
            </a:extLst>
          </p:cNvPr>
          <p:cNvSpPr>
            <a:spLocks noGrp="1"/>
          </p:cNvSpPr>
          <p:nvPr>
            <p:ph type="title"/>
          </p:nvPr>
        </p:nvSpPr>
        <p:spPr/>
        <p:txBody>
          <a:bodyPr>
            <a:normAutofit/>
          </a:bodyPr>
          <a:lstStyle/>
          <a:p>
            <a:r>
              <a:rPr lang="ar-MA" sz="2400" b="1" i="1" dirty="0">
                <a:solidFill>
                  <a:schemeClr val="bg1">
                    <a:lumMod val="50000"/>
                  </a:schemeClr>
                </a:solidFill>
                <a:latin typeface="Microsoft Uighur" panose="02000000000000000000" pitchFamily="2" charset="-78"/>
                <a:cs typeface="Microsoft Uighur" panose="02000000000000000000" pitchFamily="2" charset="-78"/>
              </a:rPr>
              <a:t>يسمع الأستاذ الحوار للمتعلمين.</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A8A16E3-7B10-801E-3742-2AB0945367BF}"/>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8A1B7EBE-5234-2F37-2638-B835838F79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B9C0DA-7F26-2793-0EC5-A5089041F3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12A807C-FC60-0580-D583-9035173F16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0A2909FC-49A8-ABB5-6CE1-9D6D232D9E1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D36C980-6CC0-BE2E-5881-7E4F58109F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7AC7E879-3F0F-F02E-FD6F-567DD691AC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9772B613-E2B2-F03B-D629-411E8F6D00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E9F0D9EC-F64E-AE1E-F42E-EB2E12FCEF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Image 13">
            <a:extLst>
              <a:ext uri="{FF2B5EF4-FFF2-40B4-BE49-F238E27FC236}">
                <a16:creationId xmlns:a16="http://schemas.microsoft.com/office/drawing/2014/main" id="{35FFD0CA-B54D-EDFB-BEAF-0A662BF30CA2}"/>
              </a:ext>
            </a:extLst>
          </p:cNvPr>
          <p:cNvPicPr>
            <a:picLocks noChangeAspect="1"/>
          </p:cNvPicPr>
          <p:nvPr/>
        </p:nvPicPr>
        <p:blipFill>
          <a:blip r:embed="rId7"/>
          <a:stretch>
            <a:fillRect/>
          </a:stretch>
        </p:blipFill>
        <p:spPr>
          <a:xfrm>
            <a:off x="1348670" y="1709193"/>
            <a:ext cx="5895280" cy="4232509"/>
          </a:xfrm>
          <a:prstGeom prst="rect">
            <a:avLst/>
          </a:prstGeom>
        </p:spPr>
      </p:pic>
    </p:spTree>
    <p:extLst>
      <p:ext uri="{BB962C8B-B14F-4D97-AF65-F5344CB8AC3E}">
        <p14:creationId xmlns:p14="http://schemas.microsoft.com/office/powerpoint/2010/main" val="261223902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C2D97-0399-F233-9271-EF6F86F30D8D}"/>
            </a:ext>
          </a:extLst>
        </p:cNvPr>
        <p:cNvGrpSpPr/>
        <p:nvPr/>
      </p:nvGrpSpPr>
      <p:grpSpPr>
        <a:xfrm>
          <a:off x="0" y="0"/>
          <a:ext cx="0" cy="0"/>
          <a:chOff x="0" y="0"/>
          <a:chExt cx="0" cy="0"/>
        </a:xfrm>
      </p:grpSpPr>
      <p:sp>
        <p:nvSpPr>
          <p:cNvPr id="3" name="Google Shape;1414;p76">
            <a:extLst>
              <a:ext uri="{FF2B5EF4-FFF2-40B4-BE49-F238E27FC236}">
                <a16:creationId xmlns:a16="http://schemas.microsoft.com/office/drawing/2014/main" id="{8C1D6F11-4BA1-AA54-EF41-A54B6CE2E37D}"/>
              </a:ext>
            </a:extLst>
          </p:cNvPr>
          <p:cNvSpPr txBox="1"/>
          <p:nvPr/>
        </p:nvSpPr>
        <p:spPr>
          <a:xfrm>
            <a:off x="453470" y="908488"/>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ما السؤال الذي طرحته ندى على مجد لتعرف الفصل الذي يحب؟</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F7BD401-43E4-33A7-8151-D29B431DE7A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3A83F022-EA08-63D3-2158-979AC702165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1C3374F-13BD-1CEC-0829-1401E1CC780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D35E5A76-A407-3DDF-5D21-F1FAE477CBD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39692D1-5A93-CF6B-B772-E4692B6ECC2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6F6D265-CA61-BD9C-8D4E-30E3830A1C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E1A5F39-BA2A-C8D7-2182-618C56D468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BB4E78-8682-1FD6-88C6-F03D2D71A6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ADE978F1-6709-F88B-56CB-4C425E55C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1A098D6C-6400-CE07-0FA2-C778BCF375F5}"/>
              </a:ext>
            </a:extLst>
          </p:cNvPr>
          <p:cNvPicPr>
            <a:picLocks noChangeAspect="1"/>
          </p:cNvPicPr>
          <p:nvPr/>
        </p:nvPicPr>
        <p:blipFill>
          <a:blip r:embed="rId7"/>
          <a:stretch>
            <a:fillRect/>
          </a:stretch>
        </p:blipFill>
        <p:spPr>
          <a:xfrm>
            <a:off x="3037304" y="3096269"/>
            <a:ext cx="1427886" cy="3005731"/>
          </a:xfrm>
          <a:prstGeom prst="rect">
            <a:avLst/>
          </a:prstGeom>
        </p:spPr>
      </p:pic>
      <p:sp>
        <p:nvSpPr>
          <p:cNvPr id="6" name="Bulle narrative : rectangle à coins arrondis 3">
            <a:extLst>
              <a:ext uri="{FF2B5EF4-FFF2-40B4-BE49-F238E27FC236}">
                <a16:creationId xmlns:a16="http://schemas.microsoft.com/office/drawing/2014/main" id="{C6DCE27B-4C73-A9AD-5D01-CFE42649E4D8}"/>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420236442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1CE5-021F-7B27-B857-78FC4DB3E872}"/>
            </a:ext>
          </a:extLst>
        </p:cNvPr>
        <p:cNvGrpSpPr/>
        <p:nvPr/>
      </p:nvGrpSpPr>
      <p:grpSpPr>
        <a:xfrm>
          <a:off x="0" y="0"/>
          <a:ext cx="0" cy="0"/>
          <a:chOff x="0" y="0"/>
          <a:chExt cx="0" cy="0"/>
        </a:xfrm>
      </p:grpSpPr>
      <p:sp>
        <p:nvSpPr>
          <p:cNvPr id="3" name="Google Shape;1414;p76">
            <a:extLst>
              <a:ext uri="{FF2B5EF4-FFF2-40B4-BE49-F238E27FC236}">
                <a16:creationId xmlns:a16="http://schemas.microsoft.com/office/drawing/2014/main" id="{3818A3BC-363C-8602-9437-814587000D79}"/>
              </a:ext>
            </a:extLst>
          </p:cNvPr>
          <p:cNvSpPr txBox="1"/>
          <p:nvPr/>
        </p:nvSpPr>
        <p:spPr>
          <a:xfrm>
            <a:off x="453470" y="908488"/>
            <a:ext cx="6974356" cy="350825"/>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أحسنتم، ما أحب الفصول لديك؟ رددوا. ردد أنت. </a:t>
            </a:r>
            <a:endParaRPr kumimoji="0" lang="ar-MA" sz="20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6C80FBEC-1170-C018-6AA4-668A1CD5701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22AC285-5157-CB36-2B45-44F1F1182C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CC8ABEE-7E74-1BDA-F945-41525983DA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AEF75954-A21D-7BFB-15C1-1C3A6E5DED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DB3FE6-EAF3-2E5D-0FAD-EFDE3B1E05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89BDB3D-4B87-C2D2-6BD2-B9407EB516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AE5DD6E-C7C0-08E7-ED2C-537A14564BD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D01B267-83B1-93A1-5194-4036FE45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15628EF8-0F2B-7AC3-B829-C45C4A1D62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97865588-1D5C-80B5-57B5-41E69DFE3D3C}"/>
              </a:ext>
            </a:extLst>
          </p:cNvPr>
          <p:cNvPicPr>
            <a:picLocks noChangeAspect="1"/>
          </p:cNvPicPr>
          <p:nvPr/>
        </p:nvPicPr>
        <p:blipFill>
          <a:blip r:embed="rId7"/>
          <a:stretch>
            <a:fillRect/>
          </a:stretch>
        </p:blipFill>
        <p:spPr>
          <a:xfrm>
            <a:off x="3224326" y="2504325"/>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06336015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8671-4792-9E8D-B8F8-7C22A9283154}"/>
            </a:ext>
          </a:extLst>
        </p:cNvPr>
        <p:cNvGrpSpPr/>
        <p:nvPr/>
      </p:nvGrpSpPr>
      <p:grpSpPr>
        <a:xfrm>
          <a:off x="0" y="0"/>
          <a:ext cx="0" cy="0"/>
          <a:chOff x="0" y="0"/>
          <a:chExt cx="0" cy="0"/>
        </a:xfrm>
      </p:grpSpPr>
      <p:sp>
        <p:nvSpPr>
          <p:cNvPr id="7" name="Google Shape;1414;p76">
            <a:extLst>
              <a:ext uri="{FF2B5EF4-FFF2-40B4-BE49-F238E27FC236}">
                <a16:creationId xmlns:a16="http://schemas.microsoft.com/office/drawing/2014/main" id="{7723FCD2-B2A7-C4F2-D600-CF9423869662}"/>
              </a:ext>
            </a:extLst>
          </p:cNvPr>
          <p:cNvSpPr txBox="1"/>
          <p:nvPr/>
        </p:nvSpPr>
        <p:spPr>
          <a:xfrm>
            <a:off x="448707" y="886367"/>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بماذا أجاب مجد ندى عندما سألته عن الفصل الذي يحب؟ </a:t>
            </a: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E62DFE98-951B-2A58-8F04-D859B346FE3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14" name="Image 13">
            <a:extLst>
              <a:ext uri="{FF2B5EF4-FFF2-40B4-BE49-F238E27FC236}">
                <a16:creationId xmlns:a16="http://schemas.microsoft.com/office/drawing/2014/main" id="{3BA41E43-CC93-6E9C-BBC2-51FEAB2DCD0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0CCD2F03-0FB0-E8D5-FB1C-88C5556A3EC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80B79564-1C6F-2BD8-E912-50081ED6AF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570DF7E-3F26-28C9-42E3-E2BD0500903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28C8B29C-FD57-C480-B572-962DFE9E75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15306EF-76FE-AC10-44EF-67DEFFD756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C1D054-63F5-1170-AC7E-4F7B2D2E08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5F78BA1-5F8C-F270-50CB-C866B64C129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6C561A18-D545-FBA6-50EF-C679F8C81567}"/>
              </a:ext>
            </a:extLst>
          </p:cNvPr>
          <p:cNvPicPr>
            <a:picLocks noChangeAspect="1"/>
          </p:cNvPicPr>
          <p:nvPr/>
        </p:nvPicPr>
        <p:blipFill>
          <a:blip r:embed="rId7"/>
          <a:stretch>
            <a:fillRect/>
          </a:stretch>
        </p:blipFill>
        <p:spPr>
          <a:xfrm>
            <a:off x="5101718" y="2892765"/>
            <a:ext cx="1226520" cy="3240000"/>
          </a:xfrm>
          <a:prstGeom prst="rect">
            <a:avLst/>
          </a:prstGeom>
        </p:spPr>
      </p:pic>
      <p:sp>
        <p:nvSpPr>
          <p:cNvPr id="5" name="Bulle narrative : rectangle à coins arrondis 2">
            <a:extLst>
              <a:ext uri="{FF2B5EF4-FFF2-40B4-BE49-F238E27FC236}">
                <a16:creationId xmlns:a16="http://schemas.microsoft.com/office/drawing/2014/main" id="{CA16EC29-04F1-87F2-EBEF-D2BCC7F91462}"/>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385225773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82111-C312-0690-55C1-B9C45529820B}"/>
            </a:ext>
          </a:extLst>
        </p:cNvPr>
        <p:cNvGrpSpPr/>
        <p:nvPr/>
      </p:nvGrpSpPr>
      <p:grpSpPr>
        <a:xfrm>
          <a:off x="0" y="0"/>
          <a:ext cx="0" cy="0"/>
          <a:chOff x="0" y="0"/>
          <a:chExt cx="0" cy="0"/>
        </a:xfrm>
      </p:grpSpPr>
      <p:sp>
        <p:nvSpPr>
          <p:cNvPr id="7" name="Google Shape;1414;p76">
            <a:extLst>
              <a:ext uri="{FF2B5EF4-FFF2-40B4-BE49-F238E27FC236}">
                <a16:creationId xmlns:a16="http://schemas.microsoft.com/office/drawing/2014/main" id="{131190E3-C6E3-0483-229A-FD83ADDB43C0}"/>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أحسنتم، أحب فصل الصيف. رددوا. ردد أنت.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55806243-E070-4D3C-FF8A-55BBD24BC11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5C0108E7-5686-D8F5-0394-F0D3263A6C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9F1C7AC-0415-011B-814A-C1A636552F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8ECA5FF-E778-4C71-AE18-2E3AAD44697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7771CA-3AF6-9004-7528-E801B179FA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70F100B-707D-F2BA-F597-B0C96AA5DD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A48A6E9-BACE-D330-9CE9-981E89ED542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1F7EE9EC-8BBD-4DAD-5482-B731CC7F9B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FD57FA4-9140-85A8-E12B-99B2342717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3E4224D4-465A-7161-0AA8-3E9C0B67899C}"/>
              </a:ext>
            </a:extLst>
          </p:cNvPr>
          <p:cNvPicPr>
            <a:picLocks noChangeAspect="1"/>
          </p:cNvPicPr>
          <p:nvPr/>
        </p:nvPicPr>
        <p:blipFill>
          <a:blip r:embed="rId7"/>
          <a:stretch>
            <a:fillRect/>
          </a:stretch>
        </p:blipFill>
        <p:spPr>
          <a:xfrm>
            <a:off x="3111594" y="2480136"/>
            <a:ext cx="3073449" cy="29035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81283281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558D9-71A9-A907-6DCA-BB2AD90AEA16}"/>
            </a:ext>
          </a:extLst>
        </p:cNvPr>
        <p:cNvGrpSpPr/>
        <p:nvPr/>
      </p:nvGrpSpPr>
      <p:grpSpPr>
        <a:xfrm>
          <a:off x="0" y="0"/>
          <a:ext cx="0" cy="0"/>
          <a:chOff x="0" y="0"/>
          <a:chExt cx="0" cy="0"/>
        </a:xfrm>
      </p:grpSpPr>
      <p:sp>
        <p:nvSpPr>
          <p:cNvPr id="7" name="Google Shape;1414;p76">
            <a:extLst>
              <a:ext uri="{FF2B5EF4-FFF2-40B4-BE49-F238E27FC236}">
                <a16:creationId xmlns:a16="http://schemas.microsoft.com/office/drawing/2014/main" id="{90AEB207-8E66-7881-8C32-C0CEAC35B487}"/>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ما السؤال الذي طرحته ندى لتعرف ما يحب مجد أن يفعل في فصل الصيف؟</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12906936-7CC7-0970-A8C8-ADAD2ED950A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42FBD440-ED6C-F6DD-BC45-729BC05A21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7F0FA615-C2D8-D9DC-0E2D-48F2EFA0A9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787B800-913C-B3C3-1AC9-3217DA26FB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B0D378D1-109C-4595-52B4-5AA9A250793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5BFF4872-B41A-836A-13BC-05651DCAC1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B40EAC51-7F82-874A-A3B4-87FB30C1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6E04C0B-6164-4449-23FD-19EFA22314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700C69E-BBB0-A6E0-8F60-94EBB58B2F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765C2BF7-ED9C-2EB7-EB04-461EB893655B}"/>
              </a:ext>
            </a:extLst>
          </p:cNvPr>
          <p:cNvPicPr>
            <a:picLocks noChangeAspect="1"/>
          </p:cNvPicPr>
          <p:nvPr/>
        </p:nvPicPr>
        <p:blipFill>
          <a:blip r:embed="rId7"/>
          <a:stretch>
            <a:fillRect/>
          </a:stretch>
        </p:blipFill>
        <p:spPr>
          <a:xfrm>
            <a:off x="3037304" y="3096269"/>
            <a:ext cx="1427886" cy="3005731"/>
          </a:xfrm>
          <a:prstGeom prst="rect">
            <a:avLst/>
          </a:prstGeom>
        </p:spPr>
      </p:pic>
      <p:sp>
        <p:nvSpPr>
          <p:cNvPr id="4" name="Bulle narrative : rectangle à coins arrondis 3">
            <a:extLst>
              <a:ext uri="{FF2B5EF4-FFF2-40B4-BE49-F238E27FC236}">
                <a16:creationId xmlns:a16="http://schemas.microsoft.com/office/drawing/2014/main" id="{45B3F34A-77D3-D9DF-12B4-755B6CF4307A}"/>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18169104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38459E7-ABB9-B48A-0121-0F85F82EE7D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01C175E-3B0F-2ECD-C5BE-E914DBE54F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ماذا تحب أن تفعل في فصل الصيف؟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055A7F-D445-BBD4-6C36-84BDA9EC086A}"/>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1BC9FBF4-4498-6215-4491-59F8FA9D9EE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6D3D9F81-A28E-32BC-D87F-19073AFE9A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5725F9AD-292A-D84B-D5A6-30B79BA0892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5430BA8-9E34-597C-CC03-2DD3CF10A61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1A060511-FE87-6103-4BE2-EA0A65E3A6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1278965C-CA35-AC70-34B5-7E427444FB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24FCC32-D0DF-0E4E-0ACC-0FFCD30FB2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354C569-6C03-6373-90BD-FA55C26122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82F6FF93-6186-9B49-923B-A85B9235829A}"/>
              </a:ext>
            </a:extLst>
          </p:cNvPr>
          <p:cNvPicPr>
            <a:picLocks noChangeAspect="1"/>
          </p:cNvPicPr>
          <p:nvPr/>
        </p:nvPicPr>
        <p:blipFill>
          <a:blip r:embed="rId8"/>
          <a:stretch>
            <a:fillRect/>
          </a:stretch>
        </p:blipFill>
        <p:spPr>
          <a:xfrm>
            <a:off x="3058181" y="2345424"/>
            <a:ext cx="3051423" cy="303066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47781919"/>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5489A904-C8AD-7D9A-7CD9-E920C9042E8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1484A4E-990B-2C3F-6533-719512E7AA9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أجاب مجد ندى؟</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63DA45-E295-CD83-46AA-35FCBA2D628F}"/>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2FDE197E-69B8-48C5-F672-6FC5D7A36F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9D9B250-8E23-9BD8-6780-75C2D64207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F3ADDCB-44C3-4723-CB11-27ED5CB3A95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78542FB0-2B86-BF2C-345C-F3DB8610DC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22362831-B703-C31C-13CE-7BFE1028FB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521CCB99-46D0-1578-C183-FC774AC16C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28A92F5-DA55-DF81-EDAF-E9934B1470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B8C87002-A971-06D1-4C89-240E8C490E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A5F4CF25-89C2-5C7D-618C-253B76716D67}"/>
              </a:ext>
            </a:extLst>
          </p:cNvPr>
          <p:cNvPicPr>
            <a:picLocks noChangeAspect="1"/>
          </p:cNvPicPr>
          <p:nvPr/>
        </p:nvPicPr>
        <p:blipFill>
          <a:blip r:embed="rId8"/>
          <a:stretch>
            <a:fillRect/>
          </a:stretch>
        </p:blipFill>
        <p:spPr>
          <a:xfrm>
            <a:off x="5101718" y="2892765"/>
            <a:ext cx="1226520" cy="3240000"/>
          </a:xfrm>
          <a:prstGeom prst="rect">
            <a:avLst/>
          </a:prstGeom>
        </p:spPr>
      </p:pic>
      <p:sp>
        <p:nvSpPr>
          <p:cNvPr id="5" name="Bulle narrative : rectangle à coins arrondis 2">
            <a:extLst>
              <a:ext uri="{FF2B5EF4-FFF2-40B4-BE49-F238E27FC236}">
                <a16:creationId xmlns:a16="http://schemas.microsoft.com/office/drawing/2014/main" id="{5E84ACE1-32FB-D1A1-4BE0-60F8F59C7ADF}"/>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120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245673373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F32A139-DB55-F649-7F83-89C40CDE3C6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7183111-4761-28B6-CB01-3C13B6C1685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في فصل الصيف أحب أن أذهب إلى شاطئ البحر.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36F0D6-4D77-CD99-D6A2-92C6025904E6}"/>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04C0626E-AFC5-BF18-8F81-50BC2A955A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D4673668-5577-ECC5-9C52-490A0DC497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2CF7C6AD-D3C6-1707-EFF6-8509A5B585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493208F2-37C3-1688-3185-9B3C0DBF9C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6698BCFA-D547-A967-FCB1-F1D583DC24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C1F4973-5689-4ED1-99CA-F2BB470A92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589C8871-5F7A-76E2-F5B0-F60C9145B9C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D349E5A0-3B26-C4BE-1E45-E382FED01F2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54903DCF-2630-3F80-875E-60376E170551}"/>
              </a:ext>
            </a:extLst>
          </p:cNvPr>
          <p:cNvPicPr>
            <a:picLocks noChangeAspect="1"/>
          </p:cNvPicPr>
          <p:nvPr/>
        </p:nvPicPr>
        <p:blipFill>
          <a:blip r:embed="rId8"/>
          <a:stretch>
            <a:fillRect/>
          </a:stretch>
        </p:blipFill>
        <p:spPr>
          <a:xfrm>
            <a:off x="3066079" y="2301411"/>
            <a:ext cx="3123124" cy="28537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65857108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763E3DD-E9D0-0548-46D0-90A3B2AB5D46}"/>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3F7B7C6-8C07-84A7-2894-FDF87E50687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وأنتم، ماذا تحبون أن تفعلوا في فصل الصيف</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395865-2FD9-83C7-9D6D-1A5B8F6904D3}"/>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69B56EE2-CECC-D478-6D78-8B3FD7D47F5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C8FA155-ADA3-70F9-8C79-9E6A54059AB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8F0874A-07F7-443B-8A2E-1CBE2ED653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863C8A7A-1ED4-8AC6-F942-2B0B37CF887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D55A60D2-77C8-FDB0-5D27-509AEFF387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09871FB1-B21D-4982-36F3-6D60C15C3C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7BC2029-D390-9D1C-F0F7-9D743A48461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50CDD88-236A-8EBF-04EE-14AD24A4EC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4304465C-E6EB-B014-A4C7-7C05552D9259}"/>
              </a:ext>
            </a:extLst>
          </p:cNvPr>
          <p:cNvPicPr>
            <a:picLocks noChangeAspect="1"/>
          </p:cNvPicPr>
          <p:nvPr/>
        </p:nvPicPr>
        <p:blipFill>
          <a:blip r:embed="rId8"/>
          <a:srcRect l="66383" b="65088"/>
          <a:stretch>
            <a:fillRect/>
          </a:stretch>
        </p:blipFill>
        <p:spPr>
          <a:xfrm>
            <a:off x="6016041" y="1986373"/>
            <a:ext cx="1944064" cy="1861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073645BA-9510-74F9-276B-A94C8D2EFB6F}"/>
              </a:ext>
            </a:extLst>
          </p:cNvPr>
          <p:cNvPicPr>
            <a:picLocks noChangeAspect="1"/>
          </p:cNvPicPr>
          <p:nvPr/>
        </p:nvPicPr>
        <p:blipFill>
          <a:blip r:embed="rId8"/>
          <a:srcRect l="33355" r="33028" b="65088"/>
          <a:stretch>
            <a:fillRect/>
          </a:stretch>
        </p:blipFill>
        <p:spPr>
          <a:xfrm>
            <a:off x="3522055" y="1986373"/>
            <a:ext cx="1944064" cy="1861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1AA80CF3-B853-2F77-69C4-4AF3C2AE7D8D}"/>
              </a:ext>
            </a:extLst>
          </p:cNvPr>
          <p:cNvPicPr>
            <a:picLocks noChangeAspect="1"/>
          </p:cNvPicPr>
          <p:nvPr/>
        </p:nvPicPr>
        <p:blipFill>
          <a:blip r:embed="rId8"/>
          <a:srcRect r="66383" b="65088"/>
          <a:stretch>
            <a:fillRect/>
          </a:stretch>
        </p:blipFill>
        <p:spPr>
          <a:xfrm>
            <a:off x="1028069" y="1995145"/>
            <a:ext cx="1944064" cy="1861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 14">
            <a:extLst>
              <a:ext uri="{FF2B5EF4-FFF2-40B4-BE49-F238E27FC236}">
                <a16:creationId xmlns:a16="http://schemas.microsoft.com/office/drawing/2014/main" id="{83A7EDBA-10F7-39D0-B65A-B199E038DCDE}"/>
              </a:ext>
            </a:extLst>
          </p:cNvPr>
          <p:cNvPicPr>
            <a:picLocks noChangeAspect="1"/>
          </p:cNvPicPr>
          <p:nvPr/>
        </p:nvPicPr>
        <p:blipFill>
          <a:blip r:embed="rId8"/>
          <a:srcRect t="34913" r="66137" b="30408"/>
          <a:stretch>
            <a:fillRect/>
          </a:stretch>
        </p:blipFill>
        <p:spPr>
          <a:xfrm>
            <a:off x="1028069" y="4252448"/>
            <a:ext cx="1958307"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5A50B8AF-5B1C-C527-9654-3B1F337E6CBF}"/>
              </a:ext>
            </a:extLst>
          </p:cNvPr>
          <p:cNvPicPr>
            <a:picLocks noChangeAspect="1"/>
          </p:cNvPicPr>
          <p:nvPr/>
        </p:nvPicPr>
        <p:blipFill>
          <a:blip r:embed="rId8"/>
          <a:srcRect l="33617" t="34913" r="32766" b="30408"/>
          <a:stretch>
            <a:fillRect/>
          </a:stretch>
        </p:blipFill>
        <p:spPr>
          <a:xfrm>
            <a:off x="3529176" y="4252448"/>
            <a:ext cx="1944064"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E5852060-7986-7DC1-7496-090E1A58F7B0}"/>
              </a:ext>
            </a:extLst>
          </p:cNvPr>
          <p:cNvPicPr>
            <a:picLocks noChangeAspect="1"/>
          </p:cNvPicPr>
          <p:nvPr/>
        </p:nvPicPr>
        <p:blipFill>
          <a:blip r:embed="rId8"/>
          <a:srcRect l="66383" t="34913" b="30408"/>
          <a:stretch>
            <a:fillRect/>
          </a:stretch>
        </p:blipFill>
        <p:spPr>
          <a:xfrm>
            <a:off x="6016041" y="4252448"/>
            <a:ext cx="1944064"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707979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3566-EC12-9B12-D937-34883A9D79AC}"/>
            </a:ext>
          </a:extLst>
        </p:cNvPr>
        <p:cNvGrpSpPr/>
        <p:nvPr/>
      </p:nvGrpSpPr>
      <p:grpSpPr>
        <a:xfrm>
          <a:off x="0" y="0"/>
          <a:ext cx="0" cy="0"/>
          <a:chOff x="0" y="0"/>
          <a:chExt cx="0" cy="0"/>
        </a:xfrm>
      </p:grpSpPr>
      <p:sp>
        <p:nvSpPr>
          <p:cNvPr id="23" name="Titre 22">
            <a:extLst>
              <a:ext uri="{FF2B5EF4-FFF2-40B4-BE49-F238E27FC236}">
                <a16:creationId xmlns:a16="http://schemas.microsoft.com/office/drawing/2014/main" id="{68A27DC1-63B3-760E-AF43-16BDA73ED73D}"/>
              </a:ext>
            </a:extLst>
          </p:cNvPr>
          <p:cNvSpPr>
            <a:spLocks noGrp="1"/>
          </p:cNvSpPr>
          <p:nvPr>
            <p:ph type="title"/>
          </p:nvPr>
        </p:nvSpPr>
        <p:spPr/>
        <p:txBody>
          <a:bodyPr>
            <a:normAutofit fontScale="90000"/>
          </a:bodyPr>
          <a:lstStyle/>
          <a:p>
            <a:r>
              <a:rPr lang="ar-MA" dirty="0">
                <a:solidFill>
                  <a:schemeClr val="bg1">
                    <a:lumMod val="50000"/>
                  </a:schemeClr>
                </a:solidFill>
                <a:cs typeface="Microsoft Uighur" panose="02000000000000000000" pitchFamily="2" charset="-78"/>
              </a:rPr>
              <a:t>الآن سنمر لترديد الحوار الذي دار بين مجد وندى. سأظهر لكم الإشارة وعليكم أن تقولوا ما </a:t>
            </a:r>
            <a:r>
              <a:rPr lang="ar-MA" dirty="0" err="1">
                <a:solidFill>
                  <a:schemeClr val="bg1">
                    <a:lumMod val="50000"/>
                  </a:schemeClr>
                </a:solidFill>
                <a:cs typeface="Microsoft Uighur" panose="02000000000000000000" pitchFamily="2" charset="-78"/>
              </a:rPr>
              <a:t>يوافقها</a:t>
            </a:r>
            <a:r>
              <a:rPr lang="ar-MA" dirty="0">
                <a:solidFill>
                  <a:schemeClr val="bg1">
                    <a:lumMod val="50000"/>
                  </a:schemeClr>
                </a:solidFill>
                <a:cs typeface="Microsoft Uighur" panose="02000000000000000000" pitchFamily="2" charset="-78"/>
              </a:rPr>
              <a:t>. </a:t>
            </a:r>
            <a:br>
              <a:rPr lang="ar-MA" dirty="0">
                <a:solidFill>
                  <a:schemeClr val="bg1">
                    <a:lumMod val="50000"/>
                  </a:schemeClr>
                </a:solidFill>
                <a:cs typeface="Microsoft Uighur" panose="02000000000000000000" pitchFamily="2" charset="-78"/>
              </a:rPr>
            </a:br>
            <a:r>
              <a:rPr lang="ar-MA" dirty="0">
                <a:solidFill>
                  <a:schemeClr val="bg1">
                    <a:lumMod val="50000"/>
                  </a:schemeClr>
                </a:solidFill>
                <a:cs typeface="Microsoft Uighur" panose="02000000000000000000" pitchFamily="2" charset="-78"/>
              </a:rPr>
              <a:t>في كل مرة سيقوم ثنائي جديد للقيام بالتمرين، واحد يسأل والآخر يجيب. </a:t>
            </a:r>
            <a:endParaRPr lang="fr-MA" dirty="0"/>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51B99DDF-5126-85C7-2764-8896AB94FAC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14234" cy="814234"/>
          </a:xfrm>
        </p:spPr>
      </p:pic>
      <p:pic>
        <p:nvPicPr>
          <p:cNvPr id="14" name="Image 13">
            <a:extLst>
              <a:ext uri="{FF2B5EF4-FFF2-40B4-BE49-F238E27FC236}">
                <a16:creationId xmlns:a16="http://schemas.microsoft.com/office/drawing/2014/main" id="{3FFF79F2-0ADB-5145-D8FF-0F45B606B6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021AEF4-87B8-35E2-9D71-E50AF9BF3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6A875084-A94E-2C63-5EB6-3418CF13C5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2D5918F5-FD55-F291-26F7-D4809EEEF0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B404743-85B7-C084-9477-4C57097C0C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BABAA78-0597-9248-40DF-AF2A964DB13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189AA55B-297B-D5C9-7D88-CBB3BF3E40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98FCC339-4148-5878-6D94-E425CA859E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953B576D-BC88-BB04-4AD0-618C186A20CF}"/>
              </a:ext>
            </a:extLst>
          </p:cNvPr>
          <p:cNvPicPr>
            <a:picLocks noChangeAspect="1"/>
          </p:cNvPicPr>
          <p:nvPr/>
        </p:nvPicPr>
        <p:blipFill>
          <a:blip r:embed="rId7"/>
          <a:stretch>
            <a:fillRect/>
          </a:stretch>
        </p:blipFill>
        <p:spPr>
          <a:xfrm>
            <a:off x="768876" y="2998678"/>
            <a:ext cx="1657848" cy="17864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 7">
            <a:extLst>
              <a:ext uri="{FF2B5EF4-FFF2-40B4-BE49-F238E27FC236}">
                <a16:creationId xmlns:a16="http://schemas.microsoft.com/office/drawing/2014/main" id="{8D7F2D21-D810-D430-6F4D-3AB420160FD3}"/>
              </a:ext>
            </a:extLst>
          </p:cNvPr>
          <p:cNvPicPr>
            <a:picLocks noChangeAspect="1"/>
          </p:cNvPicPr>
          <p:nvPr/>
        </p:nvPicPr>
        <p:blipFill>
          <a:blip r:embed="rId8"/>
          <a:stretch>
            <a:fillRect/>
          </a:stretch>
        </p:blipFill>
        <p:spPr>
          <a:xfrm>
            <a:off x="2712947" y="3029039"/>
            <a:ext cx="1657848" cy="172613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9" name="Image 8">
            <a:extLst>
              <a:ext uri="{FF2B5EF4-FFF2-40B4-BE49-F238E27FC236}">
                <a16:creationId xmlns:a16="http://schemas.microsoft.com/office/drawing/2014/main" id="{72ED09F2-A0CA-C95C-D7DC-0A63E592456D}"/>
              </a:ext>
            </a:extLst>
          </p:cNvPr>
          <p:cNvPicPr>
            <a:picLocks noChangeAspect="1"/>
          </p:cNvPicPr>
          <p:nvPr/>
        </p:nvPicPr>
        <p:blipFill>
          <a:blip r:embed="rId9"/>
          <a:stretch>
            <a:fillRect/>
          </a:stretch>
        </p:blipFill>
        <p:spPr>
          <a:xfrm>
            <a:off x="4711485" y="3058986"/>
            <a:ext cx="1657849" cy="172613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Image 9">
            <a:extLst>
              <a:ext uri="{FF2B5EF4-FFF2-40B4-BE49-F238E27FC236}">
                <a16:creationId xmlns:a16="http://schemas.microsoft.com/office/drawing/2014/main" id="{09B7AFC0-EECC-E545-CB77-9BEB7C1AD303}"/>
              </a:ext>
            </a:extLst>
          </p:cNvPr>
          <p:cNvPicPr>
            <a:picLocks noChangeAspect="1"/>
          </p:cNvPicPr>
          <p:nvPr/>
        </p:nvPicPr>
        <p:blipFill>
          <a:blip r:embed="rId10"/>
          <a:stretch>
            <a:fillRect/>
          </a:stretch>
        </p:blipFill>
        <p:spPr>
          <a:xfrm>
            <a:off x="6760850" y="2998679"/>
            <a:ext cx="1696466" cy="17261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7832964"/>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89CF3-9E0E-6899-BDAA-0400D6EC3FF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5E1DDE26-0C81-83A0-1E6E-35B810E94255}"/>
              </a:ext>
            </a:extLst>
          </p:cNvPr>
          <p:cNvSpPr>
            <a:spLocks noGrp="1"/>
          </p:cNvSpPr>
          <p:nvPr>
            <p:ph type="title"/>
          </p:nvPr>
        </p:nvSpPr>
        <p:spPr/>
        <p:txBody>
          <a:bodyPr>
            <a:normAutofit/>
          </a:bodyPr>
          <a:lstStyle/>
          <a:p>
            <a:r>
              <a:rPr lang="ar-MA" i="1" dirty="0">
                <a:solidFill>
                  <a:schemeClr val="bg1">
                    <a:lumMod val="50000"/>
                  </a:schemeClr>
                </a:solidFill>
                <a:cs typeface="Microsoft Uighur" panose="02000000000000000000" pitchFamily="2" charset="-78"/>
              </a:rPr>
              <a:t>يقول الثنائي ما يوافق الإشارة. يقدم الأستاذ الدعم عند الحاجة. </a:t>
            </a:r>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A651B75D-873D-56D8-F882-A483F6D8F3B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pic>
        <p:nvPicPr>
          <p:cNvPr id="14" name="Image 13">
            <a:extLst>
              <a:ext uri="{FF2B5EF4-FFF2-40B4-BE49-F238E27FC236}">
                <a16:creationId xmlns:a16="http://schemas.microsoft.com/office/drawing/2014/main" id="{6F3FF05D-66FA-26CE-1539-F69A5D9ECA1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428AEF18-2121-9130-E083-7C67FF0AEF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B9A5BB67-0EC5-4C5E-91CA-706930B2FD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0F0471BD-38D4-3C6F-99FB-CDC6432CF5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061F3A17-B137-30D0-A8CB-777E1282B3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7E9A4079-53AE-6AD2-B6DF-1AB6DBA87C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86CF602E-DCFD-7B06-C392-5D40DB9277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4BA27225-8524-D6BA-57CB-DAA237302FC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182B6970-DEA2-1B8D-1B36-98B6B346D439}"/>
              </a:ext>
            </a:extLst>
          </p:cNvPr>
          <p:cNvPicPr>
            <a:picLocks noChangeAspect="1"/>
          </p:cNvPicPr>
          <p:nvPr/>
        </p:nvPicPr>
        <p:blipFill>
          <a:blip r:embed="rId7"/>
          <a:stretch>
            <a:fillRect/>
          </a:stretch>
        </p:blipFill>
        <p:spPr>
          <a:xfrm>
            <a:off x="2779955" y="3058986"/>
            <a:ext cx="1657849" cy="172613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Image 5">
            <a:extLst>
              <a:ext uri="{FF2B5EF4-FFF2-40B4-BE49-F238E27FC236}">
                <a16:creationId xmlns:a16="http://schemas.microsoft.com/office/drawing/2014/main" id="{CF0C1B00-D7EA-BB5E-CF0E-E00B760E0E68}"/>
              </a:ext>
            </a:extLst>
          </p:cNvPr>
          <p:cNvPicPr>
            <a:picLocks noChangeAspect="1"/>
          </p:cNvPicPr>
          <p:nvPr/>
        </p:nvPicPr>
        <p:blipFill>
          <a:blip r:embed="rId8"/>
          <a:stretch>
            <a:fillRect/>
          </a:stretch>
        </p:blipFill>
        <p:spPr>
          <a:xfrm>
            <a:off x="4829320" y="2998679"/>
            <a:ext cx="1696466" cy="17261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60611689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A237-B596-B47A-6AF7-45AB372DE73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9F3E40A9-37A3-4A41-1382-7B5686EAAAD3}"/>
              </a:ext>
            </a:extLst>
          </p:cNvPr>
          <p:cNvSpPr>
            <a:spLocks noGrp="1"/>
          </p:cNvSpPr>
          <p:nvPr>
            <p:ph type="title"/>
          </p:nvPr>
        </p:nvSpPr>
        <p:spPr/>
        <p:txBody>
          <a:bodyPr>
            <a:normAutofit/>
          </a:bodyPr>
          <a:lstStyle/>
          <a:p>
            <a:r>
              <a:rPr lang="ar-MA" i="1" dirty="0">
                <a:solidFill>
                  <a:schemeClr val="bg1">
                    <a:lumMod val="50000"/>
                  </a:schemeClr>
                </a:solidFill>
                <a:cs typeface="Microsoft Uighur" panose="02000000000000000000" pitchFamily="2" charset="-78"/>
              </a:rPr>
              <a:t>يقول الثنائي ما يوافق الإشارة. يقدم الأستاذ الدعم عند الحاجة. </a:t>
            </a:r>
            <a:endParaRPr lang="fr-MA" dirty="0"/>
          </a:p>
        </p:txBody>
      </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E5F53DF0-B73E-1B80-334F-D25BC083A5B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pic>
        <p:nvPicPr>
          <p:cNvPr id="14" name="Image 13">
            <a:extLst>
              <a:ext uri="{FF2B5EF4-FFF2-40B4-BE49-F238E27FC236}">
                <a16:creationId xmlns:a16="http://schemas.microsoft.com/office/drawing/2014/main" id="{2167668D-068F-DE91-0D8C-7B9024AFE39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F1A7F63-91FC-4329-B916-6C4FCFD2B8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C900A22D-8908-018E-5C61-99E44C1167A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C155C431-1B74-F41F-AAC1-1E7B44457F0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BAFBECF0-6EDD-B445-823F-E9A322EEFEE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1F9A361F-D35C-208C-AD9A-C118A0C6C5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503D75B4-4B76-9024-B02B-FD1F8CF55D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18BFC719-9B41-9DAC-1764-9F9235BBCD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4327BA4A-8198-5632-7B26-C09F44785C9D}"/>
              </a:ext>
            </a:extLst>
          </p:cNvPr>
          <p:cNvPicPr>
            <a:picLocks noChangeAspect="1"/>
          </p:cNvPicPr>
          <p:nvPr/>
        </p:nvPicPr>
        <p:blipFill>
          <a:blip r:embed="rId7"/>
          <a:stretch>
            <a:fillRect/>
          </a:stretch>
        </p:blipFill>
        <p:spPr>
          <a:xfrm>
            <a:off x="2772306" y="2998678"/>
            <a:ext cx="1657848" cy="17864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Image 5">
            <a:extLst>
              <a:ext uri="{FF2B5EF4-FFF2-40B4-BE49-F238E27FC236}">
                <a16:creationId xmlns:a16="http://schemas.microsoft.com/office/drawing/2014/main" id="{DE94DB20-CE87-E3B0-3BDB-D93B06C88198}"/>
              </a:ext>
            </a:extLst>
          </p:cNvPr>
          <p:cNvPicPr>
            <a:picLocks noChangeAspect="1"/>
          </p:cNvPicPr>
          <p:nvPr/>
        </p:nvPicPr>
        <p:blipFill>
          <a:blip r:embed="rId8"/>
          <a:stretch>
            <a:fillRect/>
          </a:stretch>
        </p:blipFill>
        <p:spPr>
          <a:xfrm>
            <a:off x="4716377" y="3029039"/>
            <a:ext cx="1657848" cy="172613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57726368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689642"/>
            <a:ext cx="828000" cy="828000"/>
          </a:xfrm>
          <a:prstGeom prst="rect">
            <a:avLst/>
          </a:prstGeom>
        </p:spPr>
      </p:pic>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58322" y="1889864"/>
            <a:ext cx="7258008" cy="4082630"/>
          </a:xfrm>
          <a:prstGeom prst="rect">
            <a:avLst/>
          </a:prstGeom>
        </p:spPr>
      </p:pic>
      <p:pic>
        <p:nvPicPr>
          <p:cNvPr id="13" name="Image 12">
            <a:extLst>
              <a:ext uri="{FF2B5EF4-FFF2-40B4-BE49-F238E27FC236}">
                <a16:creationId xmlns:a16="http://schemas.microsoft.com/office/drawing/2014/main" id="{E8E4DAC6-CA88-B1A8-5F3B-3F83A2F4128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67DF0CD-BEAC-D6FB-E739-30A13F12CAD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D5ECA5EE-3818-B2D2-EF22-6CF692ABCE39}"/>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6B68803-37DB-A760-0FD3-75FA5729C3C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303776F-2826-012C-9CFB-3966C6EFF7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84E7AB0-68E8-08AF-196A-020228AA69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6F9BF74E-21D1-E4B4-BD9A-A6656474B41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F41DD4AD-007D-B22D-7DE1-576A1A5953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16" name="Titre 15"/>
          <p:cNvSpPr>
            <a:spLocks noGrp="1"/>
          </p:cNvSpPr>
          <p:nvPr>
            <p:ph type="title"/>
          </p:nvPr>
        </p:nvSpPr>
        <p:spPr>
          <a:xfrm>
            <a:off x="278968" y="756000"/>
            <a:ext cx="7261078" cy="612000"/>
          </a:xfrm>
        </p:spPr>
        <p:txBody>
          <a:bodyPr>
            <a:normAutofit/>
          </a:bodyPr>
          <a:lstStyle/>
          <a:p>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وقت النجمة الآن. الفائز بنجمة الاستماع: ....</a:t>
            </a:r>
            <a:endParaRPr lang="fr-FR" sz="28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FA0C176C-C50F-2602-1B34-A90719678F12}"/>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7940938" y="756000"/>
            <a:ext cx="792000" cy="792000"/>
          </a:xfrm>
        </p:spPr>
      </p:pic>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C38-F014-5402-5F08-0EA215C3D4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8582244-3E5B-8F72-3DBE-AA0CE862F8DE}"/>
              </a:ext>
            </a:extLst>
          </p:cNvPr>
          <p:cNvSpPr>
            <a:spLocks noGrp="1"/>
          </p:cNvSpPr>
          <p:nvPr>
            <p:ph type="title"/>
          </p:nvPr>
        </p:nvSpPr>
        <p:spPr>
          <a:xfrm>
            <a:off x="326807" y="874536"/>
            <a:ext cx="7886700" cy="720000"/>
          </a:xfrm>
        </p:spPr>
        <p:txBody>
          <a:bodyPr/>
          <a:lstStyle/>
          <a:p>
            <a:r>
              <a:rPr lang="ar-MA" sz="4000" dirty="0"/>
              <a:t>قراءة كتابة</a:t>
            </a:r>
            <a:endParaRPr lang="fr-MA" sz="4000" dirty="0"/>
          </a:p>
        </p:txBody>
      </p:sp>
      <p:pic>
        <p:nvPicPr>
          <p:cNvPr id="28" name="Image 27">
            <a:extLst>
              <a:ext uri="{FF2B5EF4-FFF2-40B4-BE49-F238E27FC236}">
                <a16:creationId xmlns:a16="http://schemas.microsoft.com/office/drawing/2014/main" id="{AC76E24A-F7CE-FB0D-432D-FBB2A378D63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978024D4-EF06-8C82-55C1-8C155F64D199}"/>
              </a:ext>
            </a:extLst>
          </p:cNvPr>
          <p:cNvSpPr txBox="1">
            <a:spLocks/>
          </p:cNvSpPr>
          <p:nvPr/>
        </p:nvSpPr>
        <p:spPr>
          <a:xfrm>
            <a:off x="1413142" y="3087000"/>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تسمية الحروف وقراءة كلمات</a:t>
            </a:r>
          </a:p>
          <a:p>
            <a:pPr lvl="0" algn="r" rtl="1">
              <a:buClr>
                <a:srgbClr val="424D7B"/>
              </a:buClr>
              <a:buSzPct val="50000"/>
            </a:pPr>
            <a:r>
              <a:rPr lang="ar-MA" sz="2800" b="1" dirty="0">
                <a:cs typeface="Microsoft Uighur" panose="02000000000000000000" pitchFamily="2" charset="-78"/>
              </a:rPr>
              <a:t>قراءة فقرة بطلاقة</a:t>
            </a:r>
          </a:p>
          <a:p>
            <a:pPr lvl="0" algn="r" rtl="1">
              <a:buClr>
                <a:srgbClr val="424D7B"/>
              </a:buClr>
              <a:buSzPct val="50000"/>
            </a:pPr>
            <a:r>
              <a:rPr lang="ar-MA" sz="2800" b="1" dirty="0">
                <a:cs typeface="Microsoft Uighur" panose="02000000000000000000" pitchFamily="2" charset="-78"/>
              </a:rPr>
              <a:t>ظواهر لغوية: تصريف الفعل المضارع والفعل الماضي مع الضمائر: أنا – أنتَ – أَنتِ- هو - هي</a:t>
            </a:r>
          </a:p>
        </p:txBody>
      </p:sp>
      <p:sp>
        <p:nvSpPr>
          <p:cNvPr id="30" name="ZoneTexte 29">
            <a:extLst>
              <a:ext uri="{FF2B5EF4-FFF2-40B4-BE49-F238E27FC236}">
                <a16:creationId xmlns:a16="http://schemas.microsoft.com/office/drawing/2014/main" id="{74E8493E-1737-583F-1C21-0AEBC00AFDF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5" name="Image 4">
            <a:extLst>
              <a:ext uri="{FF2B5EF4-FFF2-40B4-BE49-F238E27FC236}">
                <a16:creationId xmlns:a16="http://schemas.microsoft.com/office/drawing/2014/main" id="{167F3940-E2C1-D0DC-2FE8-4A4DD117B3B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344339" y="1914191"/>
            <a:ext cx="946867" cy="733863"/>
          </a:xfrm>
          <a:prstGeom prst="rect">
            <a:avLst/>
          </a:prstGeom>
        </p:spPr>
      </p:pic>
      <p:pic>
        <p:nvPicPr>
          <p:cNvPr id="4" name="Image 3">
            <a:extLst>
              <a:ext uri="{FF2B5EF4-FFF2-40B4-BE49-F238E27FC236}">
                <a16:creationId xmlns:a16="http://schemas.microsoft.com/office/drawing/2014/main" id="{8D8AEE39-E5AC-C124-B986-A63A3964A1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11847" y="1023459"/>
            <a:ext cx="432000" cy="432000"/>
          </a:xfrm>
          <a:prstGeom prst="rect">
            <a:avLst/>
          </a:prstGeom>
          <a:ln>
            <a:noFill/>
          </a:ln>
        </p:spPr>
      </p:pic>
      <p:sp>
        <p:nvSpPr>
          <p:cNvPr id="2" name="Organigramme : Connecteur 1">
            <a:extLst>
              <a:ext uri="{FF2B5EF4-FFF2-40B4-BE49-F238E27FC236}">
                <a16:creationId xmlns:a16="http://schemas.microsoft.com/office/drawing/2014/main" id="{EF502532-E7AB-F245-9E43-42029F3B32A0}"/>
              </a:ext>
            </a:extLst>
          </p:cNvPr>
          <p:cNvSpPr/>
          <p:nvPr/>
        </p:nvSpPr>
        <p:spPr>
          <a:xfrm>
            <a:off x="1047277" y="1693340"/>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45</a:t>
            </a:r>
            <a:endParaRPr lang="fr-MA" sz="900" b="1" dirty="0">
              <a:solidFill>
                <a:schemeClr val="tx1"/>
              </a:solidFill>
            </a:endParaRPr>
          </a:p>
        </p:txBody>
      </p:sp>
    </p:spTree>
    <p:extLst>
      <p:ext uri="{BB962C8B-B14F-4D97-AF65-F5344CB8AC3E}">
        <p14:creationId xmlns:p14="http://schemas.microsoft.com/office/powerpoint/2010/main" val="18663631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الفقرة أو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23D97AF-629A-CAB7-4FE4-71D80BC511E6}"/>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سنقرأ كلمات وفقرة ولكن أولا، لنتذكر الحروف التي تعرفنا عليها</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ED3FDDDE-FCE1-9315-90B9-E1BB372F60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 name="Rectangle 3">
            <a:extLst>
              <a:ext uri="{FF2B5EF4-FFF2-40B4-BE49-F238E27FC236}">
                <a16:creationId xmlns:a16="http://schemas.microsoft.com/office/drawing/2014/main" id="{1BFC8E1C-7A7E-1AD2-CCC0-8047F753D7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5" name="Rectangle 4">
            <a:extLst>
              <a:ext uri="{FF2B5EF4-FFF2-40B4-BE49-F238E27FC236}">
                <a16:creationId xmlns:a16="http://schemas.microsoft.com/office/drawing/2014/main" id="{8B23C8A0-CE20-93A7-A95D-1D9DBE2F959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6" name="Rectangle 5">
            <a:extLst>
              <a:ext uri="{FF2B5EF4-FFF2-40B4-BE49-F238E27FC236}">
                <a16:creationId xmlns:a16="http://schemas.microsoft.com/office/drawing/2014/main" id="{AB2DBCA4-6786-A4B7-9EFE-6B4A67E06E7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7" name="Rectangle 6">
            <a:extLst>
              <a:ext uri="{FF2B5EF4-FFF2-40B4-BE49-F238E27FC236}">
                <a16:creationId xmlns:a16="http://schemas.microsoft.com/office/drawing/2014/main" id="{5DFAF326-B811-421D-6A1F-D2A2192E349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6487C29C-E57C-41C7-67FD-19509D3894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D86A3D96-2E64-B65E-AC96-65806A142E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5142EF86-14CB-FADD-B1D8-1629115D19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28E4B28A-E56A-69C3-93A3-F9775453CA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70F8C8AB-13ED-AB0B-9554-B956C8EE4A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5A1CF813-5CC8-945B-A544-E02498844BCF}"/>
              </a:ext>
            </a:extLst>
          </p:cNvPr>
          <p:cNvPicPr>
            <a:picLocks noChangeAspect="1"/>
          </p:cNvPicPr>
          <p:nvPr/>
        </p:nvPicPr>
        <p:blipFill>
          <a:blip r:embed="rId7"/>
          <a:srcRect/>
          <a:stretch>
            <a:fillRect/>
          </a:stretch>
        </p:blipFill>
        <p:spPr>
          <a:xfrm>
            <a:off x="7960105" y="719856"/>
            <a:ext cx="792000" cy="792000"/>
          </a:xfrm>
          <a:prstGeom prst="rect">
            <a:avLst/>
          </a:prstGeom>
        </p:spPr>
      </p:pic>
      <p:graphicFrame>
        <p:nvGraphicFramePr>
          <p:cNvPr id="16" name="Tableau 15">
            <a:extLst>
              <a:ext uri="{FF2B5EF4-FFF2-40B4-BE49-F238E27FC236}">
                <a16:creationId xmlns:a16="http://schemas.microsoft.com/office/drawing/2014/main" id="{63DB88BF-01C4-D101-328E-8EF6D9CD828A}"/>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7" name="Tableau 16">
            <a:extLst>
              <a:ext uri="{FF2B5EF4-FFF2-40B4-BE49-F238E27FC236}">
                <a16:creationId xmlns:a16="http://schemas.microsoft.com/office/drawing/2014/main" id="{538A935C-A8C0-B53A-7292-F82B5340587E}"/>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8" name="Tableau 17">
            <a:extLst>
              <a:ext uri="{FF2B5EF4-FFF2-40B4-BE49-F238E27FC236}">
                <a16:creationId xmlns:a16="http://schemas.microsoft.com/office/drawing/2014/main" id="{880E3984-9ECB-C3AC-D77D-D0A8938BF6CC}"/>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5" name="Tableau 24">
            <a:extLst>
              <a:ext uri="{FF2B5EF4-FFF2-40B4-BE49-F238E27FC236}">
                <a16:creationId xmlns:a16="http://schemas.microsoft.com/office/drawing/2014/main" id="{D2F4BD4B-0EEA-CB82-05C0-1189E60B56DF}"/>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1569966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FCC9-5082-92B7-3FEF-C859F0786B10}"/>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27357820-4721-BB6D-3708-448AABD43165}"/>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(جميع المتعلمين غير م)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E0698806-41D7-4617-440F-EB00EA402B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 name="Rectangle 3">
            <a:extLst>
              <a:ext uri="{FF2B5EF4-FFF2-40B4-BE49-F238E27FC236}">
                <a16:creationId xmlns:a16="http://schemas.microsoft.com/office/drawing/2014/main" id="{EE280036-6D65-E269-54D6-D1A38C98E99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5" name="Rectangle 4">
            <a:extLst>
              <a:ext uri="{FF2B5EF4-FFF2-40B4-BE49-F238E27FC236}">
                <a16:creationId xmlns:a16="http://schemas.microsoft.com/office/drawing/2014/main" id="{F075F2AD-66E2-A288-9510-9EBF6B26AF4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6" name="Rectangle 5">
            <a:extLst>
              <a:ext uri="{FF2B5EF4-FFF2-40B4-BE49-F238E27FC236}">
                <a16:creationId xmlns:a16="http://schemas.microsoft.com/office/drawing/2014/main" id="{3487BCC7-15F6-6E32-FC40-D5D61556D89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p>
        </p:txBody>
      </p:sp>
      <p:sp>
        <p:nvSpPr>
          <p:cNvPr id="7" name="Rectangle 6">
            <a:extLst>
              <a:ext uri="{FF2B5EF4-FFF2-40B4-BE49-F238E27FC236}">
                <a16:creationId xmlns:a16="http://schemas.microsoft.com/office/drawing/2014/main" id="{ECD8B204-2ADF-8FC3-8C79-ED63DF5FC8E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4E5DBFA0-F8C2-8682-A843-7AD2181AEFE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75ED2B6F-94E2-88F8-B2A3-95E81DE254F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8D594AF1-9D1C-AE03-953F-429F267A78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6AC3A529-457E-FB1B-718E-2C28C12D25F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2C3E38C7-C1F7-CE93-7E45-0BD7B9DED7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7F07B0D6-E28F-82F3-8DB2-8CD8A365B517}"/>
              </a:ext>
            </a:extLst>
          </p:cNvPr>
          <p:cNvPicPr>
            <a:picLocks noChangeAspect="1"/>
          </p:cNvPicPr>
          <p:nvPr/>
        </p:nvPicPr>
        <p:blipFill>
          <a:blip r:embed="rId7"/>
          <a:srcRect/>
          <a:stretch>
            <a:fillRect/>
          </a:stretch>
        </p:blipFill>
        <p:spPr>
          <a:xfrm>
            <a:off x="7960105" y="719856"/>
            <a:ext cx="792000" cy="792000"/>
          </a:xfrm>
          <a:prstGeom prst="rect">
            <a:avLst/>
          </a:prstGeom>
        </p:spPr>
      </p:pic>
      <p:graphicFrame>
        <p:nvGraphicFramePr>
          <p:cNvPr id="16" name="Tableau 15">
            <a:extLst>
              <a:ext uri="{FF2B5EF4-FFF2-40B4-BE49-F238E27FC236}">
                <a16:creationId xmlns:a16="http://schemas.microsoft.com/office/drawing/2014/main" id="{19F84EAC-E6F0-27A6-0FA5-65931BAD6C8B}"/>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7" name="Tableau 16">
            <a:extLst>
              <a:ext uri="{FF2B5EF4-FFF2-40B4-BE49-F238E27FC236}">
                <a16:creationId xmlns:a16="http://schemas.microsoft.com/office/drawing/2014/main" id="{0ECEFDE4-D8A0-87E9-5776-6D8DBC3F9289}"/>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8" name="Tableau 17">
            <a:extLst>
              <a:ext uri="{FF2B5EF4-FFF2-40B4-BE49-F238E27FC236}">
                <a16:creationId xmlns:a16="http://schemas.microsoft.com/office/drawing/2014/main" id="{419E0735-DC98-7E65-3C5D-0F65EBAEE267}"/>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5" name="Tableau 24">
            <a:extLst>
              <a:ext uri="{FF2B5EF4-FFF2-40B4-BE49-F238E27FC236}">
                <a16:creationId xmlns:a16="http://schemas.microsoft.com/office/drawing/2014/main" id="{18B33B92-9215-736B-947B-ECFD3264D311}"/>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81469912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D0E3-7479-A923-29BC-2D7DA933A9D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A05C656-D99D-43F4-1993-E878EFC4E2E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1B70DFBC-DF19-5013-E343-DAE17CEDEE9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145225A-B94D-5C72-74E3-386024ED69D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pic>
        <p:nvPicPr>
          <p:cNvPr id="3" name="Image 2">
            <a:extLst>
              <a:ext uri="{FF2B5EF4-FFF2-40B4-BE49-F238E27FC236}">
                <a16:creationId xmlns:a16="http://schemas.microsoft.com/office/drawing/2014/main" id="{477BED6F-606E-6ABA-AC6A-903ACEABC3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BD91254-AF22-5F17-FD56-013277A3B6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FA57F16-49AC-2528-39B8-1C87DA45DA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30165AD-9E8E-3FF6-1ACB-14EEA8B2C9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E0C36FE-217A-467C-1582-29712E569A0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3D31098-BF45-EFCB-ED33-70DC0D4A1D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B3E4683-4769-FA46-3282-71706BEF57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331F129-8F89-A39E-C2CE-E8A921265D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43B9CA5E-978D-CEE6-96F0-3F5A7A30C49C}"/>
              </a:ext>
            </a:extLst>
          </p:cNvPr>
          <p:cNvPicPr>
            <a:picLocks noGrp="1" noChangeAspect="1"/>
          </p:cNvPicPr>
          <p:nvPr>
            <p:ph type="pic" sz="quarter" idx="12"/>
          </p:nvPr>
        </p:nvPicPr>
        <p:blipFill>
          <a:blip r:embed="rId6"/>
          <a:srcRect/>
          <a:stretch>
            <a:fillRect/>
          </a:stretch>
        </p:blipFill>
        <p:spPr>
          <a:prstGeom prst="rect">
            <a:avLst/>
          </a:prstGeom>
        </p:spPr>
      </p:pic>
      <p:sp>
        <p:nvSpPr>
          <p:cNvPr id="41" name="Rectangle : coins arrondis 40">
            <a:extLst>
              <a:ext uri="{FF2B5EF4-FFF2-40B4-BE49-F238E27FC236}">
                <a16:creationId xmlns:a16="http://schemas.microsoft.com/office/drawing/2014/main" id="{AC923801-C2F6-0EB4-76ED-EEDC6D3B9BA3}"/>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شَـرَ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حَ</a:t>
            </a:r>
            <a:endParaRPr lang="fr-MA" sz="4400" b="1" kern="0" dirty="0">
              <a:solidFill>
                <a:srgbClr val="5B9BD5">
                  <a:lumMod val="50000"/>
                </a:srgbClr>
              </a:solidFill>
              <a:sym typeface="Arial"/>
            </a:endParaRPr>
          </a:p>
        </p:txBody>
      </p:sp>
      <p:sp>
        <p:nvSpPr>
          <p:cNvPr id="42" name="Rectangle : coins arrondis 41">
            <a:extLst>
              <a:ext uri="{FF2B5EF4-FFF2-40B4-BE49-F238E27FC236}">
                <a16:creationId xmlns:a16="http://schemas.microsoft.com/office/drawing/2014/main" id="{0ABB21D6-42CE-F2AB-06D1-9C23BF19851C}"/>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مَـضْـ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ـغ</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3" name="Rectangle : coins arrondis 42">
            <a:extLst>
              <a:ext uri="{FF2B5EF4-FFF2-40B4-BE49-F238E27FC236}">
                <a16:creationId xmlns:a16="http://schemas.microsoft.com/office/drawing/2014/main" id="{CF65736A-8A04-0453-2CFB-EADC4D2098DD}"/>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صُـ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ــقـو</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راً</a:t>
            </a:r>
            <a:endParaRPr lang="fr-MA" sz="4400" b="1" kern="0" dirty="0">
              <a:solidFill>
                <a:srgbClr val="5B9BD5">
                  <a:lumMod val="50000"/>
                </a:srgbClr>
              </a:solidFill>
              <a:cs typeface="Microsoft Uighur" panose="020B0604020202020204" charset="-78"/>
              <a:sym typeface="Arial"/>
            </a:endParaRPr>
          </a:p>
        </p:txBody>
      </p:sp>
      <p:sp>
        <p:nvSpPr>
          <p:cNvPr id="44" name="Rectangle : coins arrondis 43">
            <a:extLst>
              <a:ext uri="{FF2B5EF4-FFF2-40B4-BE49-F238E27FC236}">
                <a16:creationId xmlns:a16="http://schemas.microsoft.com/office/drawing/2014/main" id="{23AC89CC-D40A-F3B9-106C-365D2DEAC86F}"/>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ظَـ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ــريــ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ــف</a:t>
            </a:r>
            <a:endParaRPr lang="fr-MA" sz="4400" b="1" kern="0" dirty="0">
              <a:solidFill>
                <a:srgbClr val="5B9BD5">
                  <a:lumMod val="50000"/>
                </a:srgbClr>
              </a:solidFill>
              <a:cs typeface="Microsoft Uighur" panose="020B0604020202020204" charset="-78"/>
              <a:sym typeface="Arial"/>
            </a:endParaRPr>
          </a:p>
        </p:txBody>
      </p:sp>
      <p:sp>
        <p:nvSpPr>
          <p:cNvPr id="45" name="Rectangle : coins arrondis 44">
            <a:extLst>
              <a:ext uri="{FF2B5EF4-FFF2-40B4-BE49-F238E27FC236}">
                <a16:creationId xmlns:a16="http://schemas.microsoft.com/office/drawing/2014/main" id="{555AD436-4911-1CD3-064C-0F0899C4015F}"/>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latin typeface="Calibri" panose="020F0502020204030204"/>
                <a:cs typeface="Microsoft Uighur" panose="020B0604020202020204" charset="-78"/>
                <a:sym typeface="Arial"/>
              </a:rPr>
              <a:t>ر</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كِــ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ــبَــ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6" name="Rectangle : coins arrondis 45">
            <a:extLst>
              <a:ext uri="{FF2B5EF4-FFF2-40B4-BE49-F238E27FC236}">
                <a16:creationId xmlns:a16="http://schemas.microsoft.com/office/drawing/2014/main" id="{5D232254-EE98-AF41-D319-6D0D1B679350}"/>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شَرَحَ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7" name="Rectangle : coins arrondis 46">
            <a:extLst>
              <a:ext uri="{FF2B5EF4-FFF2-40B4-BE49-F238E27FC236}">
                <a16:creationId xmlns:a16="http://schemas.microsoft.com/office/drawing/2014/main" id="{AF3576CB-F115-8F2D-BD9E-7309B97640D9}"/>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مَضْغ</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8" name="Rectangle : coins arrondis 47">
            <a:extLst>
              <a:ext uri="{FF2B5EF4-FFF2-40B4-BE49-F238E27FC236}">
                <a16:creationId xmlns:a16="http://schemas.microsoft.com/office/drawing/2014/main" id="{47A05EBE-962D-682E-D9DE-7ADD4BFED420}"/>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صُقوراً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9" name="Rectangle : coins arrondis 48">
            <a:extLst>
              <a:ext uri="{FF2B5EF4-FFF2-40B4-BE49-F238E27FC236}">
                <a16:creationId xmlns:a16="http://schemas.microsoft.com/office/drawing/2014/main" id="{4B83B383-92A2-92B9-1435-E4DF08D694B3}"/>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ظَريف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50" name="Rectangle : coins arrondis 49">
            <a:extLst>
              <a:ext uri="{FF2B5EF4-FFF2-40B4-BE49-F238E27FC236}">
                <a16:creationId xmlns:a16="http://schemas.microsoft.com/office/drawing/2014/main" id="{F38A17EE-316A-E47D-76D0-ABF45ED2CD1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راكِـبَة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51" name="Flèche : gauche 50">
            <a:extLst>
              <a:ext uri="{FF2B5EF4-FFF2-40B4-BE49-F238E27FC236}">
                <a16:creationId xmlns:a16="http://schemas.microsoft.com/office/drawing/2014/main" id="{15816E93-07DB-88D9-FD3B-731E90A7A434}"/>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2" name="Flèche : gauche 51">
            <a:extLst>
              <a:ext uri="{FF2B5EF4-FFF2-40B4-BE49-F238E27FC236}">
                <a16:creationId xmlns:a16="http://schemas.microsoft.com/office/drawing/2014/main" id="{15EAB67E-6CF2-6F3E-378B-1C1B5201CEB2}"/>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3" name="Flèche : gauche 52">
            <a:extLst>
              <a:ext uri="{FF2B5EF4-FFF2-40B4-BE49-F238E27FC236}">
                <a16:creationId xmlns:a16="http://schemas.microsoft.com/office/drawing/2014/main" id="{C62B4B34-9598-2BDF-DFF5-14FD66B3C4C8}"/>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4" name="Flèche : gauche 53">
            <a:extLst>
              <a:ext uri="{FF2B5EF4-FFF2-40B4-BE49-F238E27FC236}">
                <a16:creationId xmlns:a16="http://schemas.microsoft.com/office/drawing/2014/main" id="{8B2BDE82-DE60-4FD4-ED85-1F784A69220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5" name="Flèche : gauche 54">
            <a:extLst>
              <a:ext uri="{FF2B5EF4-FFF2-40B4-BE49-F238E27FC236}">
                <a16:creationId xmlns:a16="http://schemas.microsoft.com/office/drawing/2014/main" id="{EAA83620-7D32-B418-E8E4-D572E2788E5C}"/>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56" name="Groupe 55">
            <a:extLst>
              <a:ext uri="{FF2B5EF4-FFF2-40B4-BE49-F238E27FC236}">
                <a16:creationId xmlns:a16="http://schemas.microsoft.com/office/drawing/2014/main" id="{2F37997B-24C9-58EE-005D-15CBF2720167}"/>
              </a:ext>
            </a:extLst>
          </p:cNvPr>
          <p:cNvGrpSpPr/>
          <p:nvPr/>
        </p:nvGrpSpPr>
        <p:grpSpPr>
          <a:xfrm>
            <a:off x="2376487" y="2996474"/>
            <a:ext cx="177140" cy="130051"/>
            <a:chOff x="7831964" y="3929121"/>
            <a:chExt cx="594306" cy="428930"/>
          </a:xfrm>
          <a:solidFill>
            <a:srgbClr val="ECF8FB"/>
          </a:solidFill>
        </p:grpSpPr>
        <p:pic>
          <p:nvPicPr>
            <p:cNvPr id="57" name="Graphique 56">
              <a:extLst>
                <a:ext uri="{FF2B5EF4-FFF2-40B4-BE49-F238E27FC236}">
                  <a16:creationId xmlns:a16="http://schemas.microsoft.com/office/drawing/2014/main" id="{EA5B4C0A-853C-84A2-10B4-8B4133C04EB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8" name="Graphique 57">
              <a:extLst>
                <a:ext uri="{FF2B5EF4-FFF2-40B4-BE49-F238E27FC236}">
                  <a16:creationId xmlns:a16="http://schemas.microsoft.com/office/drawing/2014/main" id="{98EF2AE9-3834-1620-D5D0-5BC50387E0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9" name="Groupe 58">
            <a:extLst>
              <a:ext uri="{FF2B5EF4-FFF2-40B4-BE49-F238E27FC236}">
                <a16:creationId xmlns:a16="http://schemas.microsoft.com/office/drawing/2014/main" id="{69FD64E3-E8C2-9392-6723-9E0A2C7CC06D}"/>
              </a:ext>
            </a:extLst>
          </p:cNvPr>
          <p:cNvGrpSpPr/>
          <p:nvPr/>
        </p:nvGrpSpPr>
        <p:grpSpPr>
          <a:xfrm>
            <a:off x="5504497" y="3016590"/>
            <a:ext cx="177140" cy="130051"/>
            <a:chOff x="7831964" y="3929121"/>
            <a:chExt cx="594306" cy="428930"/>
          </a:xfrm>
          <a:solidFill>
            <a:srgbClr val="ECF8FB"/>
          </a:solidFill>
        </p:grpSpPr>
        <p:pic>
          <p:nvPicPr>
            <p:cNvPr id="60" name="Graphique 59">
              <a:extLst>
                <a:ext uri="{FF2B5EF4-FFF2-40B4-BE49-F238E27FC236}">
                  <a16:creationId xmlns:a16="http://schemas.microsoft.com/office/drawing/2014/main" id="{A0E50BAC-DAB2-E40B-6E2D-1DB5276A16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61" name="Graphique 60">
              <a:extLst>
                <a:ext uri="{FF2B5EF4-FFF2-40B4-BE49-F238E27FC236}">
                  <a16:creationId xmlns:a16="http://schemas.microsoft.com/office/drawing/2014/main" id="{DA5BAA40-8B13-690A-68EE-13578240796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62" name="Groupe 61">
            <a:extLst>
              <a:ext uri="{FF2B5EF4-FFF2-40B4-BE49-F238E27FC236}">
                <a16:creationId xmlns:a16="http://schemas.microsoft.com/office/drawing/2014/main" id="{AE36D3F0-9D4C-9898-D95E-BADAABDAA6E7}"/>
              </a:ext>
            </a:extLst>
          </p:cNvPr>
          <p:cNvGrpSpPr/>
          <p:nvPr/>
        </p:nvGrpSpPr>
        <p:grpSpPr>
          <a:xfrm>
            <a:off x="5150380" y="5392202"/>
            <a:ext cx="177140" cy="130051"/>
            <a:chOff x="7831964" y="3929121"/>
            <a:chExt cx="594306" cy="428930"/>
          </a:xfrm>
          <a:solidFill>
            <a:srgbClr val="ECF8FB"/>
          </a:solidFill>
        </p:grpSpPr>
        <p:pic>
          <p:nvPicPr>
            <p:cNvPr id="63" name="Graphique 62">
              <a:extLst>
                <a:ext uri="{FF2B5EF4-FFF2-40B4-BE49-F238E27FC236}">
                  <a16:creationId xmlns:a16="http://schemas.microsoft.com/office/drawing/2014/main" id="{68883EE9-9CC2-C63D-55C9-F7F9B0072E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64" name="Graphique 63">
              <a:extLst>
                <a:ext uri="{FF2B5EF4-FFF2-40B4-BE49-F238E27FC236}">
                  <a16:creationId xmlns:a16="http://schemas.microsoft.com/office/drawing/2014/main" id="{4DCEB00A-ED78-B660-3129-73D8028EF8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65" name="Groupe 64">
            <a:extLst>
              <a:ext uri="{FF2B5EF4-FFF2-40B4-BE49-F238E27FC236}">
                <a16:creationId xmlns:a16="http://schemas.microsoft.com/office/drawing/2014/main" id="{B2F2DCBC-F4BE-762C-28F8-273A472DA5C3}"/>
              </a:ext>
            </a:extLst>
          </p:cNvPr>
          <p:cNvGrpSpPr/>
          <p:nvPr/>
        </p:nvGrpSpPr>
        <p:grpSpPr>
          <a:xfrm>
            <a:off x="2476760" y="4614204"/>
            <a:ext cx="177140" cy="130051"/>
            <a:chOff x="7831964" y="3929121"/>
            <a:chExt cx="594306" cy="428930"/>
          </a:xfrm>
          <a:solidFill>
            <a:srgbClr val="ECF8FB"/>
          </a:solidFill>
        </p:grpSpPr>
        <p:pic>
          <p:nvPicPr>
            <p:cNvPr id="66" name="Graphique 65">
              <a:extLst>
                <a:ext uri="{FF2B5EF4-FFF2-40B4-BE49-F238E27FC236}">
                  <a16:creationId xmlns:a16="http://schemas.microsoft.com/office/drawing/2014/main" id="{501E5896-B738-F8B0-5F5E-68B8DC1FA18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67" name="Graphique 66">
              <a:extLst>
                <a:ext uri="{FF2B5EF4-FFF2-40B4-BE49-F238E27FC236}">
                  <a16:creationId xmlns:a16="http://schemas.microsoft.com/office/drawing/2014/main" id="{A04C5A04-BF6C-7FA1-6F77-81671FE8298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68" name="Groupe 67">
            <a:extLst>
              <a:ext uri="{FF2B5EF4-FFF2-40B4-BE49-F238E27FC236}">
                <a16:creationId xmlns:a16="http://schemas.microsoft.com/office/drawing/2014/main" id="{EC833727-4733-D2A6-ACC6-29127DB55106}"/>
              </a:ext>
            </a:extLst>
          </p:cNvPr>
          <p:cNvGrpSpPr/>
          <p:nvPr/>
        </p:nvGrpSpPr>
        <p:grpSpPr>
          <a:xfrm>
            <a:off x="5427630" y="4563270"/>
            <a:ext cx="177140" cy="130051"/>
            <a:chOff x="7831964" y="3929121"/>
            <a:chExt cx="594306" cy="428930"/>
          </a:xfrm>
          <a:solidFill>
            <a:srgbClr val="ECF8FB"/>
          </a:solidFill>
        </p:grpSpPr>
        <p:pic>
          <p:nvPicPr>
            <p:cNvPr id="69" name="Graphique 68">
              <a:extLst>
                <a:ext uri="{FF2B5EF4-FFF2-40B4-BE49-F238E27FC236}">
                  <a16:creationId xmlns:a16="http://schemas.microsoft.com/office/drawing/2014/main" id="{607554A3-F2F8-CF5E-37E4-0175C1723EE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70" name="Graphique 69">
              <a:extLst>
                <a:ext uri="{FF2B5EF4-FFF2-40B4-BE49-F238E27FC236}">
                  <a16:creationId xmlns:a16="http://schemas.microsoft.com/office/drawing/2014/main" id="{84DFCE20-9359-E543-6C27-C48E4BA2CDE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71" name="Groupe 70">
            <a:extLst>
              <a:ext uri="{FF2B5EF4-FFF2-40B4-BE49-F238E27FC236}">
                <a16:creationId xmlns:a16="http://schemas.microsoft.com/office/drawing/2014/main" id="{10D9779D-C73A-5D08-BA27-F1E108715A98}"/>
              </a:ext>
            </a:extLst>
          </p:cNvPr>
          <p:cNvGrpSpPr/>
          <p:nvPr/>
        </p:nvGrpSpPr>
        <p:grpSpPr>
          <a:xfrm>
            <a:off x="2323381" y="5392203"/>
            <a:ext cx="177140" cy="130051"/>
            <a:chOff x="7831964" y="3929121"/>
            <a:chExt cx="594306" cy="428930"/>
          </a:xfrm>
          <a:solidFill>
            <a:srgbClr val="ECF8FB"/>
          </a:solidFill>
        </p:grpSpPr>
        <p:pic>
          <p:nvPicPr>
            <p:cNvPr id="72" name="Graphique 71">
              <a:extLst>
                <a:ext uri="{FF2B5EF4-FFF2-40B4-BE49-F238E27FC236}">
                  <a16:creationId xmlns:a16="http://schemas.microsoft.com/office/drawing/2014/main" id="{E928E24C-BE58-4FA8-4920-1762899503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73" name="Graphique 72">
              <a:extLst>
                <a:ext uri="{FF2B5EF4-FFF2-40B4-BE49-F238E27FC236}">
                  <a16:creationId xmlns:a16="http://schemas.microsoft.com/office/drawing/2014/main" id="{C912B4B9-F1F0-3FDC-A69F-E14955CEE4B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26280129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E770E-9735-2463-89F6-077A1049C62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1B385E8-1634-9C25-C5D8-F7F4AC20C78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9E382F13-1E57-1227-F3F5-EA722C9FF94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229602D-E5E7-6DD6-ACAD-4ABC034A4C89}"/>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2AD5939A-9880-6609-0969-2F7F0E55ED1E}"/>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شَـرَ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حَ</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7F709FF9-5AEA-DB2E-61A3-526899D7BA11}"/>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مَـضْـ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ـغ</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FD269C6D-0C95-BBF5-A3FC-60902BFB3FDC}"/>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صُـ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ــقـو</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راً</a:t>
            </a:r>
            <a:endParaRPr lang="fr-MA" sz="44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3A558B97-E08D-C189-DC94-A2FC1F209D02}"/>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ظَـ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ــريــ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ــف</a:t>
            </a:r>
            <a:endParaRPr lang="fr-MA" sz="4400" b="1" kern="0" dirty="0">
              <a:solidFill>
                <a:srgbClr val="5B9BD5">
                  <a:lumMod val="50000"/>
                </a:srgbClr>
              </a:solidFill>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1EB6F085-C748-0081-78F0-C0C108C95294}"/>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latin typeface="Calibri" panose="020F0502020204030204"/>
                <a:cs typeface="Microsoft Uighur" panose="020B0604020202020204" charset="-78"/>
                <a:sym typeface="Arial"/>
              </a:rPr>
              <a:t>ر</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كِــ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ــبَــ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51870994-9A52-3B4B-734B-36D5617B6378}"/>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شَرَحَ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F864661-12FC-1952-17DD-11928FCB564E}"/>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مَضْغ</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032DBD86-6289-9446-5821-8F65710D997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صُقوراً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E6503ED7-DC38-5255-DB14-A787245E1EAF}"/>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ظَريف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5D8F195-C549-10B8-8438-3FE38D976741}"/>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راكِـبَة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E60AF28-9E4E-C3EF-20AF-B5223661F4C5}"/>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39AE9381-FA77-A239-8DC8-99D204FC16F3}"/>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4CEF353-5168-B7CE-C761-F3C6B3D1F775}"/>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EB92EBFD-5B3D-F89A-AB1B-FEF442F7AD5E}"/>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BBAE5122-5390-CFCF-023A-8A6BADD41528}"/>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B636C453-E17F-6195-756D-C51A9ABEA3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46D7B12-FA28-475A-586A-8A7E0CE5EB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20036F5-2FDA-FD6C-B053-C2FA3381E2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4AE9B04-86D9-145E-B2DB-AF51C46288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244741E-DCDB-C6C9-1A53-45DC80C8B7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EBC55C07-3572-23F2-D567-083DA175E5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0BBEE327-2816-EEE0-F6CD-B0E120D399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F6767A0B-9D13-8D0E-3FDD-C072D509038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59B362AC-4161-FB0A-2E3F-F6375632EA58}"/>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8DBD80C3-175D-DE97-B49C-46AB6BD7A82F}"/>
              </a:ext>
            </a:extLst>
          </p:cNvPr>
          <p:cNvGrpSpPr/>
          <p:nvPr/>
        </p:nvGrpSpPr>
        <p:grpSpPr>
          <a:xfrm>
            <a:off x="2376487" y="2996474"/>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E1397FC3-CDDE-CAAC-0E77-6C3F8B6AE0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7EBC4ACF-BF77-471B-170D-C07C6761CF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89A25341-B6B2-5F88-E62D-E0F94AB7EB28}"/>
              </a:ext>
            </a:extLst>
          </p:cNvPr>
          <p:cNvGrpSpPr/>
          <p:nvPr/>
        </p:nvGrpSpPr>
        <p:grpSpPr>
          <a:xfrm>
            <a:off x="5504497" y="301659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7092AC8-83E1-7489-EF0E-F60425B909D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D627ABC1-04FC-2508-9C3A-3D6D1B79E9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501BE8CC-D529-554A-F111-63E6E7E5F47A}"/>
              </a:ext>
            </a:extLst>
          </p:cNvPr>
          <p:cNvGrpSpPr/>
          <p:nvPr/>
        </p:nvGrpSpPr>
        <p:grpSpPr>
          <a:xfrm>
            <a:off x="5150380" y="5392202"/>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2563B2C8-30B3-45F6-9D7D-A402F8755BC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9FE14DFC-1F01-FF6D-EEAB-F89309EA16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22B801AC-B736-20BE-9C22-0CD8D02889F5}"/>
              </a:ext>
            </a:extLst>
          </p:cNvPr>
          <p:cNvGrpSpPr/>
          <p:nvPr/>
        </p:nvGrpSpPr>
        <p:grpSpPr>
          <a:xfrm>
            <a:off x="2476760" y="461420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8CCD6F20-1934-BE80-D1A8-8CF35F69AAC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FE66ED1-BFE8-3BB7-A350-048A34E41A5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41" name="Groupe 40">
            <a:extLst>
              <a:ext uri="{FF2B5EF4-FFF2-40B4-BE49-F238E27FC236}">
                <a16:creationId xmlns:a16="http://schemas.microsoft.com/office/drawing/2014/main" id="{945898D8-FA5E-0DE0-BE66-E2DFB2982599}"/>
              </a:ext>
            </a:extLst>
          </p:cNvPr>
          <p:cNvGrpSpPr/>
          <p:nvPr/>
        </p:nvGrpSpPr>
        <p:grpSpPr>
          <a:xfrm>
            <a:off x="5427630" y="4563270"/>
            <a:ext cx="177140" cy="130051"/>
            <a:chOff x="7831964" y="3929121"/>
            <a:chExt cx="594306" cy="428930"/>
          </a:xfrm>
          <a:solidFill>
            <a:srgbClr val="ECF8FB"/>
          </a:solidFill>
        </p:grpSpPr>
        <p:pic>
          <p:nvPicPr>
            <p:cNvPr id="42" name="Graphique 41">
              <a:extLst>
                <a:ext uri="{FF2B5EF4-FFF2-40B4-BE49-F238E27FC236}">
                  <a16:creationId xmlns:a16="http://schemas.microsoft.com/office/drawing/2014/main" id="{AE9B0DED-BDE4-AB64-1CEB-DBD0282B1A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3" name="Graphique 42">
              <a:extLst>
                <a:ext uri="{FF2B5EF4-FFF2-40B4-BE49-F238E27FC236}">
                  <a16:creationId xmlns:a16="http://schemas.microsoft.com/office/drawing/2014/main" id="{FECC0E72-AFDF-4F5A-5835-D04AF805EC0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44" name="Groupe 43">
            <a:extLst>
              <a:ext uri="{FF2B5EF4-FFF2-40B4-BE49-F238E27FC236}">
                <a16:creationId xmlns:a16="http://schemas.microsoft.com/office/drawing/2014/main" id="{6EA8E545-6B14-12A5-005B-F4682B82EE3A}"/>
              </a:ext>
            </a:extLst>
          </p:cNvPr>
          <p:cNvGrpSpPr/>
          <p:nvPr/>
        </p:nvGrpSpPr>
        <p:grpSpPr>
          <a:xfrm>
            <a:off x="2323381" y="5392203"/>
            <a:ext cx="177140" cy="130051"/>
            <a:chOff x="7831964" y="3929121"/>
            <a:chExt cx="594306" cy="428930"/>
          </a:xfrm>
          <a:solidFill>
            <a:srgbClr val="ECF8FB"/>
          </a:solidFill>
        </p:grpSpPr>
        <p:pic>
          <p:nvPicPr>
            <p:cNvPr id="45" name="Graphique 44">
              <a:extLst>
                <a:ext uri="{FF2B5EF4-FFF2-40B4-BE49-F238E27FC236}">
                  <a16:creationId xmlns:a16="http://schemas.microsoft.com/office/drawing/2014/main" id="{F868311C-C977-45C6-0480-ED6D68BB72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6" name="Graphique 45">
              <a:extLst>
                <a:ext uri="{FF2B5EF4-FFF2-40B4-BE49-F238E27FC236}">
                  <a16:creationId xmlns:a16="http://schemas.microsoft.com/office/drawing/2014/main" id="{06013E6E-93E8-051A-18ED-684BFFD2946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9486364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صُقوراً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عائِقٍ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مَضْغ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طارَ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إِبْريقاً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ظَريف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شَفّافاً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سُؤالٍ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راكِبَة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4159287" y="3189198"/>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1025208" y="4356335"/>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609B3AC-2D73-01C4-3BD0-EB66B2F45AC5}"/>
              </a:ext>
            </a:extLst>
          </p:cNvPr>
          <p:cNvGrpSpPr/>
          <p:nvPr/>
        </p:nvGrpSpPr>
        <p:grpSpPr>
          <a:xfrm>
            <a:off x="7509202" y="434417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756886D-A14B-3CC6-15E1-7E8D23A52E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C6297F-4B34-5D73-670D-26A96726D6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82672-4F9C-20FC-EDAA-395588CF9C8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CEB86E06-FC5E-831F-B0B7-FF4AA9B92273}"/>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CBD58A59-106E-3AB5-E8CE-E8EC5CD85DF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7115D7FD-121F-475B-D7F4-E3508F42060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6C53A244-41D1-65B8-D616-6191CA04A5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781E3021-279B-D894-85EE-CC525048C2B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E2A938E7-03B5-9103-844B-708B0223F3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AC91700C-78B3-E7C6-DC66-502744DE1E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ED796D03-42BE-C223-F4DF-6AB9643FC59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638E2C55-02C7-D3CC-9B2A-EE3D1A4A105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573A394B-A690-D1B1-694E-2FF3BF50DD4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Google Shape;2403;p107">
            <a:extLst>
              <a:ext uri="{FF2B5EF4-FFF2-40B4-BE49-F238E27FC236}">
                <a16:creationId xmlns:a16="http://schemas.microsoft.com/office/drawing/2014/main" id="{D424855C-0B7C-5B22-941A-A8257BE22020}"/>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صُقوراً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5" name="Google Shape;2403;p107">
            <a:extLst>
              <a:ext uri="{FF2B5EF4-FFF2-40B4-BE49-F238E27FC236}">
                <a16:creationId xmlns:a16="http://schemas.microsoft.com/office/drawing/2014/main" id="{FEBE3C72-268D-F163-A0E2-C3F6D7AF1849}"/>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عائِقٍ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6" name="Google Shape;2403;p107">
            <a:extLst>
              <a:ext uri="{FF2B5EF4-FFF2-40B4-BE49-F238E27FC236}">
                <a16:creationId xmlns:a16="http://schemas.microsoft.com/office/drawing/2014/main" id="{8C070525-7B9E-BB3D-3A64-97579003B327}"/>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مَضْغ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8" name="Google Shape;2403;p107">
            <a:extLst>
              <a:ext uri="{FF2B5EF4-FFF2-40B4-BE49-F238E27FC236}">
                <a16:creationId xmlns:a16="http://schemas.microsoft.com/office/drawing/2014/main" id="{E40621E3-02EB-51F1-C43E-B5312F9626A3}"/>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7" name="Google Shape;2403;p107">
            <a:extLst>
              <a:ext uri="{FF2B5EF4-FFF2-40B4-BE49-F238E27FC236}">
                <a16:creationId xmlns:a16="http://schemas.microsoft.com/office/drawing/2014/main" id="{F7B1F502-662C-F171-1FE6-DF8623B402DC}"/>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طارَ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8" name="Google Shape;2403;p107">
            <a:extLst>
              <a:ext uri="{FF2B5EF4-FFF2-40B4-BE49-F238E27FC236}">
                <a16:creationId xmlns:a16="http://schemas.microsoft.com/office/drawing/2014/main" id="{19E431B7-BAE7-60CE-0256-A0F5B317B6C7}"/>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إِبْريقاً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9" name="Google Shape;2403;p107">
            <a:extLst>
              <a:ext uri="{FF2B5EF4-FFF2-40B4-BE49-F238E27FC236}">
                <a16:creationId xmlns:a16="http://schemas.microsoft.com/office/drawing/2014/main" id="{9BE2F2B8-0B93-2CD9-8EEC-C2F1A429916A}"/>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ظَريف</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2E8CC16D-1A52-2109-3BB0-BA2971F6BB6A}"/>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شَفّافاً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1" name="Google Shape;2403;p107">
            <a:extLst>
              <a:ext uri="{FF2B5EF4-FFF2-40B4-BE49-F238E27FC236}">
                <a16:creationId xmlns:a16="http://schemas.microsoft.com/office/drawing/2014/main" id="{850D3329-16EA-715E-66F8-0EF0115DF65F}"/>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سُؤالٍ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9B850EDB-C15D-14BC-02BB-5BC31486479E}"/>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راكِبَة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1" name="Groupe 30">
            <a:extLst>
              <a:ext uri="{FF2B5EF4-FFF2-40B4-BE49-F238E27FC236}">
                <a16:creationId xmlns:a16="http://schemas.microsoft.com/office/drawing/2014/main" id="{B5359485-F2A4-2C08-657E-C2C024658515}"/>
              </a:ext>
            </a:extLst>
          </p:cNvPr>
          <p:cNvGrpSpPr/>
          <p:nvPr/>
        </p:nvGrpSpPr>
        <p:grpSpPr>
          <a:xfrm>
            <a:off x="4159287" y="3189198"/>
            <a:ext cx="184723" cy="89615"/>
            <a:chOff x="7831964" y="3929121"/>
            <a:chExt cx="594306" cy="428930"/>
          </a:xfrm>
          <a:solidFill>
            <a:schemeClr val="accent1">
              <a:lumMod val="50000"/>
            </a:schemeClr>
          </a:solidFill>
        </p:grpSpPr>
        <p:pic>
          <p:nvPicPr>
            <p:cNvPr id="32" name="Graphique 31">
              <a:extLst>
                <a:ext uri="{FF2B5EF4-FFF2-40B4-BE49-F238E27FC236}">
                  <a16:creationId xmlns:a16="http://schemas.microsoft.com/office/drawing/2014/main" id="{BD68BCE9-690C-F878-05BB-2B0CC9C7EAD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3" name="Graphique 32">
              <a:extLst>
                <a:ext uri="{FF2B5EF4-FFF2-40B4-BE49-F238E27FC236}">
                  <a16:creationId xmlns:a16="http://schemas.microsoft.com/office/drawing/2014/main" id="{2E913C05-6F2E-E880-9C62-A04CC846996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4" name="Groupe 33">
            <a:extLst>
              <a:ext uri="{FF2B5EF4-FFF2-40B4-BE49-F238E27FC236}">
                <a16:creationId xmlns:a16="http://schemas.microsoft.com/office/drawing/2014/main" id="{C04E0CFE-4992-FEAA-80EE-74F4A4EC24DC}"/>
              </a:ext>
            </a:extLst>
          </p:cNvPr>
          <p:cNvGrpSpPr/>
          <p:nvPr/>
        </p:nvGrpSpPr>
        <p:grpSpPr>
          <a:xfrm>
            <a:off x="1025208" y="4356335"/>
            <a:ext cx="184723" cy="89615"/>
            <a:chOff x="7831964" y="3929121"/>
            <a:chExt cx="594306" cy="428930"/>
          </a:xfrm>
          <a:solidFill>
            <a:schemeClr val="accent1">
              <a:lumMod val="50000"/>
            </a:schemeClr>
          </a:solidFill>
        </p:grpSpPr>
        <p:pic>
          <p:nvPicPr>
            <p:cNvPr id="35" name="Graphique 34">
              <a:extLst>
                <a:ext uri="{FF2B5EF4-FFF2-40B4-BE49-F238E27FC236}">
                  <a16:creationId xmlns:a16="http://schemas.microsoft.com/office/drawing/2014/main" id="{0BB2550F-D306-5F74-8EDD-4138604B891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36" name="Graphique 35">
              <a:extLst>
                <a:ext uri="{FF2B5EF4-FFF2-40B4-BE49-F238E27FC236}">
                  <a16:creationId xmlns:a16="http://schemas.microsoft.com/office/drawing/2014/main" id="{38528046-06D1-3D5C-2F89-B15F0FEDA0F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3533767B-E365-7B86-C423-5AE66F55E705}"/>
              </a:ext>
            </a:extLst>
          </p:cNvPr>
          <p:cNvGrpSpPr/>
          <p:nvPr/>
        </p:nvGrpSpPr>
        <p:grpSpPr>
          <a:xfrm>
            <a:off x="7509202" y="4344176"/>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245F36B5-C8C7-8610-475C-96B8EF9687D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B27A0A91-C132-6E4F-6009-8E4225EA5C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97532521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47F4-E240-1827-ACED-DE807F25C94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4B903DD-E89F-5547-EA54-E8D55ADF1E0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3799A544-0C99-C18A-C8F8-59B88CD7787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6DA9E26F-6157-867B-8979-8AE879EDFD5B}"/>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الآن سنقرأ فقرة بطلاقة. سأقرأ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89348F29-3EB1-395D-66D4-60BB976FB9D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9AB6F880-1B5F-A34F-EB8D-1FA795D107B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326A1E25-C08E-101C-6D25-F7DCF245C78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10231B17-E8C8-0B89-9644-C67F0CBD98A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8095BD2F-9FC1-8776-68E0-B05E183D7DC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97D94C82-71FD-59D0-4E4E-F4AE4E526718}"/>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AD770F3-6FA2-9211-15E0-36494EA02750}"/>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CBF4B424-F3C6-6039-EC68-692399DD39AC}"/>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0390ED60-A5A8-29F9-683C-AA16D1985EDF}"/>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BDDF7164-3B61-8C73-8FE8-E5134330E67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2FC09781-F082-1E53-A2B3-94FB11DEA21F}"/>
              </a:ext>
            </a:extLst>
          </p:cNvPr>
          <p:cNvPicPr>
            <a:picLocks noGrp="1" noChangeAspect="1"/>
          </p:cNvPicPr>
          <p:nvPr>
            <p:ph type="pic" sz="quarter" idx="12"/>
          </p:nvPr>
        </p:nvPicPr>
        <p:blipFill>
          <a:blip r:embed="rId7"/>
          <a:srcRect/>
          <a:stretch>
            <a:fillRect/>
          </a:stretch>
        </p:blipFill>
        <p:spPr>
          <a:xfrm>
            <a:off x="7924249" y="684000"/>
            <a:ext cx="829755" cy="829755"/>
          </a:xfrm>
        </p:spPr>
      </p:pic>
      <p:sp>
        <p:nvSpPr>
          <p:cNvPr id="3" name="ZoneTexte 2">
            <a:extLst>
              <a:ext uri="{FF2B5EF4-FFF2-40B4-BE49-F238E27FC236}">
                <a16:creationId xmlns:a16="http://schemas.microsoft.com/office/drawing/2014/main" id="{23D19916-717F-1F22-939A-D0089D66361D}"/>
              </a:ext>
            </a:extLst>
          </p:cNvPr>
          <p:cNvSpPr txBox="1"/>
          <p:nvPr/>
        </p:nvSpPr>
        <p:spPr>
          <a:xfrm>
            <a:off x="1063690" y="1513755"/>
            <a:ext cx="6017296"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حَـمْـزَةُ.</a:t>
            </a:r>
          </a:p>
          <a:p>
            <a:pPr algn="r" rtl="1">
              <a:lnSpc>
                <a:spcPct val="150000"/>
              </a:lnSpc>
            </a:pPr>
            <a:r>
              <a:rPr lang="ar-MA" sz="4800" kern="1200" dirty="0">
                <a:solidFill>
                  <a:srgbClr val="434E7B"/>
                </a:solidFill>
              </a:rPr>
              <a:t>يُـرَبّـي حَـمْـزَةُ قِـرْداً صَـغـيـراً.</a:t>
            </a:r>
          </a:p>
          <a:p>
            <a:pPr algn="r" rtl="1">
              <a:lnSpc>
                <a:spcPct val="150000"/>
              </a:lnSpc>
            </a:pPr>
            <a:r>
              <a:rPr lang="ar-MA" sz="4800" kern="1200" dirty="0">
                <a:solidFill>
                  <a:srgbClr val="434E7B"/>
                </a:solidFill>
              </a:rPr>
              <a:t>يُـحِـبُّ حَـمْـزَةُ قِـرْدَهُ.</a:t>
            </a:r>
          </a:p>
          <a:p>
            <a:pPr algn="r" rtl="1">
              <a:lnSpc>
                <a:spcPct val="150000"/>
              </a:lnSpc>
            </a:pPr>
            <a:r>
              <a:rPr lang="ar-MA" sz="4800" dirty="0">
                <a:solidFill>
                  <a:srgbClr val="434E7B"/>
                </a:solidFill>
              </a:rPr>
              <a:t>يَـقْـفِـزُ ٱلْقِـرْدُ </a:t>
            </a:r>
            <a:r>
              <a:rPr lang="ar-MA" sz="4800" kern="1200" dirty="0">
                <a:solidFill>
                  <a:srgbClr val="434E7B"/>
                </a:solidFill>
              </a:rPr>
              <a:t>في كُـلِّ مَـكـانٍ .  </a:t>
            </a:r>
          </a:p>
        </p:txBody>
      </p:sp>
    </p:spTree>
    <p:extLst>
      <p:ext uri="{BB962C8B-B14F-4D97-AF65-F5344CB8AC3E}">
        <p14:creationId xmlns:p14="http://schemas.microsoft.com/office/powerpoint/2010/main" val="395928529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C0228-2523-29EC-9CEC-C711B4E4C2FD}"/>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D0BFF919-E407-C29D-8320-2D0DC2190DCD}"/>
              </a:ext>
            </a:extLst>
          </p:cNvPr>
          <p:cNvSpPr>
            <a:spLocks noGrp="1"/>
          </p:cNvSpPr>
          <p:nvPr>
            <p:ph type="title"/>
          </p:nvPr>
        </p:nvSpPr>
        <p:spPr>
          <a:xfrm>
            <a:off x="725239" y="746942"/>
            <a:ext cx="6796695"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 المتعلمين معنيين حسب ما يسمح به وقت الحصة)</a:t>
            </a:r>
            <a:endParaRPr lang="fr-FR" sz="2400" i="1" dirty="0">
              <a:solidFill>
                <a:schemeClr val="bg1">
                  <a:lumMod val="50000"/>
                </a:schemeClr>
              </a:solidFill>
            </a:endParaRPr>
          </a:p>
        </p:txBody>
      </p:sp>
      <p:sp>
        <p:nvSpPr>
          <p:cNvPr id="12" name="Google Shape;563;p140">
            <a:extLst>
              <a:ext uri="{FF2B5EF4-FFF2-40B4-BE49-F238E27FC236}">
                <a16:creationId xmlns:a16="http://schemas.microsoft.com/office/drawing/2014/main" id="{CE0ADAF5-D61D-AA09-753D-5240BA2C5E9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3619DA1F-E16E-B8B8-74E4-C8372F07358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5;p140">
            <a:extLst>
              <a:ext uri="{FF2B5EF4-FFF2-40B4-BE49-F238E27FC236}">
                <a16:creationId xmlns:a16="http://schemas.microsoft.com/office/drawing/2014/main" id="{82751883-C068-FC17-1A44-646CA59636F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A8C09DBE-2641-818C-A265-1B595D62CA1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276AE0AD-5D77-6202-5CC6-FCAB8BB55B9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5D0175E1-43F6-CA3A-2802-AED98B046ED3}"/>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41A12A4-0DD7-CF6F-6F73-DEB085389022}"/>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5C080535-ED4F-05EE-8E16-1111DCC5C6BE}"/>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DA973E4F-135A-198A-D8EA-25C281A41512}"/>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EDE1788A-E418-CD7C-61DC-15FDAE998FA4}"/>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5" name="Espace réservé pour une image  15" descr="Une image contenant habits, sourire, dessin humoristique, clipart&#10;&#10;Le contenu généré par l’IA peut être incorrect.">
            <a:extLst>
              <a:ext uri="{FF2B5EF4-FFF2-40B4-BE49-F238E27FC236}">
                <a16:creationId xmlns:a16="http://schemas.microsoft.com/office/drawing/2014/main" id="{4D874FB2-5FBF-4F45-8DF9-C4C2E148E4DF}"/>
              </a:ext>
            </a:extLst>
          </p:cNvPr>
          <p:cNvPicPr>
            <a:picLocks noGrp="1" noChangeAspect="1"/>
          </p:cNvPicPr>
          <p:nvPr>
            <p:ph type="pic" sz="quarter" idx="12"/>
          </p:nvPr>
        </p:nvPicPr>
        <p:blipFill>
          <a:blip r:embed="rId7"/>
          <a:srcRect/>
          <a:stretch>
            <a:fillRect/>
          </a:stretch>
        </p:blipFill>
        <p:spPr>
          <a:xfrm>
            <a:off x="7924249" y="676316"/>
            <a:ext cx="829755" cy="829755"/>
          </a:xfrm>
        </p:spPr>
      </p:pic>
      <p:sp>
        <p:nvSpPr>
          <p:cNvPr id="2" name="ZoneTexte 1">
            <a:extLst>
              <a:ext uri="{FF2B5EF4-FFF2-40B4-BE49-F238E27FC236}">
                <a16:creationId xmlns:a16="http://schemas.microsoft.com/office/drawing/2014/main" id="{BE0B6BA4-79E3-F964-A84C-60AB17C69528}"/>
              </a:ext>
            </a:extLst>
          </p:cNvPr>
          <p:cNvSpPr txBox="1"/>
          <p:nvPr/>
        </p:nvSpPr>
        <p:spPr>
          <a:xfrm>
            <a:off x="1222887" y="1896310"/>
            <a:ext cx="6017296"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حَـمْـزَةُ.</a:t>
            </a:r>
          </a:p>
          <a:p>
            <a:pPr algn="r" rtl="1">
              <a:lnSpc>
                <a:spcPct val="150000"/>
              </a:lnSpc>
            </a:pPr>
            <a:r>
              <a:rPr lang="ar-MA" sz="4800" kern="1200" dirty="0">
                <a:solidFill>
                  <a:srgbClr val="434E7B"/>
                </a:solidFill>
              </a:rPr>
              <a:t>يُـرَبّـي حَـمْـزَةُ قِـرْداً صَـغـيـراً.</a:t>
            </a:r>
          </a:p>
          <a:p>
            <a:pPr algn="r" rtl="1">
              <a:lnSpc>
                <a:spcPct val="150000"/>
              </a:lnSpc>
            </a:pPr>
            <a:r>
              <a:rPr lang="ar-MA" sz="4800" kern="1200" dirty="0">
                <a:solidFill>
                  <a:srgbClr val="434E7B"/>
                </a:solidFill>
              </a:rPr>
              <a:t>يُـحِـبُّ حَـمْـزَةُ قِـرْدَهُ.</a:t>
            </a:r>
          </a:p>
          <a:p>
            <a:pPr algn="r" rtl="1">
              <a:lnSpc>
                <a:spcPct val="150000"/>
              </a:lnSpc>
            </a:pPr>
            <a:r>
              <a:rPr lang="ar-MA" sz="4800" dirty="0">
                <a:solidFill>
                  <a:srgbClr val="434E7B"/>
                </a:solidFill>
              </a:rPr>
              <a:t>يَـقْـفِـزُ ٱلْقِـرْدُ </a:t>
            </a:r>
            <a:r>
              <a:rPr lang="ar-MA" sz="4800" kern="1200" dirty="0">
                <a:solidFill>
                  <a:srgbClr val="434E7B"/>
                </a:solidFill>
              </a:rPr>
              <a:t>في كُـلِّ مَـكـانٍ .  </a:t>
            </a:r>
          </a:p>
        </p:txBody>
      </p:sp>
    </p:spTree>
    <p:extLst>
      <p:ext uri="{BB962C8B-B14F-4D97-AF65-F5344CB8AC3E}">
        <p14:creationId xmlns:p14="http://schemas.microsoft.com/office/powerpoint/2010/main" val="3666359280"/>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355895" y="737391"/>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نواصل تعلم كيف نقول ما نفعله الآن وما فعلناه سابقا.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73BA508C-3127-2A94-2BF1-108F2A58122B}"/>
              </a:ext>
            </a:extLst>
          </p:cNvPr>
          <p:cNvPicPr>
            <a:picLocks noGrp="1" noChangeAspect="1"/>
          </p:cNvPicPr>
          <p:nvPr>
            <p:ph type="pic" idx="3"/>
          </p:nvPr>
        </p:nvPicPr>
        <p:blipFill>
          <a:blip r:embed="rId8"/>
          <a:srcRect/>
          <a:stretch>
            <a:fillRect/>
          </a:stretch>
        </p:blipFill>
        <p:spPr/>
      </p:pic>
      <p:pic>
        <p:nvPicPr>
          <p:cNvPr id="2" name="Image 1">
            <a:extLst>
              <a:ext uri="{FF2B5EF4-FFF2-40B4-BE49-F238E27FC236}">
                <a16:creationId xmlns:a16="http://schemas.microsoft.com/office/drawing/2014/main" id="{8A3FBF2A-37F5-AB51-0799-6BCF0FC8D609}"/>
              </a:ext>
            </a:extLst>
          </p:cNvPr>
          <p:cNvPicPr>
            <a:picLocks noChangeAspect="1"/>
          </p:cNvPicPr>
          <p:nvPr/>
        </p:nvPicPr>
        <p:blipFill>
          <a:blip r:embed="rId9"/>
          <a:srcRect l="2127" t="1849" r="67565" b="50000"/>
          <a:stretch>
            <a:fillRect/>
          </a:stretch>
        </p:blipFill>
        <p:spPr>
          <a:xfrm>
            <a:off x="6050169" y="2065773"/>
            <a:ext cx="1236723" cy="1572372"/>
          </a:xfrm>
          <a:prstGeom prst="rect">
            <a:avLst/>
          </a:prstGeom>
        </p:spPr>
      </p:pic>
      <p:pic>
        <p:nvPicPr>
          <p:cNvPr id="3" name="Image 2">
            <a:extLst>
              <a:ext uri="{FF2B5EF4-FFF2-40B4-BE49-F238E27FC236}">
                <a16:creationId xmlns:a16="http://schemas.microsoft.com/office/drawing/2014/main" id="{3A29E194-780F-4798-5DE7-74F72769F6C4}"/>
              </a:ext>
            </a:extLst>
          </p:cNvPr>
          <p:cNvPicPr>
            <a:picLocks noChangeAspect="1"/>
          </p:cNvPicPr>
          <p:nvPr/>
        </p:nvPicPr>
        <p:blipFill>
          <a:blip r:embed="rId9"/>
          <a:srcRect l="34448" t="1849" r="35816" b="50000"/>
          <a:stretch>
            <a:fillRect/>
          </a:stretch>
        </p:blipFill>
        <p:spPr>
          <a:xfrm>
            <a:off x="4018241" y="2065773"/>
            <a:ext cx="1213339" cy="1572372"/>
          </a:xfrm>
          <a:prstGeom prst="rect">
            <a:avLst/>
          </a:prstGeom>
        </p:spPr>
      </p:pic>
      <p:pic>
        <p:nvPicPr>
          <p:cNvPr id="4" name="Image 3">
            <a:extLst>
              <a:ext uri="{FF2B5EF4-FFF2-40B4-BE49-F238E27FC236}">
                <a16:creationId xmlns:a16="http://schemas.microsoft.com/office/drawing/2014/main" id="{25DAA27E-BAE4-633E-6929-0224D8F609A7}"/>
              </a:ext>
            </a:extLst>
          </p:cNvPr>
          <p:cNvPicPr>
            <a:picLocks noChangeAspect="1"/>
          </p:cNvPicPr>
          <p:nvPr/>
        </p:nvPicPr>
        <p:blipFill>
          <a:blip r:embed="rId9"/>
          <a:srcRect l="66233" t="1849" r="4032" b="50000"/>
          <a:stretch>
            <a:fillRect/>
          </a:stretch>
        </p:blipFill>
        <p:spPr>
          <a:xfrm>
            <a:off x="1878481" y="2065773"/>
            <a:ext cx="1213339" cy="1572372"/>
          </a:xfrm>
          <a:prstGeom prst="rect">
            <a:avLst/>
          </a:prstGeom>
        </p:spPr>
      </p:pic>
      <p:pic>
        <p:nvPicPr>
          <p:cNvPr id="5" name="Image 4">
            <a:extLst>
              <a:ext uri="{FF2B5EF4-FFF2-40B4-BE49-F238E27FC236}">
                <a16:creationId xmlns:a16="http://schemas.microsoft.com/office/drawing/2014/main" id="{FF104AE6-171B-516D-AA67-323EB9A344A1}"/>
              </a:ext>
            </a:extLst>
          </p:cNvPr>
          <p:cNvPicPr>
            <a:picLocks noChangeAspect="1"/>
          </p:cNvPicPr>
          <p:nvPr/>
        </p:nvPicPr>
        <p:blipFill>
          <a:blip r:embed="rId9"/>
          <a:srcRect l="18099" t="51194" r="52383" b="1395"/>
          <a:stretch>
            <a:fillRect/>
          </a:stretch>
        </p:blipFill>
        <p:spPr>
          <a:xfrm>
            <a:off x="5231580" y="4121247"/>
            <a:ext cx="1204440" cy="1572372"/>
          </a:xfrm>
          <a:prstGeom prst="rect">
            <a:avLst/>
          </a:prstGeom>
        </p:spPr>
      </p:pic>
      <p:pic>
        <p:nvPicPr>
          <p:cNvPr id="16" name="Image 15">
            <a:extLst>
              <a:ext uri="{FF2B5EF4-FFF2-40B4-BE49-F238E27FC236}">
                <a16:creationId xmlns:a16="http://schemas.microsoft.com/office/drawing/2014/main" id="{C194F495-4CA8-CFAC-2EF9-CBA86FE8F7C4}"/>
              </a:ext>
            </a:extLst>
          </p:cNvPr>
          <p:cNvPicPr>
            <a:picLocks noChangeAspect="1"/>
          </p:cNvPicPr>
          <p:nvPr/>
        </p:nvPicPr>
        <p:blipFill>
          <a:blip r:embed="rId9"/>
          <a:srcRect l="50000" t="51849" r="21281" b="1849"/>
          <a:stretch>
            <a:fillRect/>
          </a:stretch>
        </p:blipFill>
        <p:spPr>
          <a:xfrm>
            <a:off x="2985399" y="4181627"/>
            <a:ext cx="1171876" cy="1511992"/>
          </a:xfrm>
          <a:prstGeom prst="rect">
            <a:avLst/>
          </a:prstGeom>
        </p:spPr>
      </p:pic>
    </p:spTree>
    <p:extLst>
      <p:ext uri="{BB962C8B-B14F-4D97-AF65-F5344CB8AC3E}">
        <p14:creationId xmlns:p14="http://schemas.microsoft.com/office/powerpoint/2010/main" val="314318018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أدخُلُ    -  أنا دَخَلْتُ</a:t>
            </a: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E97A16F6-DE49-B3D6-FD32-349457D3F6B6}"/>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دَخَـلْـ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AF19D338-4441-8C36-996E-5FBDF8CE34B9}"/>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a:t>
            </a:r>
            <a:r>
              <a:rPr lang="ar-MA" sz="4000" b="1" kern="0" dirty="0">
                <a:solidFill>
                  <a:srgbClr val="5B9BD5">
                    <a:lumMod val="50000"/>
                  </a:srgbClr>
                </a:solidFill>
                <a:cs typeface="Arial"/>
                <a:sym typeface="Arial"/>
              </a:rPr>
              <a:t>دْخُـلُ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2" name="Image 1">
            <a:extLst>
              <a:ext uri="{FF2B5EF4-FFF2-40B4-BE49-F238E27FC236}">
                <a16:creationId xmlns:a16="http://schemas.microsoft.com/office/drawing/2014/main" id="{A6E7792B-5167-CBF4-52F1-543C39C87C4D}"/>
              </a:ext>
            </a:extLst>
          </p:cNvPr>
          <p:cNvPicPr>
            <a:picLocks noChangeAspect="1"/>
          </p:cNvPicPr>
          <p:nvPr/>
        </p:nvPicPr>
        <p:blipFill>
          <a:blip r:embed="rId9"/>
          <a:srcRect l="2127" t="1849" r="67565" b="50000"/>
          <a:stretch>
            <a:fillRect/>
          </a:stretch>
        </p:blipFill>
        <p:spPr>
          <a:xfrm>
            <a:off x="4739827" y="2251202"/>
            <a:ext cx="2246197" cy="2855819"/>
          </a:xfrm>
          <a:prstGeom prst="rect">
            <a:avLst/>
          </a:prstGeom>
        </p:spPr>
      </p:pic>
    </p:spTree>
    <p:extLst>
      <p:ext uri="{BB962C8B-B14F-4D97-AF65-F5344CB8AC3E}">
        <p14:creationId xmlns:p14="http://schemas.microsoft.com/office/powerpoint/2010/main" val="414758735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FE68A83F-EE12-AEB8-71D0-54F1263CE44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47C1CB6-9C67-7B1D-03C7-E7C9B3BD1CB7}"/>
              </a:ext>
            </a:extLst>
          </p:cNvPr>
          <p:cNvSpPr txBox="1">
            <a:spLocks noGrp="1"/>
          </p:cNvSpPr>
          <p:nvPr>
            <p:ph type="title"/>
          </p:nvPr>
        </p:nvSpPr>
        <p:spPr>
          <a:xfrm>
            <a:off x="737118" y="775274"/>
            <a:ext cx="6759314"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رددوا بعدي:      أنتَ تدْخُلُ    -  أنتَ دَخَلْتَ</a:t>
            </a:r>
          </a:p>
        </p:txBody>
      </p:sp>
      <p:sp>
        <p:nvSpPr>
          <p:cNvPr id="6" name="Google Shape;563;p140">
            <a:extLst>
              <a:ext uri="{FF2B5EF4-FFF2-40B4-BE49-F238E27FC236}">
                <a16:creationId xmlns:a16="http://schemas.microsoft.com/office/drawing/2014/main" id="{9C384476-C049-863D-8786-BEE90691A5A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D3DFFD81-36D7-8F8E-C951-13A5E0D7B6C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C5F58-BE8A-2FB6-EB70-C279A94E0D1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5C0482AE-2B76-938A-B676-30C16ACD9DB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BF150C8-109C-4857-BB05-AF1EF847050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96D6CE2-1CC2-340B-4451-3B9272E630D4}"/>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7D2D446-720E-CDDC-D486-8C6B893B4A7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C8B1B3E6-3EE7-AB05-AEBF-E75449998A6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E9278DFA-A622-BF3F-8683-0A263FCC1E89}"/>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FFC2F859-395E-FB8D-75A3-26FA39C18E80}"/>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886BFD47-27ED-AD13-2537-6C5CECAEF33B}"/>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2D40608E-3EF1-95E8-872C-334BF3E4AB56}"/>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دَخَـلْـ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861D0087-C012-E89E-2728-DA8AE5CE7ED4}"/>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a:t>
            </a:r>
            <a:r>
              <a:rPr lang="ar-MA" sz="4000" b="1" kern="0" dirty="0">
                <a:solidFill>
                  <a:srgbClr val="5B9BD5">
                    <a:lumMod val="50000"/>
                  </a:srgbClr>
                </a:solidFill>
                <a:cs typeface="Arial"/>
                <a:sym typeface="Arial"/>
              </a:rPr>
              <a:t>ـدْخُـلُ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4" name="Image 3">
            <a:extLst>
              <a:ext uri="{FF2B5EF4-FFF2-40B4-BE49-F238E27FC236}">
                <a16:creationId xmlns:a16="http://schemas.microsoft.com/office/drawing/2014/main" id="{4BCCE6FE-72D1-29CC-999B-C79F440F67F0}"/>
              </a:ext>
            </a:extLst>
          </p:cNvPr>
          <p:cNvPicPr>
            <a:picLocks noChangeAspect="1"/>
          </p:cNvPicPr>
          <p:nvPr/>
        </p:nvPicPr>
        <p:blipFill>
          <a:blip r:embed="rId9"/>
          <a:srcRect l="34448" t="1849" r="35816" b="50000"/>
          <a:stretch>
            <a:fillRect/>
          </a:stretch>
        </p:blipFill>
        <p:spPr>
          <a:xfrm>
            <a:off x="4824044" y="2278250"/>
            <a:ext cx="2161980" cy="2801721"/>
          </a:xfrm>
          <a:prstGeom prst="rect">
            <a:avLst/>
          </a:prstGeom>
        </p:spPr>
      </p:pic>
    </p:spTree>
    <p:extLst>
      <p:ext uri="{BB962C8B-B14F-4D97-AF65-F5344CB8AC3E}">
        <p14:creationId xmlns:p14="http://schemas.microsoft.com/office/powerpoint/2010/main" val="151883318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4D4B67B6-B976-FBB2-7476-22639F8B904E}"/>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16A55FBC-7354-E1B1-21ED-5D93C215A8E1}"/>
              </a:ext>
            </a:extLst>
          </p:cNvPr>
          <p:cNvSpPr txBox="1">
            <a:spLocks noGrp="1"/>
          </p:cNvSpPr>
          <p:nvPr>
            <p:ph type="title"/>
          </p:nvPr>
        </p:nvSpPr>
        <p:spPr>
          <a:xfrm>
            <a:off x="737118" y="775274"/>
            <a:ext cx="6759314"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رددوا بعدي:      أنتِ تدْخُلينَ    -  أنتِ دَخَلْتِ</a:t>
            </a:r>
          </a:p>
        </p:txBody>
      </p:sp>
      <p:sp>
        <p:nvSpPr>
          <p:cNvPr id="6" name="Google Shape;563;p140">
            <a:extLst>
              <a:ext uri="{FF2B5EF4-FFF2-40B4-BE49-F238E27FC236}">
                <a16:creationId xmlns:a16="http://schemas.microsoft.com/office/drawing/2014/main" id="{DEECA5BC-FC32-EEBF-3716-CFD6F0E2B5B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8ECD70AA-8241-DC22-F794-E6A12C60E6A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473BAB7F-D668-D3FD-E24F-8E604FA208B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0EE7B6F-D7F4-F917-8B27-9EBD4435066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983A2323-8D10-438B-77E0-F01BB5729B46}"/>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817FFB8F-CF85-2540-B0EA-4BA83063C0DB}"/>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F1CB350-0B99-F6A5-219D-16E34F08F0C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A8F1E80C-C663-6C6A-D762-AD16ED8C81A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C0F2380E-B3B0-89DD-1CB1-157EC0A96E7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30E214F-EA03-DB74-3469-5E78595C4969}"/>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A592DDB6-D3B2-442D-582F-4D7714A30714}"/>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8626BC01-B460-5205-7484-E2C2CB87E7C0}"/>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دَخَـلْـ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C62D6FEF-F67D-C105-EF7B-B704D6ECCF1E}"/>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a:t>
            </a:r>
            <a:r>
              <a:rPr lang="ar-MA" sz="4000" b="1" kern="0" dirty="0">
                <a:solidFill>
                  <a:srgbClr val="5B9BD5">
                    <a:lumMod val="50000"/>
                  </a:srgbClr>
                </a:solidFill>
                <a:cs typeface="Arial"/>
                <a:sym typeface="Arial"/>
              </a:rPr>
              <a:t>ـدْخُـليـنَ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3" name="Image 2">
            <a:extLst>
              <a:ext uri="{FF2B5EF4-FFF2-40B4-BE49-F238E27FC236}">
                <a16:creationId xmlns:a16="http://schemas.microsoft.com/office/drawing/2014/main" id="{5C3975ED-D9C3-8F00-DB2F-C5F7828D4873}"/>
              </a:ext>
            </a:extLst>
          </p:cNvPr>
          <p:cNvPicPr>
            <a:picLocks noChangeAspect="1"/>
          </p:cNvPicPr>
          <p:nvPr/>
        </p:nvPicPr>
        <p:blipFill>
          <a:blip r:embed="rId9"/>
          <a:srcRect l="66233" t="1849" r="4032" b="50000"/>
          <a:stretch>
            <a:fillRect/>
          </a:stretch>
        </p:blipFill>
        <p:spPr>
          <a:xfrm>
            <a:off x="4824044" y="2278249"/>
            <a:ext cx="2161980" cy="2801721"/>
          </a:xfrm>
          <a:prstGeom prst="rect">
            <a:avLst/>
          </a:prstGeom>
        </p:spPr>
      </p:pic>
    </p:spTree>
    <p:extLst>
      <p:ext uri="{BB962C8B-B14F-4D97-AF65-F5344CB8AC3E}">
        <p14:creationId xmlns:p14="http://schemas.microsoft.com/office/powerpoint/2010/main" val="92455841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631BB273-13D8-FEE0-BB0E-2C778AB54FB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9A03AFD5-5B30-49EF-84F3-52CAF61AE078}"/>
              </a:ext>
            </a:extLst>
          </p:cNvPr>
          <p:cNvSpPr txBox="1">
            <a:spLocks noGrp="1"/>
          </p:cNvSpPr>
          <p:nvPr>
            <p:ph type="title"/>
          </p:nvPr>
        </p:nvSpPr>
        <p:spPr>
          <a:xfrm>
            <a:off x="737118" y="775274"/>
            <a:ext cx="6759314"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رددوا بعدي:      هو يَدخُلُ    -  هو دَخَلَ</a:t>
            </a:r>
          </a:p>
        </p:txBody>
      </p:sp>
      <p:sp>
        <p:nvSpPr>
          <p:cNvPr id="6" name="Google Shape;563;p140">
            <a:extLst>
              <a:ext uri="{FF2B5EF4-FFF2-40B4-BE49-F238E27FC236}">
                <a16:creationId xmlns:a16="http://schemas.microsoft.com/office/drawing/2014/main" id="{7AF5FC0A-8E3D-0649-C7BC-DB890BE3B52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CE3DF797-4E0E-85C7-4204-8EA58EB1B2ED}"/>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DF4B3D83-A124-02B6-C21F-5EE9BA01585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A3CE10C7-E0F3-C2C3-906B-7BFCF88DBCC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CBFE8AE8-5D58-2FB3-6929-7C1D51B2C76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30E91DBC-538C-D8B3-90FE-91641ACD8EE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C43FA1A-F583-7E0E-8905-77EF3A78DD7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89C444B7-405E-B421-E91F-9076E69CB78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80058ED-5351-185D-4F48-BEA2223AC84E}"/>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76B60C2-A85A-2B64-5811-C95A324492FC}"/>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8EDC4907-6F87-C7F9-9A36-2D4027954DA9}"/>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53BAB343-3F5B-4981-6D2F-B81F53DFC426}"/>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دَخَـلَ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92FFF042-4B42-88DD-1553-5E87BE8055CE}"/>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يَ</a:t>
            </a:r>
            <a:r>
              <a:rPr lang="ar-MA" sz="4000" b="1" kern="0" dirty="0">
                <a:solidFill>
                  <a:srgbClr val="5B9BD5">
                    <a:lumMod val="50000"/>
                  </a:srgbClr>
                </a:solidFill>
                <a:cs typeface="Arial"/>
                <a:sym typeface="Arial"/>
              </a:rPr>
              <a:t>دْخُـلُ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4" name="Image 3">
            <a:extLst>
              <a:ext uri="{FF2B5EF4-FFF2-40B4-BE49-F238E27FC236}">
                <a16:creationId xmlns:a16="http://schemas.microsoft.com/office/drawing/2014/main" id="{B399B91B-7628-6309-849E-265A8B3E7AFE}"/>
              </a:ext>
            </a:extLst>
          </p:cNvPr>
          <p:cNvPicPr>
            <a:picLocks noChangeAspect="1"/>
          </p:cNvPicPr>
          <p:nvPr/>
        </p:nvPicPr>
        <p:blipFill>
          <a:blip r:embed="rId9"/>
          <a:srcRect l="18099" t="51194" r="52383" b="1395"/>
          <a:stretch>
            <a:fillRect/>
          </a:stretch>
        </p:blipFill>
        <p:spPr>
          <a:xfrm>
            <a:off x="4839901" y="2278250"/>
            <a:ext cx="2146123" cy="2801720"/>
          </a:xfrm>
          <a:prstGeom prst="rect">
            <a:avLst/>
          </a:prstGeom>
        </p:spPr>
      </p:pic>
    </p:spTree>
    <p:extLst>
      <p:ext uri="{BB962C8B-B14F-4D97-AF65-F5344CB8AC3E}">
        <p14:creationId xmlns:p14="http://schemas.microsoft.com/office/powerpoint/2010/main" val="3872502792"/>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7EBF0FE-8F38-8DC5-1344-ADDEE9EFC6F1}"/>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09A59DA-C0B9-E64C-D80A-EA02F7833B70}"/>
              </a:ext>
            </a:extLst>
          </p:cNvPr>
          <p:cNvSpPr txBox="1">
            <a:spLocks noGrp="1"/>
          </p:cNvSpPr>
          <p:nvPr>
            <p:ph type="title"/>
          </p:nvPr>
        </p:nvSpPr>
        <p:spPr>
          <a:xfrm>
            <a:off x="737118" y="775274"/>
            <a:ext cx="6759314"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رددوا بعدي:      هي تَدخُلُ    -  هي  دَخَلتْ</a:t>
            </a:r>
          </a:p>
        </p:txBody>
      </p:sp>
      <p:sp>
        <p:nvSpPr>
          <p:cNvPr id="6" name="Google Shape;563;p140">
            <a:extLst>
              <a:ext uri="{FF2B5EF4-FFF2-40B4-BE49-F238E27FC236}">
                <a16:creationId xmlns:a16="http://schemas.microsoft.com/office/drawing/2014/main" id="{54C52DC4-8741-CF2C-76B8-170884B8963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A5C5470-4664-7326-20E5-B7AC0C300C4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B4F28E3F-B260-0A15-10C0-9BAA1BE5C0D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5D3811-194A-45B4-A2E4-5C150FC800BD}"/>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AF27103D-1A0E-4027-F023-84331810690F}"/>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49CBAC5-A8A5-1D59-2C7C-CFC7EE943ED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AB2FC44-1BF4-8B25-933E-E500A0E237F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0AF96A99-7BDF-F049-59BD-88CA274D5A81}"/>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E02B7635-7843-2626-D367-97E8D8A85D82}"/>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E8B2BF1-8190-BB5A-C7F8-B90773D7EECB}"/>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0C437BA-FBFD-A5A5-6B71-8F840993413D}"/>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2EC43966-0762-B629-C29E-8114780BE5F3}"/>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دَخَـلَـ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4" name="Google Shape;2403;p107">
            <a:extLst>
              <a:ext uri="{FF2B5EF4-FFF2-40B4-BE49-F238E27FC236}">
                <a16:creationId xmlns:a16="http://schemas.microsoft.com/office/drawing/2014/main" id="{C66C01A2-6C6B-F53F-CFEF-B5F3E25B5650}"/>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a:t>
            </a:r>
            <a:r>
              <a:rPr lang="ar-MA" sz="4000" b="1" kern="0" dirty="0">
                <a:solidFill>
                  <a:srgbClr val="5B9BD5">
                    <a:lumMod val="50000"/>
                  </a:srgbClr>
                </a:solidFill>
                <a:cs typeface="Arial"/>
                <a:sym typeface="Arial"/>
              </a:rPr>
              <a:t>ـدْخُـلُ</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3" name="Image 2">
            <a:extLst>
              <a:ext uri="{FF2B5EF4-FFF2-40B4-BE49-F238E27FC236}">
                <a16:creationId xmlns:a16="http://schemas.microsoft.com/office/drawing/2014/main" id="{824DF2FE-EBE9-E10F-93C8-F56B77465850}"/>
              </a:ext>
            </a:extLst>
          </p:cNvPr>
          <p:cNvPicPr>
            <a:picLocks noChangeAspect="1"/>
          </p:cNvPicPr>
          <p:nvPr/>
        </p:nvPicPr>
        <p:blipFill>
          <a:blip r:embed="rId9"/>
          <a:srcRect l="50000" t="51849" r="21281" b="1849"/>
          <a:stretch>
            <a:fillRect/>
          </a:stretch>
        </p:blipFill>
        <p:spPr>
          <a:xfrm>
            <a:off x="4868912" y="2332044"/>
            <a:ext cx="2088099" cy="2694132"/>
          </a:xfrm>
          <a:prstGeom prst="rect">
            <a:avLst/>
          </a:prstGeom>
        </p:spPr>
      </p:pic>
    </p:spTree>
    <p:extLst>
      <p:ext uri="{BB962C8B-B14F-4D97-AF65-F5344CB8AC3E}">
        <p14:creationId xmlns:p14="http://schemas.microsoft.com/office/powerpoint/2010/main" val="130623057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0F5728C-1854-6E5F-9DD3-375C8BEB7FE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F214AB-40A0-8DAE-8E98-79C421C0567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أنا أَجْلِسُ. على الألواح اكتبوا ما يناسب الضمير أنا مع الفعل الذي وقع سابقا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67F78215-DAFE-A807-24A9-58B1783AA78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AAA8BBD-6E28-4047-B347-25ACCD23C86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E32C0C7-2DAA-BCE4-55F7-E056188FF7A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8C7584B-016A-36B5-9435-DA3B283B91E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7ED3389-17BD-42D3-2EA4-75B833B5978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EDE69A50-90E9-106D-BC33-8BAF68399BE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9C8294D-4C0F-0B2C-99F8-8A6026B19EF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C91BD68-8387-D031-C1C8-55404354E62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4F908CF-2C07-C317-3F6C-9770F1D170D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6FCECBC-81D7-EAAE-58DE-65E288B92D3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405ED3F-25B9-A582-72FE-DA12E058B2C3}"/>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F60AEE89-B178-4EE3-9B79-642F181AB90B}"/>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5" name="Google Shape;2403;p107">
            <a:extLst>
              <a:ext uri="{FF2B5EF4-FFF2-40B4-BE49-F238E27FC236}">
                <a16:creationId xmlns:a16="http://schemas.microsoft.com/office/drawing/2014/main" id="{F0298697-6C0F-4D8B-F1CC-8BACB1153DEB}"/>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a:t>
            </a:r>
            <a:r>
              <a:rPr lang="ar-MA" sz="4000" b="1" kern="0" dirty="0">
                <a:solidFill>
                  <a:srgbClr val="5B9BD5">
                    <a:lumMod val="50000"/>
                  </a:srgbClr>
                </a:solidFill>
                <a:cs typeface="Arial"/>
                <a:sym typeface="Arial"/>
              </a:rPr>
              <a:t>جْـلِـسُ</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9" name="Image 18">
            <a:extLst>
              <a:ext uri="{FF2B5EF4-FFF2-40B4-BE49-F238E27FC236}">
                <a16:creationId xmlns:a16="http://schemas.microsoft.com/office/drawing/2014/main" id="{5D29243B-AB23-B573-3033-A04152051600}"/>
              </a:ext>
            </a:extLst>
          </p:cNvPr>
          <p:cNvPicPr>
            <a:picLocks noChangeAspect="1"/>
          </p:cNvPicPr>
          <p:nvPr/>
        </p:nvPicPr>
        <p:blipFill>
          <a:blip r:embed="rId9"/>
          <a:srcRect l="2127" t="1849" r="67565" b="50000"/>
          <a:stretch>
            <a:fillRect/>
          </a:stretch>
        </p:blipFill>
        <p:spPr>
          <a:xfrm>
            <a:off x="4739827" y="2251202"/>
            <a:ext cx="2246197" cy="2855819"/>
          </a:xfrm>
          <a:prstGeom prst="rect">
            <a:avLst/>
          </a:prstGeom>
        </p:spPr>
      </p:pic>
    </p:spTree>
    <p:extLst>
      <p:ext uri="{BB962C8B-B14F-4D97-AF65-F5344CB8AC3E}">
        <p14:creationId xmlns:p14="http://schemas.microsoft.com/office/powerpoint/2010/main" val="164553643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1693A16-8A76-99FB-0E8A-D07A1F9902A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78825FA-C9A0-E767-6F41-9982CF2F653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أنا جَلَسْتُ.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34C37501-3BF5-9D06-0DED-2B0B2F1BEDF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AFB6B1F7-000B-2E15-CD46-33158F331AB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ED2E6904-4AA2-A7B6-75B0-9C66173E4A0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7C36E142-3DDF-C7F4-E755-862BDE81000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66A91E0-980F-E7DE-04C8-0EF68E77756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4CA0B9B-DD2A-6D76-6093-8EAA989E97B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1BC7D641-883F-CED2-6940-BCA673EC2615}"/>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EA27E987-5B32-8C7E-261F-C54CA1303B4B}"/>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9ACB939-C12C-32F6-7F06-8113EE319DC3}"/>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FBB64CC0-52B6-B4CC-EFC0-03D66C75D0E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06DB33A-F8E9-3D7E-00AF-8B3B5620B911}"/>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5" name="Google Shape;2403;p107">
            <a:extLst>
              <a:ext uri="{FF2B5EF4-FFF2-40B4-BE49-F238E27FC236}">
                <a16:creationId xmlns:a16="http://schemas.microsoft.com/office/drawing/2014/main" id="{B6B1554B-6F3B-7C94-2441-4DA7ED2BB235}"/>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a:t>
            </a:r>
            <a:r>
              <a:rPr lang="ar-MA" sz="4000" b="1" kern="0" dirty="0">
                <a:solidFill>
                  <a:srgbClr val="5B9BD5">
                    <a:lumMod val="50000"/>
                  </a:srgbClr>
                </a:solidFill>
                <a:cs typeface="Arial"/>
                <a:sym typeface="Arial"/>
              </a:rPr>
              <a:t>جْـلِـسُ</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9" name="Image 18">
            <a:extLst>
              <a:ext uri="{FF2B5EF4-FFF2-40B4-BE49-F238E27FC236}">
                <a16:creationId xmlns:a16="http://schemas.microsoft.com/office/drawing/2014/main" id="{2223B2AD-53F7-92C8-396D-3BBAD25E3092}"/>
              </a:ext>
            </a:extLst>
          </p:cNvPr>
          <p:cNvPicPr>
            <a:picLocks noChangeAspect="1"/>
          </p:cNvPicPr>
          <p:nvPr/>
        </p:nvPicPr>
        <p:blipFill>
          <a:blip r:embed="rId9"/>
          <a:srcRect l="2127" t="1849" r="67565" b="50000"/>
          <a:stretch>
            <a:fillRect/>
          </a:stretch>
        </p:blipFill>
        <p:spPr>
          <a:xfrm>
            <a:off x="4739827" y="2251202"/>
            <a:ext cx="2246197" cy="2855819"/>
          </a:xfrm>
          <a:prstGeom prst="rect">
            <a:avLst/>
          </a:prstGeom>
        </p:spPr>
      </p:pic>
      <p:sp>
        <p:nvSpPr>
          <p:cNvPr id="2" name="Google Shape;2403;p107">
            <a:extLst>
              <a:ext uri="{FF2B5EF4-FFF2-40B4-BE49-F238E27FC236}">
                <a16:creationId xmlns:a16="http://schemas.microsoft.com/office/drawing/2014/main" id="{46AA69AC-2E49-E46D-1F44-1D6B8DAAD76E}"/>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جَـلَـسْـ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373011611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A08D13F-9925-6DB6-54A1-F15513435329}"/>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5638774-42EB-0524-1986-DA59A6116E4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هي جَلَسَتْ. على الألواح اكتبوا ما تفعله هي الآن.</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EF1732-B99C-711A-13D5-5F7DB5F3BD1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0413D49D-333F-459F-C3A2-C4990F09F9D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101E9CF6-BB9D-FAD9-5C69-EA9E14B10C5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6DEB1AA4-3385-4E66-EBA7-B62F9A1841A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CD7EB6FF-1C11-468C-2800-69ED5FCF872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BC0237CC-53AF-7E23-9FA3-9DB8DE0A702D}"/>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58E2DF0A-47EE-B1B6-53C6-ED490274333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375018B-5F2B-F53E-57D3-D4DB89423E7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5D597C7E-0AE8-3F62-C20A-682ECDBF12B6}"/>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EEDD860-9B2C-0A5D-DA4F-4142738B5E9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419EED11-11D8-06AE-FD3F-E16D62593757}"/>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90C05BD7-8DED-296C-C2B4-0F8BC3DE72B3}"/>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جَـلَـسَـ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5" name="Google Shape;2403;p107">
            <a:extLst>
              <a:ext uri="{FF2B5EF4-FFF2-40B4-BE49-F238E27FC236}">
                <a16:creationId xmlns:a16="http://schemas.microsoft.com/office/drawing/2014/main" id="{D4BACBC8-00E8-0ED7-0A6D-93AE6AE54F7E}"/>
              </a:ext>
            </a:extLst>
          </p:cNvPr>
          <p:cNvSpPr/>
          <p:nvPr/>
        </p:nvSpPr>
        <p:spPr>
          <a:xfrm>
            <a:off x="2186989" y="2559670"/>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2" name="Image 1">
            <a:extLst>
              <a:ext uri="{FF2B5EF4-FFF2-40B4-BE49-F238E27FC236}">
                <a16:creationId xmlns:a16="http://schemas.microsoft.com/office/drawing/2014/main" id="{526454C8-6CC5-6A17-066D-94B78CA6BB4F}"/>
              </a:ext>
            </a:extLst>
          </p:cNvPr>
          <p:cNvPicPr>
            <a:picLocks noChangeAspect="1"/>
          </p:cNvPicPr>
          <p:nvPr/>
        </p:nvPicPr>
        <p:blipFill>
          <a:blip r:embed="rId9"/>
          <a:srcRect l="50000" t="51849" r="21281" b="1849"/>
          <a:stretch>
            <a:fillRect/>
          </a:stretch>
        </p:blipFill>
        <p:spPr>
          <a:xfrm>
            <a:off x="4868912" y="2332044"/>
            <a:ext cx="2088099" cy="2694132"/>
          </a:xfrm>
          <a:prstGeom prst="rect">
            <a:avLst/>
          </a:prstGeom>
        </p:spPr>
      </p:pic>
    </p:spTree>
    <p:extLst>
      <p:ext uri="{BB962C8B-B14F-4D97-AF65-F5344CB8AC3E}">
        <p14:creationId xmlns:p14="http://schemas.microsoft.com/office/powerpoint/2010/main" val="74755582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5D39F7D7-1C15-CC5A-1947-088E8BF27772}"/>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748AB1C-968F-A231-3CEF-2480AE50DFAE}"/>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هي تَجْلِسُ.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1321E3F2-49FB-3DA7-4641-0D4DDF16F3A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7E2BCAEF-9E24-FB0A-6D48-9963DAB4C06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0E2A8ED-C833-8534-2B71-08AF58AD960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D7BF021-7DE1-D121-4B05-97435357F6F3}"/>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6CFF8925-B9BF-5380-3432-7AE6DFDBBB0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84FB3EA-9311-DB87-0E20-B8412C35995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CCC2E1-4D19-E7BD-9C73-B5434C0C8DC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89105827-45E8-F5F3-77BF-CCD62BB5B8F1}"/>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0B4CA55-9C40-84D7-1D33-E11961E89149}"/>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2EACF113-21B1-AA2C-D685-C27764ADF9C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AC439802-DBC1-9E0A-85BC-3F34ABD5796C}"/>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5" name="Google Shape;2403;p107">
            <a:extLst>
              <a:ext uri="{FF2B5EF4-FFF2-40B4-BE49-F238E27FC236}">
                <a16:creationId xmlns:a16="http://schemas.microsoft.com/office/drawing/2014/main" id="{74C11406-334F-75A5-B88D-3D79F2CBF4C1}"/>
              </a:ext>
            </a:extLst>
          </p:cNvPr>
          <p:cNvSpPr/>
          <p:nvPr/>
        </p:nvSpPr>
        <p:spPr>
          <a:xfrm>
            <a:off x="2157976" y="251301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تَ</a:t>
            </a:r>
            <a:r>
              <a:rPr lang="ar-MA" sz="4000" b="1" kern="0" dirty="0">
                <a:solidFill>
                  <a:srgbClr val="5B9BD5">
                    <a:lumMod val="50000"/>
                  </a:srgbClr>
                </a:solidFill>
                <a:cs typeface="Arial"/>
                <a:sym typeface="Arial"/>
              </a:rPr>
              <a:t>ـجْـلِـسُ</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 name="Google Shape;2403;p107">
            <a:extLst>
              <a:ext uri="{FF2B5EF4-FFF2-40B4-BE49-F238E27FC236}">
                <a16:creationId xmlns:a16="http://schemas.microsoft.com/office/drawing/2014/main" id="{898BDCE6-ACB0-6371-AE2D-FC95093205D7}"/>
              </a:ext>
            </a:extLst>
          </p:cNvPr>
          <p:cNvSpPr/>
          <p:nvPr/>
        </p:nvSpPr>
        <p:spPr>
          <a:xfrm>
            <a:off x="2157976" y="4001497"/>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جَـلَـسْـ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3" name="Image 2">
            <a:extLst>
              <a:ext uri="{FF2B5EF4-FFF2-40B4-BE49-F238E27FC236}">
                <a16:creationId xmlns:a16="http://schemas.microsoft.com/office/drawing/2014/main" id="{8F2BBBEA-7EA1-7831-E33A-4045785FC5A6}"/>
              </a:ext>
            </a:extLst>
          </p:cNvPr>
          <p:cNvPicPr>
            <a:picLocks noChangeAspect="1"/>
          </p:cNvPicPr>
          <p:nvPr/>
        </p:nvPicPr>
        <p:blipFill>
          <a:blip r:embed="rId9"/>
          <a:srcRect l="50000" t="51849" r="21281" b="1849"/>
          <a:stretch>
            <a:fillRect/>
          </a:stretch>
        </p:blipFill>
        <p:spPr>
          <a:xfrm>
            <a:off x="4868912" y="2332044"/>
            <a:ext cx="2088099" cy="2694132"/>
          </a:xfrm>
          <a:prstGeom prst="rect">
            <a:avLst/>
          </a:prstGeom>
        </p:spPr>
      </p:pic>
    </p:spTree>
    <p:extLst>
      <p:ext uri="{BB962C8B-B14F-4D97-AF65-F5344CB8AC3E}">
        <p14:creationId xmlns:p14="http://schemas.microsoft.com/office/powerpoint/2010/main" val="4275629760"/>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165. </a:t>
            </a:r>
            <a:r>
              <a:rPr lang="ar-MA" sz="2400" b="1" dirty="0">
                <a:solidFill>
                  <a:schemeClr val="bg1">
                    <a:lumMod val="50000"/>
                  </a:schemeClr>
                </a:solidFill>
                <a:latin typeface="Microsoft Uighur" panose="02000000000000000000" pitchFamily="2" charset="-78"/>
                <a:cs typeface="Microsoft Uighur" panose="02000000000000000000" pitchFamily="2" charset="-78"/>
              </a:rPr>
              <a:t>انقلوا الجزء الثاني من النص في دفاتركم، وتدربوا على قراءته بهدوء.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DBB0420F-42FB-7943-F702-A8A0C52785DD}"/>
              </a:ext>
            </a:extLst>
          </p:cNvPr>
          <p:cNvPicPr>
            <a:picLocks noChangeAspect="1"/>
          </p:cNvPicPr>
          <p:nvPr/>
        </p:nvPicPr>
        <p:blipFill>
          <a:blip r:embed="rId8"/>
          <a:stretch>
            <a:fillRect/>
          </a:stretch>
        </p:blipFill>
        <p:spPr>
          <a:xfrm>
            <a:off x="3144650" y="1687887"/>
            <a:ext cx="3321812" cy="46162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 coins arrondis 11">
            <a:extLst>
              <a:ext uri="{FF2B5EF4-FFF2-40B4-BE49-F238E27FC236}">
                <a16:creationId xmlns:a16="http://schemas.microsoft.com/office/drawing/2014/main" id="{75B71416-93A3-ABD7-11AD-F47F16C5A5C0}"/>
              </a:ext>
            </a:extLst>
          </p:cNvPr>
          <p:cNvSpPr/>
          <p:nvPr/>
        </p:nvSpPr>
        <p:spPr>
          <a:xfrm>
            <a:off x="3165394" y="3025302"/>
            <a:ext cx="3321811" cy="68828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7548532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EFA55A92-D211-65FA-E3D3-8F08540014A8}"/>
              </a:ext>
            </a:extLst>
          </p:cNvPr>
          <p:cNvPicPr>
            <a:picLocks noChangeAspect="1"/>
          </p:cNvPicPr>
          <p:nvPr/>
        </p:nvPicPr>
        <p:blipFill>
          <a:blip r:embed="rId2"/>
          <a:stretch>
            <a:fillRect/>
          </a:stretch>
        </p:blipFill>
        <p:spPr>
          <a:xfrm>
            <a:off x="2818200" y="1610920"/>
            <a:ext cx="3363515" cy="47868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عندما تنتهون من كتابة وقراءة النص، خذوا الصفحة 171 وأنجزوا التمرين الأول. </a:t>
            </a:r>
            <a:br>
              <a:rPr lang="ar-MA" sz="2400" b="1" dirty="0">
                <a:solidFill>
                  <a:schemeClr val="bg1">
                    <a:lumMod val="50000"/>
                  </a:schemeClr>
                </a:solidFill>
                <a:latin typeface="Microsoft Uighur" panose="02000000000000000000" pitchFamily="2" charset="-78"/>
                <a:cs typeface="Microsoft Uighur" panose="02000000000000000000" pitchFamily="2" charset="-78"/>
              </a:rPr>
            </a:br>
            <a:r>
              <a:rPr lang="ar-MA" sz="24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التمرين)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747764" y="2034073"/>
            <a:ext cx="3504386" cy="139492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144632482"/>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p:cNvSpPr>
            <a:spLocks noGrp="1"/>
          </p:cNvSpPr>
          <p:nvPr>
            <p:ph type="title"/>
          </p:nvPr>
        </p:nvSpPr>
        <p:spPr>
          <a:xfrm>
            <a:off x="437745" y="746272"/>
            <a:ext cx="7044356" cy="612000"/>
          </a:xfrm>
        </p:spPr>
        <p:txBody>
          <a:bodyPr>
            <a:normAutofit/>
          </a:bodyPr>
          <a:lstStyle/>
          <a:p>
            <a:pPr lvl="0">
              <a:lnSpc>
                <a:spcPct val="100000"/>
              </a:lnSpc>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الفائز بنجمة الكتابة بخط جميل هو/ هي : ....</a:t>
            </a:r>
            <a:endParaRPr lang="fr-FR" sz="2400" dirty="0">
              <a:solidFill>
                <a:schemeClr val="bg1">
                  <a:lumMod val="50000"/>
                </a:schemeClr>
              </a:solidFill>
            </a:endParaRPr>
          </a:p>
        </p:txBody>
      </p:sp>
      <p:pic>
        <p:nvPicPr>
          <p:cNvPr id="12" name="Joyful_Prize_Celebration_Animation">
            <a:hlinkClick r:id="" action="ppaction://media"/>
            <a:extLst>
              <a:ext uri="{FF2B5EF4-FFF2-40B4-BE49-F238E27FC236}">
                <a16:creationId xmlns:a16="http://schemas.microsoft.com/office/drawing/2014/main" id="{82F1E029-EDBA-D780-B6C2-F899A243FA6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ADCFAF3A-68E7-366D-8087-98E097EE300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950075" y="727425"/>
            <a:ext cx="792000" cy="792000"/>
          </a:xfrm>
          <a:prstGeom prst="rect">
            <a:avLst/>
          </a:prstGeom>
        </p:spPr>
      </p:pic>
      <p:pic>
        <p:nvPicPr>
          <p:cNvPr id="10" name="Image 9">
            <a:extLst>
              <a:ext uri="{FF2B5EF4-FFF2-40B4-BE49-F238E27FC236}">
                <a16:creationId xmlns:a16="http://schemas.microsoft.com/office/drawing/2014/main" id="{249DA43D-532C-7FFB-85C2-47CBFB186E8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9B973A52-F36B-B4F6-48BB-2767CBDA62C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06BB130-2572-8C33-210B-51461845AAD3}"/>
              </a:ext>
            </a:extLst>
          </p:cNvPr>
          <p:cNvPicPr>
            <a:picLocks noChangeAspect="1"/>
          </p:cNvPicPr>
          <p:nvPr/>
        </p:nvPicPr>
        <p:blipFill>
          <a:blip r:embed="rId8">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6D31B9CD-EB76-33C7-2E0F-D8AF42B1374E}"/>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51A1ECAC-47BA-1464-9E24-8A708FEF40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841E5B56-43E0-10BC-C6E1-CFF9A16644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98AE10B-31C4-8156-FF27-E4E1FCEEC9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BB07940-01A3-35BB-B480-CC57B0B177C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868530" y="1807373"/>
            <a:ext cx="4267515"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الثالثة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30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437135"/>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الرابع.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الرابع  من المرحلة الخامسة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الثالثة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727205"/>
        </p:xfrm>
        <a:graphic>
          <a:graphicData uri="http://schemas.openxmlformats.org/drawingml/2006/table">
            <a:tbl>
              <a:tblPr rtl="1" firstRow="1" firstCol="1" bandRow="1"/>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هو الحيوان الذي تفضله البنت؟</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تفضل البنت الكلب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اللعب مع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البنت تحب اللعب مع الكلب</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لماذا تحب البنت الكلب؟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تحب البنت الكلب لأنه ... / لأنها ...</a:t>
                      </a:r>
                    </a:p>
                    <a:p>
                      <a:pPr algn="ctr" rtl="1">
                        <a:lnSpc>
                          <a:spcPct val="115000"/>
                        </a:lnSpc>
                        <a:spcAft>
                          <a:spcPts val="800"/>
                        </a:spcAft>
                        <a:buNone/>
                      </a:pPr>
                      <a:r>
                        <a:rPr lang="ar-MA" sz="1400" kern="100" dirty="0">
                          <a:effectLst/>
                        </a:rPr>
                        <a:t>تفضل البنت الكلب لأنه ... / لأنها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وأنت ما هو حيوانك المفضل؟</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أفضل الأسد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أحب .... أحب اللعب مع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أفضل اللعب مع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الحيوان الذي اختاره. </a:t>
                      </a:r>
                    </a:p>
                    <a:p>
                      <a:pPr algn="ctr" rtl="1">
                        <a:lnSpc>
                          <a:spcPct val="115000"/>
                        </a:lnSpc>
                        <a:spcAft>
                          <a:spcPts val="800"/>
                        </a:spcAft>
                        <a:buNone/>
                      </a:pPr>
                      <a:r>
                        <a:rPr lang="ar-MA" sz="1400" kern="100" dirty="0">
                          <a:effectLst/>
                        </a:rPr>
                        <a:t>أحب (أفضل) .... لأنه...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88932" y="901226"/>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الحيوان الذي تفضله البنت؟ لماذا تحب البنت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0B7F87E-91CB-0A93-3DF1-59EDD86D1AB0}"/>
              </a:ext>
            </a:extLst>
          </p:cNvPr>
          <p:cNvPicPr>
            <a:picLocks noChangeAspect="1"/>
          </p:cNvPicPr>
          <p:nvPr/>
        </p:nvPicPr>
        <p:blipFill>
          <a:blip r:embed="rId4"/>
          <a:stretch>
            <a:fillRect/>
          </a:stretch>
        </p:blipFill>
        <p:spPr>
          <a:xfrm>
            <a:off x="1049355" y="2003899"/>
            <a:ext cx="6719252" cy="3668029"/>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40BE601-E359-7CB1-C898-6F6ED0AF7DF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0353B-B219-3751-2D09-0F8812704FFB}"/>
              </a:ext>
            </a:extLst>
          </p:cNvPr>
          <p:cNvSpPr txBox="1">
            <a:spLocks noGrp="1"/>
          </p:cNvSpPr>
          <p:nvPr>
            <p:ph type="title"/>
          </p:nvPr>
        </p:nvSpPr>
        <p:spPr>
          <a:xfrm>
            <a:off x="647298" y="792613"/>
            <a:ext cx="6840000" cy="612000"/>
          </a:xfrm>
          <a:prstGeom prst="rect">
            <a:avLst/>
          </a:prstGeom>
          <a:noFill/>
          <a:ln>
            <a:noFill/>
          </a:ln>
        </p:spPr>
        <p:txBody>
          <a:bodyPr spcFirstLastPara="1" wrap="square" lIns="91425" tIns="45700" rIns="91425" bIns="45700" anchor="ctr" anchorCtr="0">
            <a:normAutofit fontScale="90000"/>
          </a:bodyPr>
          <a:lstStyle/>
          <a:p>
            <a:pPr lvl="0"/>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وأنت أي حيوان تفضل؟ لماذا تحب ....؟</a:t>
            </a:r>
            <a:b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D7D330E8-C815-99E9-E245-261B68C6DFF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3DFB3B2-9FDE-5A53-E5AA-0EA7A8CC3574}"/>
              </a:ext>
            </a:extLst>
          </p:cNvPr>
          <p:cNvPicPr>
            <a:picLocks noChangeAspect="1"/>
          </p:cNvPicPr>
          <p:nvPr/>
        </p:nvPicPr>
        <p:blipFill>
          <a:blip r:embed="rId4">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C028DF8A-5256-C3AC-7BED-7A4E2F1ADA34}"/>
              </a:ext>
            </a:extLst>
          </p:cNvPr>
          <p:cNvPicPr>
            <a:picLocks noChangeAspect="1"/>
          </p:cNvPicPr>
          <p:nvPr/>
        </p:nvPicPr>
        <p:blipFill>
          <a:blip r:embed="rId4">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4353D06A-ADB0-FDDA-0374-87D6B294BD5C}"/>
              </a:ext>
            </a:extLst>
          </p:cNvPr>
          <p:cNvPicPr>
            <a:picLocks noChangeAspect="1"/>
          </p:cNvPicPr>
          <p:nvPr/>
        </p:nvPicPr>
        <p:blipFill>
          <a:blip r:embed="rId4">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2EC97480-5838-B8D6-3B36-A9E8212273D6}"/>
              </a:ext>
            </a:extLst>
          </p:cNvPr>
          <p:cNvPicPr>
            <a:picLocks noChangeAspect="1"/>
          </p:cNvPicPr>
          <p:nvPr/>
        </p:nvPicPr>
        <p:blipFill>
          <a:blip r:embed="rId5"/>
          <a:stretch>
            <a:fillRect/>
          </a:stretch>
        </p:blipFill>
        <p:spPr>
          <a:xfrm>
            <a:off x="3615670" y="1931581"/>
            <a:ext cx="166220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C6D1DB6F-9A63-A62A-ED64-C9B27EF8140A}"/>
              </a:ext>
            </a:extLst>
          </p:cNvPr>
          <p:cNvPicPr>
            <a:picLocks noChangeAspect="1"/>
          </p:cNvPicPr>
          <p:nvPr/>
        </p:nvPicPr>
        <p:blipFill>
          <a:blip r:embed="rId6"/>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A8BC2D3-59B9-2F98-285E-CAA048CF7CE2}"/>
              </a:ext>
            </a:extLst>
          </p:cNvPr>
          <p:cNvPicPr>
            <a:picLocks noChangeAspect="1"/>
          </p:cNvPicPr>
          <p:nvPr/>
        </p:nvPicPr>
        <p:blipFill>
          <a:blip r:embed="rId7"/>
          <a:stretch>
            <a:fillRect/>
          </a:stretch>
        </p:blipFill>
        <p:spPr>
          <a:xfrm>
            <a:off x="6065556" y="2105662"/>
            <a:ext cx="1517514" cy="1517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5187071"/>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172142" y="1826851"/>
          <a:ext cx="6671423" cy="4477779"/>
        </p:xfrm>
        <a:graphic>
          <a:graphicData uri="http://schemas.openxmlformats.org/drawingml/2006/table">
            <a:tbl>
              <a:tblPr rtl="1" firstRow="1" firstCol="1" bandRow="1"/>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البقرة؟</a:t>
                      </a:r>
                    </a:p>
                    <a:p>
                      <a:pPr algn="r" rtl="1">
                        <a:lnSpc>
                          <a:spcPct val="115000"/>
                        </a:lnSpc>
                        <a:spcAft>
                          <a:spcPts val="800"/>
                        </a:spcAft>
                        <a:buNone/>
                      </a:pPr>
                      <a:r>
                        <a:rPr lang="ar-MA" sz="2000" b="0" kern="100" dirty="0">
                          <a:solidFill>
                            <a:srgbClr val="434E7B"/>
                          </a:solidFill>
                          <a:effectLst/>
                          <a:latin typeface="Arial"/>
                          <a:cs typeface="Arial"/>
                        </a:rPr>
                        <a:t>ماذا تفعل البقرة؟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البقرة في المزرعة (الزريبة/ الحضيرة/ القرية/ البستان ...). </a:t>
                      </a:r>
                    </a:p>
                    <a:p>
                      <a:pPr algn="r" rtl="1">
                        <a:lnSpc>
                          <a:spcPct val="115000"/>
                        </a:lnSpc>
                        <a:spcAft>
                          <a:spcPts val="800"/>
                        </a:spcAft>
                        <a:buNone/>
                      </a:pPr>
                      <a:r>
                        <a:rPr lang="ar-MA" sz="1400" kern="100" dirty="0">
                          <a:effectLst/>
                        </a:rPr>
                        <a:t>أو: البقرة في المزرعة (الزريبة ...).</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تأكل البقرة العشب (الأعشاب).</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البقرة تأكل العشب.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الحيوانات؟</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الأسد؟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الأطفال في حديقة الحيوانات</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الحيوانات في حديقة الحيوانات.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الأسد يزأر / يزأر الأسد</a:t>
                      </a:r>
                    </a:p>
                    <a:p>
                      <a:pPr algn="r" rtl="1">
                        <a:lnSpc>
                          <a:spcPct val="115000"/>
                        </a:lnSpc>
                        <a:spcAft>
                          <a:spcPts val="800"/>
                        </a:spcAft>
                        <a:buNone/>
                      </a:pPr>
                      <a:r>
                        <a:rPr lang="ar-MA" sz="1400" kern="100" dirty="0">
                          <a:effectLst/>
                        </a:rPr>
                        <a:t>ينظر الأسد إلى الزرافة</a:t>
                      </a:r>
                    </a:p>
                    <a:p>
                      <a:pPr algn="r" rtl="1">
                        <a:lnSpc>
                          <a:spcPct val="115000"/>
                        </a:lnSpc>
                        <a:spcAft>
                          <a:spcPts val="800"/>
                        </a:spcAft>
                        <a:buNone/>
                      </a:pPr>
                      <a:r>
                        <a:rPr lang="ar-MA" sz="1400" kern="100" dirty="0">
                          <a:effectLst/>
                        </a:rPr>
                        <a:t>ينظر الأسد إلى الزوار</a:t>
                      </a:r>
                    </a:p>
                    <a:p>
                      <a:pPr algn="r" rtl="1">
                        <a:lnSpc>
                          <a:spcPct val="115000"/>
                        </a:lnSpc>
                        <a:spcAft>
                          <a:spcPts val="800"/>
                        </a:spcAft>
                        <a:buNone/>
                      </a:pPr>
                      <a:r>
                        <a:rPr lang="ar-MA" sz="1400" kern="100" dirty="0">
                          <a:effectLst/>
                        </a:rPr>
                        <a:t>الأسد واقف. يقف الأسد</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البقرة؟ ما ماذا تفعل البقرة؟</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8C0881E0-4B88-7361-E9D8-A598EE5EA37C}"/>
              </a:ext>
            </a:extLst>
          </p:cNvPr>
          <p:cNvPicPr>
            <a:picLocks noChangeAspect="1"/>
          </p:cNvPicPr>
          <p:nvPr/>
        </p:nvPicPr>
        <p:blipFill>
          <a:blip r:embed="rId4"/>
          <a:stretch>
            <a:fillRect/>
          </a:stretch>
        </p:blipFill>
        <p:spPr>
          <a:xfrm>
            <a:off x="758757" y="2025244"/>
            <a:ext cx="7286017" cy="3977425"/>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هذه الحيوانات؟ ماذا يفعل الاسد؟</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440AC9FA-65E8-93E8-84D9-D3BEEB3B48AE}"/>
              </a:ext>
            </a:extLst>
          </p:cNvPr>
          <p:cNvPicPr>
            <a:picLocks noChangeAspect="1"/>
          </p:cNvPicPr>
          <p:nvPr/>
        </p:nvPicPr>
        <p:blipFill>
          <a:blip r:embed="rId4"/>
          <a:stretch>
            <a:fillRect/>
          </a:stretch>
        </p:blipFill>
        <p:spPr>
          <a:xfrm>
            <a:off x="2330220" y="2081719"/>
            <a:ext cx="4483559" cy="3327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90551" y="211309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ar-MA" sz="2000" kern="100" dirty="0">
                <a:solidFill>
                  <a:srgbClr val="C00000"/>
                </a:solidFill>
                <a:latin typeface="Calibri" panose="020F0502020204030204" pitchFamily="34" charset="0"/>
                <a:ea typeface="Calibri" panose="020F0502020204030204" pitchFamily="34" charset="0"/>
                <a:cs typeface="Calibri" panose="020F0502020204030204" pitchFamily="34" charset="0"/>
              </a:rPr>
              <a:t>يختار الأستاذ 4 صور فقط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من بين الست صور المعروضة ويطلب من المتعلمين التعرف عليها.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nvGraphicFramePr>
        <p:xfrm>
          <a:off x="1643194" y="2480553"/>
          <a:ext cx="5857611" cy="3765695"/>
        </p:xfrm>
        <a:graphic>
          <a:graphicData uri="http://schemas.openxmlformats.org/drawingml/2006/table">
            <a:tbl>
              <a:tblPr rtl="1" firstRow="1" firstCol="1" bandRow="1"/>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6883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
        <p:nvSpPr>
          <p:cNvPr id="3" name="ZoneTexte 2">
            <a:extLst>
              <a:ext uri="{FF2B5EF4-FFF2-40B4-BE49-F238E27FC236}">
                <a16:creationId xmlns:a16="http://schemas.microsoft.com/office/drawing/2014/main" id="{43376B51-1904-C370-B6DD-179D9EDCA694}"/>
              </a:ext>
            </a:extLst>
          </p:cNvPr>
          <p:cNvSpPr txBox="1"/>
          <p:nvPr/>
        </p:nvSpPr>
        <p:spPr>
          <a:xfrm>
            <a:off x="1044037" y="1660850"/>
            <a:ext cx="6718517" cy="707886"/>
          </a:xfrm>
          <a:prstGeom prst="rect">
            <a:avLst/>
          </a:prstGeom>
          <a:noFill/>
          <a:ln w="19050">
            <a:solidFill>
              <a:srgbClr val="424D7B"/>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100" cap="none" spc="0" normalizeH="0" baseline="0" noProof="0" dirty="0">
                <a:ln>
                  <a:noFill/>
                </a:ln>
                <a:solidFill>
                  <a:srgbClr val="000000"/>
                </a:solidFill>
                <a:effectLst/>
                <a:uLnTx/>
                <a:uFillTx/>
                <a:latin typeface="Arial"/>
                <a:cs typeface="Arial"/>
                <a:sym typeface="Arial"/>
              </a:rPr>
              <a:t>الصور المقترحة: </a:t>
            </a:r>
            <a:r>
              <a:rPr kumimoji="0" lang="ar-MA" sz="2000" b="0" i="0" u="none" strike="noStrike" kern="100" cap="none" spc="0" normalizeH="0" baseline="0" noProof="0" dirty="0">
                <a:ln>
                  <a:noFill/>
                </a:ln>
                <a:solidFill>
                  <a:srgbClr val="C00000"/>
                </a:solidFill>
                <a:effectLst/>
                <a:uLnTx/>
                <a:uFillTx/>
                <a:latin typeface="Arial"/>
                <a:cs typeface="Arial"/>
                <a:sym typeface="Arial"/>
              </a:rPr>
              <a:t>حمل – حيوانات المزرعة – لبؤة – يزأر– شاطئ البحر(أو شاطئ أو بحر) - جبال</a:t>
            </a:r>
            <a:endParaRPr kumimoji="0" lang="fr-MA" sz="2000" b="0" i="0" u="none" strike="noStrike" kern="10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2211900783"/>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اذكر الكلمة الموافقة لكل صورة أشير إليها.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C52EF7A5-F150-08D9-90BB-D1168678DD61}"/>
              </a:ext>
            </a:extLst>
          </p:cNvPr>
          <p:cNvPicPr>
            <a:picLocks noChangeAspect="1"/>
          </p:cNvPicPr>
          <p:nvPr/>
        </p:nvPicPr>
        <p:blipFill>
          <a:blip r:embed="rId4"/>
          <a:stretch>
            <a:fillRect/>
          </a:stretch>
        </p:blipFill>
        <p:spPr>
          <a:xfrm>
            <a:off x="6031577" y="2102904"/>
            <a:ext cx="1811655" cy="166179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94C8FD6B-307D-6347-2580-9C011AD9A69E}"/>
              </a:ext>
            </a:extLst>
          </p:cNvPr>
          <p:cNvPicPr>
            <a:picLocks noChangeAspect="1"/>
          </p:cNvPicPr>
          <p:nvPr/>
        </p:nvPicPr>
        <p:blipFill>
          <a:blip r:embed="rId5"/>
          <a:stretch>
            <a:fillRect/>
          </a:stretch>
        </p:blipFill>
        <p:spPr>
          <a:xfrm>
            <a:off x="3557165" y="2080044"/>
            <a:ext cx="1828165" cy="165481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E9999591-64AD-BB77-E14D-3315FD3C8E5D}"/>
              </a:ext>
            </a:extLst>
          </p:cNvPr>
          <p:cNvPicPr>
            <a:picLocks noChangeAspect="1"/>
          </p:cNvPicPr>
          <p:nvPr/>
        </p:nvPicPr>
        <p:blipFill>
          <a:blip r:embed="rId6"/>
          <a:stretch>
            <a:fillRect/>
          </a:stretch>
        </p:blipFill>
        <p:spPr>
          <a:xfrm>
            <a:off x="5965854" y="4201916"/>
            <a:ext cx="1943100" cy="1793875"/>
          </a:xfrm>
          <a:prstGeom prst="rect">
            <a:avLst/>
          </a:prstGeom>
          <a:ln>
            <a:solidFill>
              <a:schemeClr val="bg1">
                <a:lumMod val="95000"/>
              </a:schemeClr>
            </a:solidFill>
          </a:ln>
        </p:spPr>
      </p:pic>
      <p:pic>
        <p:nvPicPr>
          <p:cNvPr id="11" name="Image 10">
            <a:extLst>
              <a:ext uri="{FF2B5EF4-FFF2-40B4-BE49-F238E27FC236}">
                <a16:creationId xmlns:a16="http://schemas.microsoft.com/office/drawing/2014/main" id="{7065D7F9-3EEF-C614-3D31-C0EA72E8FF68}"/>
              </a:ext>
            </a:extLst>
          </p:cNvPr>
          <p:cNvPicPr>
            <a:picLocks noChangeAspect="1"/>
          </p:cNvPicPr>
          <p:nvPr/>
        </p:nvPicPr>
        <p:blipFill>
          <a:blip r:embed="rId7"/>
          <a:stretch>
            <a:fillRect/>
          </a:stretch>
        </p:blipFill>
        <p:spPr>
          <a:xfrm>
            <a:off x="1190071" y="4201916"/>
            <a:ext cx="1845310" cy="1755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a:extLst>
              <a:ext uri="{FF2B5EF4-FFF2-40B4-BE49-F238E27FC236}">
                <a16:creationId xmlns:a16="http://schemas.microsoft.com/office/drawing/2014/main" id="{D3C62E12-22D8-5422-5C97-5DB4AD0F5648}"/>
              </a:ext>
            </a:extLst>
          </p:cNvPr>
          <p:cNvPicPr>
            <a:picLocks noChangeAspect="1"/>
          </p:cNvPicPr>
          <p:nvPr/>
        </p:nvPicPr>
        <p:blipFill>
          <a:blip r:embed="rId8"/>
          <a:stretch>
            <a:fillRect/>
          </a:stretch>
        </p:blipFill>
        <p:spPr>
          <a:xfrm>
            <a:off x="3554307" y="4195566"/>
            <a:ext cx="1833880" cy="1800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A133D6B3-4F6B-BE09-2870-F7330332F791}"/>
              </a:ext>
            </a:extLst>
          </p:cNvPr>
          <p:cNvPicPr>
            <a:picLocks noChangeAspect="1"/>
          </p:cNvPicPr>
          <p:nvPr/>
        </p:nvPicPr>
        <p:blipFill>
          <a:blip r:embed="rId9"/>
          <a:stretch>
            <a:fillRect/>
          </a:stretch>
        </p:blipFill>
        <p:spPr>
          <a:xfrm>
            <a:off x="1190071" y="2040991"/>
            <a:ext cx="1831340" cy="1732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خافتْ – بُرْجٌ - قُصورٌ</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ضَبْعٌ - شَريطٌ</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قائِدٌ - كاتِبَةٌ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EDBDDCBC-3828-B579-9D74-0A6AA903C884}"/>
              </a:ext>
            </a:extLst>
          </p:cNvPr>
          <p:cNvPicPr>
            <a:picLocks noChangeAspect="1"/>
          </p:cNvPicPr>
          <p:nvPr/>
        </p:nvPicPr>
        <p:blipFill>
          <a:blip r:embed="rId2"/>
          <a:stretch>
            <a:fillRect/>
          </a:stretch>
        </p:blipFill>
        <p:spPr>
          <a:xfrm>
            <a:off x="4671581" y="3210127"/>
            <a:ext cx="1934269" cy="95970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ن</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ضَـبْـع</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قُصور</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بُـرْج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خـافَـتْ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كـاتِـبَـة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قـائِـد</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شَـريـط</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86515" y="28494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872143" y="414329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9179" y="4232913"/>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323765" y="2849460"/>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682850" y="2820314"/>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045499" y="4143298"/>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الفقرة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الفقرة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38136" y="2109426"/>
          <a:ext cx="6712085" cy="2705033"/>
        </p:xfrm>
        <a:graphic>
          <a:graphicData uri="http://schemas.openxmlformats.org/drawingml/2006/table">
            <a:tbl>
              <a:tblPr rtl="1" firstRow="1" firstCol="1" bandRow="1"/>
              <a:tblGrid>
                <a:gridCol w="2234852">
                  <a:extLst>
                    <a:ext uri="{9D8B030D-6E8A-4147-A177-3AD203B41FA5}">
                      <a16:colId xmlns:a16="http://schemas.microsoft.com/office/drawing/2014/main" val="3962430757"/>
                    </a:ext>
                  </a:extLst>
                </a:gridCol>
                <a:gridCol w="4477233">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20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400" kern="100" dirty="0">
                          <a:effectLst/>
                          <a:latin typeface="Aptos" panose="020B0004020202020204" pitchFamily="34" charset="0"/>
                          <a:ea typeface="Aptos" panose="020B0004020202020204" pitchFamily="34" charset="0"/>
                          <a:cs typeface="Arial" panose="020B0604020202020204" pitchFamily="34" charset="0"/>
                        </a:rPr>
                        <a:t>0,5 ن عن كل كلمة مقروءة بشكل صحيح + 0,5 ن عن الاسترسال</a:t>
                      </a:r>
                      <a:endParaRPr lang="ar-MA"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012722">
                <a:tc>
                  <a:txBody>
                    <a:bodyPr/>
                    <a:lstStyle/>
                    <a:p>
                      <a:pPr marL="0" algn="ctr" defTabSz="514337" rtl="1" eaLnBrk="1" latinLnBrk="0" hangingPunct="1">
                        <a:lnSpc>
                          <a:spcPct val="115000"/>
                        </a:lnSpc>
                        <a:spcAft>
                          <a:spcPts val="800"/>
                        </a:spcAft>
                        <a:buNone/>
                      </a:pPr>
                      <a:r>
                        <a:rPr lang="ar-MA" sz="2000" kern="100" dirty="0">
                          <a:solidFill>
                            <a:srgbClr val="000000"/>
                          </a:solidFill>
                          <a:effectLst/>
                          <a:latin typeface="Arial"/>
                          <a:cs typeface="Arial"/>
                        </a:rPr>
                        <a:t>باقي جمل الفقرة</a:t>
                      </a:r>
                    </a:p>
                  </a:txBody>
                  <a:tcPr marL="68580" marR="68580" marT="0" marB="0"/>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ZoneTexte 1">
            <a:extLst>
              <a:ext uri="{FF2B5EF4-FFF2-40B4-BE49-F238E27FC236}">
                <a16:creationId xmlns:a16="http://schemas.microsoft.com/office/drawing/2014/main" id="{3E5F361F-CFC4-C218-5B67-A9643F64580D}"/>
              </a:ext>
            </a:extLst>
          </p:cNvPr>
          <p:cNvSpPr txBox="1"/>
          <p:nvPr/>
        </p:nvSpPr>
        <p:spPr>
          <a:xfrm>
            <a:off x="940604" y="1586183"/>
            <a:ext cx="6531769" cy="4387420"/>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خـالِـد.</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يُحِـبُّ خـالِـد ٱلْحَـيَـواناتِ كَـثـيـراً.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يُـرَبّـي كَـلْـبـاً ظَريـفـاً.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يَلْعَـبُ خـالِـد مَـعَ كَـلْـبِـهِ.  </a:t>
            </a:r>
          </a:p>
        </p:txBody>
      </p:sp>
      <p:grpSp>
        <p:nvGrpSpPr>
          <p:cNvPr id="3" name="Groupe 2">
            <a:extLst>
              <a:ext uri="{FF2B5EF4-FFF2-40B4-BE49-F238E27FC236}">
                <a16:creationId xmlns:a16="http://schemas.microsoft.com/office/drawing/2014/main" id="{9D656836-7ABC-0235-4543-2A78EFB6CD92}"/>
              </a:ext>
            </a:extLst>
          </p:cNvPr>
          <p:cNvGrpSpPr/>
          <p:nvPr/>
        </p:nvGrpSpPr>
        <p:grpSpPr>
          <a:xfrm>
            <a:off x="5515583" y="1935806"/>
            <a:ext cx="223735" cy="137509"/>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7C8E9B53-844A-C18E-E445-D463B0EE3C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0B012C5-FED3-EDB3-FB71-1E8C42F52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DEEE2ECF-CB8A-3648-EBCD-504D2F6BD347}"/>
              </a:ext>
            </a:extLst>
          </p:cNvPr>
          <p:cNvGrpSpPr/>
          <p:nvPr/>
        </p:nvGrpSpPr>
        <p:grpSpPr>
          <a:xfrm>
            <a:off x="5063057" y="5203062"/>
            <a:ext cx="223735" cy="13750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37324B-DA1A-3D1F-DBFA-93B7AD2E6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0D45FFEB-D28C-EBBC-6610-FC13C8C8C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CEAE68C7-9C79-6066-1330-495C7401527E}"/>
              </a:ext>
            </a:extLst>
          </p:cNvPr>
          <p:cNvGrpSpPr/>
          <p:nvPr/>
        </p:nvGrpSpPr>
        <p:grpSpPr>
          <a:xfrm>
            <a:off x="5111599" y="300584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C028BAFD-E7F0-5492-AD55-4CD9A41FC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D49D11B-F87D-354D-6E84-CC6B7CDF59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a:extLst>
              <a:ext uri="{FF2B5EF4-FFF2-40B4-BE49-F238E27FC236}">
                <a16:creationId xmlns:a16="http://schemas.microsoft.com/office/drawing/2014/main" id="{A99514E5-5B67-FC7A-FB0A-5B8E11F48D2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290572" y="1023459"/>
            <a:ext cx="432000" cy="432000"/>
          </a:xfrm>
          <a:prstGeom prst="rect">
            <a:avLst/>
          </a:prstGeom>
          <a:ln>
            <a:noFill/>
          </a:ln>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15" name="Titre 14"/>
          <p:cNvSpPr>
            <a:spLocks noGrp="1"/>
          </p:cNvSpPr>
          <p:nvPr>
            <p:ph type="title"/>
          </p:nvPr>
        </p:nvSpPr>
        <p:spPr/>
        <p:txBody>
          <a:bodyPr>
            <a:noAutofit/>
          </a:bodyPr>
          <a:lstStyle/>
          <a:p>
            <a:pPr lvl="0" defTabSz="457200">
              <a:lnSpc>
                <a:spcPct val="100000"/>
              </a:lnSpc>
              <a:spcBef>
                <a:spcPts val="0"/>
              </a:spcBef>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تعلمنا اليوم كيف </a:t>
            </a:r>
            <a:r>
              <a:rPr lang="ar-MA" sz="2400" b="1" dirty="0">
                <a:solidFill>
                  <a:schemeClr val="bg1">
                    <a:lumMod val="50000"/>
                  </a:schemeClr>
                </a:solidFill>
                <a:cs typeface="Microsoft Uighur" panose="02000000000000000000" pitchFamily="2" charset="-78"/>
              </a:rPr>
              <a:t>نذكر الفصل الذي نفضله ولماذا</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Arial"/>
              </a:rPr>
              <a:t>ماذا يفعل مجد في فصل الصيف؟</a:t>
            </a:r>
            <a:endPar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endParaRPr>
          </a:p>
        </p:txBody>
      </p:sp>
      <p:pic>
        <p:nvPicPr>
          <p:cNvPr id="12"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D5CDC79-BFCF-9183-178C-DBAB21CAB13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2" name="Image 1">
            <a:extLst>
              <a:ext uri="{FF2B5EF4-FFF2-40B4-BE49-F238E27FC236}">
                <a16:creationId xmlns:a16="http://schemas.microsoft.com/office/drawing/2014/main" id="{794F8D33-C8CD-5999-F820-1ADCAD443FA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EB62F1F-4555-7A28-EA9B-B141B6758C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76351-CC04-43BC-46F1-3CD45968F2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B4A89D-43F5-94B1-C192-5F354B5C6FA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B77F7A5-FF4B-1A64-EA13-6267B77F2D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 name="Rectangle 2">
            <a:extLst>
              <a:ext uri="{FF2B5EF4-FFF2-40B4-BE49-F238E27FC236}">
                <a16:creationId xmlns:a16="http://schemas.microsoft.com/office/drawing/2014/main" id="{6BA67EEE-C7A9-B361-5D57-E591BA3797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A13B628A-02E7-2638-9773-B78D34B811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602DC140-5DB7-D7F5-6562-2752631ED9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4" name="standing">
            <a:hlinkClick r:id="" action="ppaction://media"/>
            <a:extLst>
              <a:ext uri="{FF2B5EF4-FFF2-40B4-BE49-F238E27FC236}">
                <a16:creationId xmlns:a16="http://schemas.microsoft.com/office/drawing/2014/main" id="{EE7A0E7A-7D9E-AD49-CCCD-1EF6B37BD6C4}"/>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5761784" y="2326595"/>
            <a:ext cx="2015093" cy="3395306"/>
          </a:xfrm>
          <a:prstGeom prst="roundRect">
            <a:avLst/>
          </a:prstGeom>
        </p:spPr>
      </p:pic>
      <p:pic>
        <p:nvPicPr>
          <p:cNvPr id="8" name="Image 7">
            <a:extLst>
              <a:ext uri="{FF2B5EF4-FFF2-40B4-BE49-F238E27FC236}">
                <a16:creationId xmlns:a16="http://schemas.microsoft.com/office/drawing/2014/main" id="{C2F6E672-65D8-2413-EE1B-E90B5F4B0006}"/>
              </a:ext>
            </a:extLst>
          </p:cNvPr>
          <p:cNvPicPr>
            <a:picLocks noChangeAspect="1"/>
          </p:cNvPicPr>
          <p:nvPr/>
        </p:nvPicPr>
        <p:blipFill>
          <a:blip r:embed="rId10"/>
          <a:stretch>
            <a:fillRect/>
          </a:stretch>
        </p:blipFill>
        <p:spPr>
          <a:xfrm>
            <a:off x="1531944" y="2597385"/>
            <a:ext cx="3123124" cy="28537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85363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a:xfrm>
            <a:off x="665176" y="764316"/>
            <a:ext cx="6931197"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endParaRPr lang="fr-FR" sz="2400" dirty="0">
              <a:solidFill>
                <a:schemeClr val="bg1">
                  <a:lumMod val="50000"/>
                </a:schemeClr>
              </a:solidFill>
            </a:endParaRPr>
          </a:p>
        </p:txBody>
      </p:sp>
      <p:pic>
        <p:nvPicPr>
          <p:cNvPr id="12"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D5CDC79-BFCF-9183-178C-DBAB21CAB13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Nada-Standing">
            <a:hlinkClick r:id="" action="ppaction://media"/>
            <a:extLst>
              <a:ext uri="{FF2B5EF4-FFF2-40B4-BE49-F238E27FC236}">
                <a16:creationId xmlns:a16="http://schemas.microsoft.com/office/drawing/2014/main" id="{092AA927-3E34-5C99-39BC-C985890050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10183" y="2170839"/>
            <a:ext cx="1944585" cy="3514351"/>
          </a:xfrm>
          <a:prstGeom prst="rect">
            <a:avLst/>
          </a:prstGeom>
        </p:spPr>
      </p:pic>
      <p:pic>
        <p:nvPicPr>
          <p:cNvPr id="11" name="Image 10">
            <a:extLst>
              <a:ext uri="{FF2B5EF4-FFF2-40B4-BE49-F238E27FC236}">
                <a16:creationId xmlns:a16="http://schemas.microsoft.com/office/drawing/2014/main" id="{1B21E352-890D-449D-B927-78FE0D46FDD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0A45242-F065-9861-3DDB-093E9BF5854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8E9D864-B022-0E8D-280B-91A4EDF43E83}"/>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27ECD5C-B25A-08EB-71D4-DCD163C20E1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95794C0-65AE-B29F-BC89-4CDDBFB675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58694C3-48B1-B546-6DCE-B72B6C9C3E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87702E1-7F98-360D-40FD-7991FFCA3B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F70BD1E-18AD-5365-56F2-D46359F5F55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2" name="ZoneTexte 1">
            <a:extLst>
              <a:ext uri="{FF2B5EF4-FFF2-40B4-BE49-F238E27FC236}">
                <a16:creationId xmlns:a16="http://schemas.microsoft.com/office/drawing/2014/main" id="{F9BCFBAE-4FE9-B356-B40E-19F702B0DBB6}"/>
              </a:ext>
            </a:extLst>
          </p:cNvPr>
          <p:cNvSpPr txBox="1"/>
          <p:nvPr/>
        </p:nvSpPr>
        <p:spPr>
          <a:xfrm>
            <a:off x="597913" y="1821665"/>
            <a:ext cx="5805724" cy="4029501"/>
          </a:xfrm>
          <a:prstGeom prst="rect">
            <a:avLst/>
          </a:prstGeom>
          <a:noFill/>
        </p:spPr>
        <p:txBody>
          <a:bodyPr wrap="square" rtlCol="0">
            <a:spAutoFit/>
          </a:bodyPr>
          <a:lstStyle/>
          <a:p>
            <a:pPr algn="r" rtl="1">
              <a:lnSpc>
                <a:spcPct val="150000"/>
              </a:lnSpc>
            </a:pPr>
            <a:r>
              <a:rPr kumimoji="0" lang="ar-MA" sz="4400" b="0" i="0" u="none" strike="noStrike" kern="1200" cap="none" spc="0" normalizeH="0" baseline="0" noProof="0" dirty="0">
                <a:ln>
                  <a:noFill/>
                </a:ln>
                <a:solidFill>
                  <a:srgbClr val="434E7B"/>
                </a:solidFill>
                <a:effectLst/>
                <a:uLnTx/>
                <a:uFillTx/>
                <a:latin typeface="Arial"/>
                <a:cs typeface="Arial"/>
                <a:sym typeface="Arial"/>
              </a:rPr>
              <a:t>هذا حَـمْـزَةُ.</a:t>
            </a:r>
          </a:p>
          <a:p>
            <a:pPr algn="r" rtl="1">
              <a:lnSpc>
                <a:spcPct val="150000"/>
              </a:lnSpc>
            </a:pPr>
            <a:r>
              <a:rPr lang="ar-MA" sz="4400" kern="1200" dirty="0">
                <a:solidFill>
                  <a:srgbClr val="434E7B"/>
                </a:solidFill>
              </a:rPr>
              <a:t>يُـرَبّـي حَـمْـزَةُ قِـرْداً صَـغـيـراً.</a:t>
            </a:r>
          </a:p>
          <a:p>
            <a:pPr algn="r" rtl="1">
              <a:lnSpc>
                <a:spcPct val="150000"/>
              </a:lnSpc>
            </a:pPr>
            <a:r>
              <a:rPr lang="ar-MA" sz="4400" kern="1200" dirty="0">
                <a:solidFill>
                  <a:srgbClr val="434E7B"/>
                </a:solidFill>
              </a:rPr>
              <a:t>يُـحِـبُّ حَـمْـزَةُ قِـرْدَهُ.</a:t>
            </a:r>
          </a:p>
          <a:p>
            <a:pPr algn="r" rtl="1">
              <a:lnSpc>
                <a:spcPct val="150000"/>
              </a:lnSpc>
            </a:pPr>
            <a:r>
              <a:rPr lang="ar-MA" sz="4400" dirty="0">
                <a:solidFill>
                  <a:srgbClr val="434E7B"/>
                </a:solidFill>
              </a:rPr>
              <a:t>يَـقْـفِـزُ ٱلْقِـرْدُ </a:t>
            </a:r>
            <a:r>
              <a:rPr lang="ar-MA" sz="4400" kern="1200" dirty="0">
                <a:solidFill>
                  <a:srgbClr val="434E7B"/>
                </a:solidFill>
              </a:rPr>
              <a:t>في كُـلِّ مَـكـانٍ.  </a:t>
            </a:r>
          </a:p>
        </p:txBody>
      </p:sp>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AFFFD15-493B-A0B7-6B70-07A2D1147D35}"/>
              </a:ext>
            </a:extLst>
          </p:cNvPr>
          <p:cNvPicPr>
            <a:picLocks noChangeAspect="1"/>
          </p:cNvPicPr>
          <p:nvPr/>
        </p:nvPicPr>
        <p:blipFill>
          <a:blip r:embed="rId2"/>
          <a:stretch>
            <a:fillRect/>
          </a:stretch>
        </p:blipFill>
        <p:spPr>
          <a:xfrm>
            <a:off x="2760277" y="1709193"/>
            <a:ext cx="3321812" cy="46162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itre 12"/>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النص بأكمله في الكراسة ص 165.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D5ED2F82-C504-9C69-5CCD-C88BB5E3377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BCEFFF2-66A9-1E01-8B65-5A39C8EEBEA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D14BD4C-FE00-02EB-80A3-286316F28C3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BC449F5-83AA-2129-784A-368586CC466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21573FB-255B-88D9-F50A-CD7F2781E8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763836F-41A3-410A-E6AA-403A66F0CD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7BC3893-D300-B81D-7E26-46B8AD8A26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E2CCD35-6490-7EB8-64F6-E2484310696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0C08D5D4-1A70-4312-D11D-8812C5C11A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sp>
        <p:nvSpPr>
          <p:cNvPr id="8" name="Rectangle : coins arrondis 7">
            <a:extLst>
              <a:ext uri="{FF2B5EF4-FFF2-40B4-BE49-F238E27FC236}">
                <a16:creationId xmlns:a16="http://schemas.microsoft.com/office/drawing/2014/main" id="{927E858C-8295-E9EC-35DF-0AA0FC5D619C}"/>
              </a:ext>
            </a:extLst>
          </p:cNvPr>
          <p:cNvSpPr/>
          <p:nvPr/>
        </p:nvSpPr>
        <p:spPr>
          <a:xfrm>
            <a:off x="2649781" y="2258008"/>
            <a:ext cx="3508423" cy="1455576"/>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847496324"/>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اختتام الحصة1">
            <a:hlinkClick r:id="" action="ppaction://media"/>
            <a:extLst>
              <a:ext uri="{FF2B5EF4-FFF2-40B4-BE49-F238E27FC236}">
                <a16:creationId xmlns:a16="http://schemas.microsoft.com/office/drawing/2014/main" id="{B1C28B89-9F44-D7D1-07A4-C1D29DC9C77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544768"/>
            <a:ext cx="7038622" cy="3959225"/>
          </a:xfrm>
          <a:prstGeom prst="rect">
            <a:avLst/>
          </a:prstGeom>
          <a:noFill/>
          <a:ln>
            <a:noFill/>
          </a:ln>
        </p:spPr>
      </p:pic>
      <p:pic>
        <p:nvPicPr>
          <p:cNvPr id="4" name="Image 3" descr="Une image contenant noir, obscurité&#10;&#10;Le contenu généré par l’IA peut être incorrect.">
            <a:extLst>
              <a:ext uri="{FF2B5EF4-FFF2-40B4-BE49-F238E27FC236}">
                <a16:creationId xmlns:a16="http://schemas.microsoft.com/office/drawing/2014/main" id="{D0DB6B78-62AC-9222-8168-DD048CC35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5625180"/>
            <a:ext cx="540000" cy="540000"/>
          </a:xfrm>
          <a:prstGeom prst="rect">
            <a:avLst/>
          </a:prstGeom>
        </p:spPr>
      </p:pic>
    </p:spTree>
    <p:extLst>
      <p:ext uri="{BB962C8B-B14F-4D97-AF65-F5344CB8AC3E}">
        <p14:creationId xmlns:p14="http://schemas.microsoft.com/office/powerpoint/2010/main" val="16539779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6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30257</TotalTime>
  <Words>3306</Words>
  <Application>Microsoft Office PowerPoint</Application>
  <PresentationFormat>Affichage à l'écran (4:3)</PresentationFormat>
  <Paragraphs>714</Paragraphs>
  <Slides>93</Slides>
  <Notes>32</Notes>
  <HiddenSlides>0</HiddenSlides>
  <MMClips>8</MMClips>
  <ScaleCrop>false</ScaleCrop>
  <HeadingPairs>
    <vt:vector size="6" baseType="variant">
      <vt:variant>
        <vt:lpstr>Polices utilisées</vt:lpstr>
      </vt:variant>
      <vt:variant>
        <vt:i4>13</vt:i4>
      </vt:variant>
      <vt:variant>
        <vt:lpstr>Thème</vt:lpstr>
      </vt:variant>
      <vt:variant>
        <vt:i4>21</vt:i4>
      </vt:variant>
      <vt:variant>
        <vt:lpstr>Titres des diapositives</vt:lpstr>
      </vt:variant>
      <vt:variant>
        <vt:i4>93</vt:i4>
      </vt:variant>
    </vt:vector>
  </HeadingPairs>
  <TitlesOfParts>
    <vt:vector size="127" baseType="lpstr">
      <vt:lpstr>Dosis SemiBold</vt:lpstr>
      <vt:lpstr>Aptos</vt:lpstr>
      <vt:lpstr>Noto Sans Symbols</vt:lpstr>
      <vt:lpstr>Dosis Medium</vt:lpstr>
      <vt:lpstr>Calibri Light</vt:lpstr>
      <vt:lpstr>Modern Love</vt:lpstr>
      <vt:lpstr>Calibri</vt:lpstr>
      <vt:lpstr>AXtDamourBold</vt:lpstr>
      <vt:lpstr>Microsoft Uighur</vt:lpstr>
      <vt:lpstr>Dosis ExtraBold</vt:lpstr>
      <vt:lpstr>Arial</vt:lpstr>
      <vt:lpstr>Dosis</vt:lpstr>
      <vt:lpstr>Wingdings</vt:lpstr>
      <vt:lpstr>Thème Office</vt:lpstr>
      <vt:lpstr>01- نشاط اعتيادي</vt:lpstr>
      <vt:lpstr>03- استماع وتحدث</vt:lpstr>
      <vt:lpstr>04- قراءة/ كتابة</vt:lpstr>
      <vt:lpstr>1_04- قراءة/ كتابة</vt:lpstr>
      <vt:lpstr>2_04- قراءة/ كتابة</vt:lpstr>
      <vt:lpstr>3_Env-Enseignant</vt:lpstr>
      <vt:lpstr>2_Thème Office</vt:lpstr>
      <vt:lpstr>1_01- نشاط اعتيادي</vt:lpstr>
      <vt:lpstr>1_03- استماع وتحدث</vt:lpstr>
      <vt:lpstr>3_04- قراءة/ كتابة</vt:lpstr>
      <vt:lpstr>4_04- قراءة/ كتابة</vt:lpstr>
      <vt:lpstr>4_Env-Enseignant</vt:lpstr>
      <vt:lpstr>6_04- قراءة/ كتابة</vt:lpstr>
      <vt:lpstr>5_04- قراءة/ كتابة</vt:lpstr>
      <vt:lpstr>7_Env-Enseignant</vt:lpstr>
      <vt:lpstr>7_04- قراءة/ كتابة</vt:lpstr>
      <vt:lpstr>1_Env-Enseignant</vt:lpstr>
      <vt:lpstr>8_04- قراءة/ كتابة</vt:lpstr>
      <vt:lpstr>9_04- قراءة/ كتابة</vt:lpstr>
      <vt:lpstr>4_01- نشاط اعتيادي</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نمر لقراءة الكلمات البصرية.  أنا أقرأ وأنتم ترددون بعدي. من يقرأ؟</vt:lpstr>
      <vt:lpstr>سنقرأ معا نص القراءة المشتركة. سأقرأ النص جملة جملة باسترسال وأنتم ترددون بعدي جماعة.  </vt:lpstr>
      <vt:lpstr>استماع وتحدث</vt:lpstr>
      <vt:lpstr>في الحصة السابقة تعلمنا كيف نذكر الفصل الذي نحب. ما أحب الفصول لدى مجد؟ </vt:lpstr>
      <vt:lpstr>اليوم سنتدرب على تشخيص الحوار.  أنصتوا جيدا. </vt:lpstr>
      <vt:lpstr>يسمع الأستاذ الحوار للمتعلمين.</vt:lpstr>
      <vt:lpstr>Présentation PowerPoint</vt:lpstr>
      <vt:lpstr>Présentation PowerPoint</vt:lpstr>
      <vt:lpstr>Présentation PowerPoint</vt:lpstr>
      <vt:lpstr>Présentation PowerPoint</vt:lpstr>
      <vt:lpstr>Présentation PowerPoint</vt:lpstr>
      <vt:lpstr>ماذا تحب أن تفعل في فصل الصيف؟ رددوا. ردد أنت.</vt:lpstr>
      <vt:lpstr>بماذا أجاب مجد ندى؟</vt:lpstr>
      <vt:lpstr>في فصل الصيف أحب أن أذهب إلى شاطئ البحر.  رددوا. ردد أنت.</vt:lpstr>
      <vt:lpstr>وأنتم، ماذا تحبون أن تفعلوا في فصل الصيف؟  </vt:lpstr>
      <vt:lpstr>الآن سنمر لترديد الحوار الذي دار بين مجد وندى. سأظهر لكم الإشارة وعليكم أن تقولوا ما يوافقها.  في كل مرة سيقوم ثنائي جديد للقيام بالتمرين، واحد يسأل والآخر يجيب. </vt:lpstr>
      <vt:lpstr>يقول الثنائي ما يوافق الإشارة. يقدم الأستاذ الدعم عند الحاجة. </vt:lpstr>
      <vt:lpstr>يقول الثنائي ما يوافق الإشارة. يقدم الأستاذ الدعم عند الحاجة. </vt:lpstr>
      <vt:lpstr>قفوا، سنردد أنشودة « فصول السنة" مع الحركات.</vt:lpstr>
      <vt:lpstr>وقت النجمة الآن. الفائز بنجمة الاستماع: ....</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الفقرة أو النص القرائي، يتم إشراك جميع المتعلمين في النشاط.   </vt:lpstr>
      <vt:lpstr>اليوم سنقرأ كلمات وفقرة ولكن أولا، لنتذكر الحروف التي تعرفنا عليها.  </vt:lpstr>
      <vt:lpstr>من يقوم إلى السبورة ليسمي الحروف (جميع المتعلمين غير م) </vt:lpstr>
      <vt:lpstr>أنا أقرأ وأنتم ترددون بعدي.</vt:lpstr>
      <vt:lpstr>من يقرأ؟ (خاص بفئة غير م).</vt:lpstr>
      <vt:lpstr>Présentation PowerPoint</vt:lpstr>
      <vt:lpstr>Présentation PowerPoint</vt:lpstr>
      <vt:lpstr> الآن سنقرأ فقرة بطلاقة. سأقرأ الفقرة جملة جملة وأنتم ترددون بعدي. </vt:lpstr>
      <vt:lpstr> من يقرأ؟       (كل المتعلمين معنيين حسب ما يسمح به وقت الحصة)</vt:lpstr>
      <vt:lpstr>وقت النجمة الآن. الفائز بنجمة القراءة: ....</vt:lpstr>
      <vt:lpstr>قفوا، سنردد أنشودة "حيوانات المزرعة" مع الحركات.</vt:lpstr>
      <vt:lpstr>نواصل تعلم كيف نقول ما نفعله الآن وما فعلناه سابقا. تابعوا معي.</vt:lpstr>
      <vt:lpstr>رددوا بعدي:      أنا أدخُلُ    -  أنا دَخَلْتُ</vt:lpstr>
      <vt:lpstr>  رددوا بعدي:      أنتَ تدْخُلُ    -  أنتَ دَخَلْتَ</vt:lpstr>
      <vt:lpstr>  رددوا بعدي:      أنتِ تدْخُلينَ    -  أنتِ دَخَلْتِ</vt:lpstr>
      <vt:lpstr>  رددوا بعدي:      هو يَدخُلُ    -  هو دَخَلَ</vt:lpstr>
      <vt:lpstr>  رددوا بعدي:      هي تَدخُلُ    -  هي  دَخَلتْ</vt:lpstr>
      <vt:lpstr>الآن دوركم، أنا أَجْلِسُ. على الألواح اكتبوا ما يناسب الضمير أنا مع الفعل الذي وقع سابقا</vt:lpstr>
      <vt:lpstr>أحسنتم، أنا جَلَسْتُ. صححوا على ألواحكم.</vt:lpstr>
      <vt:lpstr>هي جَلَسَتْ. على الألواح اكتبوا ما تفعله هي الآن.</vt:lpstr>
      <vt:lpstr>أحسنتم، هي تَجْلِسُ. صححوا على ألواحكم.</vt:lpstr>
      <vt:lpstr>خذوا ص 165. انقلوا الجزء الثاني من النص في دفاتركم، وتدربوا على قراءته بهدوء.</vt:lpstr>
      <vt:lpstr>عندما تنتهون من كتابة وقراءة النص، خذوا الصفحة 171 وأنجزوا التمرين الأول.  (يشرح الأستاذ التمرين)  </vt:lpstr>
      <vt:lpstr> الفائز بنجمة الكتابة بخط جميل هو/ هي : ....</vt:lpstr>
      <vt:lpstr>التقويم الفردي</vt:lpstr>
      <vt:lpstr>الكفايات المعنية بالتمرير الفردي</vt:lpstr>
      <vt:lpstr>- يتم تقويم المعجم والتحدث والقراءة طيلة أيام الأسبوع الرابع. - يتم التمرير لعدد محدود من المتعلمين يوميا طيلة الأسبوع الرابع  من المرحلة الخامسة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هو الحيوان الذي تفضله البنت؟ لماذا تحب البنت ....؟ </vt:lpstr>
      <vt:lpstr> وأنت أي حيوان تفضل؟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البقرة؟ ما ماذا تفعل البقرة؟</vt:lpstr>
      <vt:lpstr>لاحظ الصورة جيدا ثم أجب عن كل سؤال أطرحه بجملة تامة. أين توجد هذه الحيوانات؟ ماذا يفعل الاسد؟</vt:lpstr>
      <vt:lpstr>Présentation PowerPoint</vt:lpstr>
      <vt:lpstr>Présentation PowerPoint</vt:lpstr>
      <vt:lpstr>- يمرر الرائز بشكل فردي، تلميذ تلو الآخر، مباشرة بعد رائزي التحدث. - تتم تهيئة المتعلمين عبر شرح المطلوب. - يختار الأستاذ 4 صور فقط من بين الست صور المعروضة ويطلب من المتعلمين التعرف عليها.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اذكر الكلمة الموافقة لكل صورة أشير إليها.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الفقرة وقراءتها قراءة صامتة قبل أن يبدأ الرائز. - يحصل المتعلم على النقطة الكاملة إذا قرأ الفقرة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اختــتام الحــصة</vt:lpstr>
      <vt:lpstr>تعلمنا اليوم كيف نذكر الفصل الذي نفضله ولماذا. ماذا يفعل مجد في فصل الصيف؟</vt:lpstr>
      <vt:lpstr>تعلمنا أيضا كيف نقرأ نصا بطلاقة. من يقرأ هذا الجزء من النص؟</vt:lpstr>
      <vt:lpstr>في البيت أعيدوا قراءة النص بأكمله في الكراسة ص 165.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182</cp:revision>
  <dcterms:created xsi:type="dcterms:W3CDTF">2023-09-20T21:35:22Z</dcterms:created>
  <dcterms:modified xsi:type="dcterms:W3CDTF">2026-06-07T19:39:18Z</dcterms:modified>
</cp:coreProperties>
</file>