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6.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7.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8.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9.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10.xml" ContentType="application/vnd.openxmlformats-officedocument.theme+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1.xml" ContentType="application/vnd.openxmlformats-officedocument.theme+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12.xml" ContentType="application/vnd.openxmlformats-officedocument.theme+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theme/theme13.xml" ContentType="application/vnd.openxmlformats-officedocument.theme+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14.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theme/theme15.xml" ContentType="application/vnd.openxmlformats-officedocument.theme+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theme/theme16.xml" ContentType="application/vnd.openxmlformats-officedocument.theme+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792" r:id="rId2"/>
    <p:sldMasterId id="2147483806" r:id="rId3"/>
    <p:sldMasterId id="2147483860" r:id="rId4"/>
    <p:sldMasterId id="2147483863" r:id="rId5"/>
    <p:sldMasterId id="2147483886" r:id="rId6"/>
    <p:sldMasterId id="2147483910" r:id="rId7"/>
    <p:sldMasterId id="2147483928" r:id="rId8"/>
    <p:sldMasterId id="2147483973" r:id="rId9"/>
    <p:sldMasterId id="2147484011" r:id="rId10"/>
    <p:sldMasterId id="2147484030" r:id="rId11"/>
    <p:sldMasterId id="2147484084" r:id="rId12"/>
    <p:sldMasterId id="2147484128" r:id="rId13"/>
    <p:sldMasterId id="2147484156" r:id="rId14"/>
    <p:sldMasterId id="2147484170" r:id="rId15"/>
    <p:sldMasterId id="2147484197" r:id="rId16"/>
    <p:sldMasterId id="2147484215" r:id="rId17"/>
  </p:sldMasterIdLst>
  <p:notesMasterIdLst>
    <p:notesMasterId r:id="rId118"/>
  </p:notesMasterIdLst>
  <p:handoutMasterIdLst>
    <p:handoutMasterId r:id="rId119"/>
  </p:handoutMasterIdLst>
  <p:sldIdLst>
    <p:sldId id="2147483018" r:id="rId18"/>
    <p:sldId id="2147482588" r:id="rId19"/>
    <p:sldId id="2147482463" r:id="rId20"/>
    <p:sldId id="2147482602" r:id="rId21"/>
    <p:sldId id="2147482910" r:id="rId22"/>
    <p:sldId id="2147482589" r:id="rId23"/>
    <p:sldId id="2147482603" r:id="rId24"/>
    <p:sldId id="261" r:id="rId25"/>
    <p:sldId id="263" r:id="rId26"/>
    <p:sldId id="264" r:id="rId27"/>
    <p:sldId id="2134806339" r:id="rId28"/>
    <p:sldId id="2134806438" r:id="rId29"/>
    <p:sldId id="2147482785" r:id="rId30"/>
    <p:sldId id="278" r:id="rId31"/>
    <p:sldId id="2147482556" r:id="rId32"/>
    <p:sldId id="2147482963" r:id="rId33"/>
    <p:sldId id="2147482593" r:id="rId34"/>
    <p:sldId id="2147482605" r:id="rId35"/>
    <p:sldId id="2147482747" r:id="rId36"/>
    <p:sldId id="2147482754" r:id="rId37"/>
    <p:sldId id="2147482986" r:id="rId38"/>
    <p:sldId id="2147482987" r:id="rId39"/>
    <p:sldId id="2147482988" r:id="rId40"/>
    <p:sldId id="2147482989" r:id="rId41"/>
    <p:sldId id="2147482990" r:id="rId42"/>
    <p:sldId id="2147482991" r:id="rId43"/>
    <p:sldId id="2147482825" r:id="rId44"/>
    <p:sldId id="2147482992" r:id="rId45"/>
    <p:sldId id="2147482993" r:id="rId46"/>
    <p:sldId id="2147482994" r:id="rId47"/>
    <p:sldId id="2147482995" r:id="rId48"/>
    <p:sldId id="2147482996" r:id="rId49"/>
    <p:sldId id="2147482997" r:id="rId50"/>
    <p:sldId id="2147482823" r:id="rId51"/>
    <p:sldId id="2147482808" r:id="rId52"/>
    <p:sldId id="325" r:id="rId53"/>
    <p:sldId id="2147482606" r:id="rId54"/>
    <p:sldId id="2147482928" r:id="rId55"/>
    <p:sldId id="2147482509" r:id="rId56"/>
    <p:sldId id="2147483000" r:id="rId57"/>
    <p:sldId id="2147482971" r:id="rId58"/>
    <p:sldId id="2147483002" r:id="rId59"/>
    <p:sldId id="2147482908" r:id="rId60"/>
    <p:sldId id="2147483001" r:id="rId61"/>
    <p:sldId id="2147482846" r:id="rId62"/>
    <p:sldId id="2147482847" r:id="rId63"/>
    <p:sldId id="366" r:id="rId64"/>
    <p:sldId id="2147482477" r:id="rId65"/>
    <p:sldId id="2147482831" r:id="rId66"/>
    <p:sldId id="2147482978" r:id="rId67"/>
    <p:sldId id="2147482977" r:id="rId68"/>
    <p:sldId id="2147483003" r:id="rId69"/>
    <p:sldId id="2147483004" r:id="rId70"/>
    <p:sldId id="2147483005" r:id="rId71"/>
    <p:sldId id="2147483006" r:id="rId72"/>
    <p:sldId id="2147483014" r:id="rId73"/>
    <p:sldId id="2147483008" r:id="rId74"/>
    <p:sldId id="2147483009" r:id="rId75"/>
    <p:sldId id="2147483015" r:id="rId76"/>
    <p:sldId id="2147483017" r:id="rId77"/>
    <p:sldId id="376" r:id="rId78"/>
    <p:sldId id="2147482956" r:id="rId79"/>
    <p:sldId id="2147482894" r:id="rId80"/>
    <p:sldId id="2147482796" r:id="rId81"/>
    <p:sldId id="2147482797" r:id="rId82"/>
    <p:sldId id="2147482864" r:id="rId83"/>
    <p:sldId id="2147482895" r:id="rId84"/>
    <p:sldId id="2147482896" r:id="rId85"/>
    <p:sldId id="2147482897" r:id="rId86"/>
    <p:sldId id="2147482816" r:id="rId87"/>
    <p:sldId id="2147482998" r:id="rId88"/>
    <p:sldId id="2147482862" r:id="rId89"/>
    <p:sldId id="2147482852" r:id="rId90"/>
    <p:sldId id="2147482898" r:id="rId91"/>
    <p:sldId id="2147482854" r:id="rId92"/>
    <p:sldId id="2147482865" r:id="rId93"/>
    <p:sldId id="2147482855" r:id="rId94"/>
    <p:sldId id="2147482860" r:id="rId95"/>
    <p:sldId id="2147482899" r:id="rId96"/>
    <p:sldId id="2147482900" r:id="rId97"/>
    <p:sldId id="2147482901" r:id="rId98"/>
    <p:sldId id="2147482798" r:id="rId99"/>
    <p:sldId id="2147482902" r:id="rId100"/>
    <p:sldId id="2147482856" r:id="rId101"/>
    <p:sldId id="2147482857" r:id="rId102"/>
    <p:sldId id="2147482858" r:id="rId103"/>
    <p:sldId id="2147482818" r:id="rId104"/>
    <p:sldId id="2147482859" r:id="rId105"/>
    <p:sldId id="2147482861" r:id="rId106"/>
    <p:sldId id="2147482903" r:id="rId107"/>
    <p:sldId id="2147482904" r:id="rId108"/>
    <p:sldId id="2147482905" r:id="rId109"/>
    <p:sldId id="2147482906" r:id="rId110"/>
    <p:sldId id="2147482907" r:id="rId111"/>
    <p:sldId id="2147482999" r:id="rId112"/>
    <p:sldId id="2147482607" r:id="rId113"/>
    <p:sldId id="378" r:id="rId114"/>
    <p:sldId id="2147482741" r:id="rId115"/>
    <p:sldId id="381" r:id="rId116"/>
    <p:sldId id="2147482591" r:id="rId117"/>
  </p:sldIdLst>
  <p:sldSz cx="9144000" cy="6858000" type="screen4x3"/>
  <p:notesSz cx="6858000" cy="9144000"/>
  <p:embeddedFontLst>
    <p:embeddedFont>
      <p:font typeface="Dosis" pitchFamily="2" charset="0"/>
      <p:regular r:id="rId120"/>
      <p:bold r:id="rId121"/>
    </p:embeddedFont>
    <p:embeddedFont>
      <p:font typeface="Dosis ExtraBold" pitchFamily="2" charset="0"/>
      <p:bold r:id="rId122"/>
    </p:embeddedFont>
    <p:embeddedFont>
      <p:font typeface="Dosis Medium" pitchFamily="2" charset="0"/>
      <p:regular r:id="rId123"/>
      <p:bold r:id="rId124"/>
    </p:embeddedFont>
    <p:embeddedFont>
      <p:font typeface="Dosis SemiBold" pitchFamily="2" charset="0"/>
      <p:regular r:id="rId125"/>
      <p:bold r:id="rId126"/>
    </p:embeddedFont>
    <p:embeddedFont>
      <p:font typeface="Microsoft Uighur" panose="02000000000000000000" pitchFamily="2" charset="-78"/>
      <p:regular r:id="rId127"/>
      <p:bold r:id="rId128"/>
    </p:embeddedFont>
    <p:embeddedFont>
      <p:font typeface="Modern Love" panose="04090805081005020601" pitchFamily="82" charset="0"/>
      <p:regular r:id="rId129"/>
    </p:embeddedFont>
    <p:embeddedFont>
      <p:font typeface="Noto Sans Symbols" panose="020B0604020202020204" charset="0"/>
      <p:regular r:id="rId130"/>
      <p:bold r:id="rId1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770" userDrawn="1">
          <p15:clr>
            <a:srgbClr val="A4A3A4"/>
          </p15:clr>
        </p15:guide>
        <p15:guide id="2" pos="68" userDrawn="1">
          <p15:clr>
            <a:srgbClr val="A4A3A4"/>
          </p15:clr>
        </p15:guide>
        <p15:guide id="3" pos="4649" userDrawn="1">
          <p15:clr>
            <a:srgbClr val="A4A3A4"/>
          </p15:clr>
        </p15:guide>
        <p15:guide id="4" orient="horz" pos="709" userDrawn="1">
          <p15:clr>
            <a:srgbClr val="A4A3A4"/>
          </p15:clr>
        </p15:guide>
        <p15:guide id="5" orient="horz" pos="1207" userDrawn="1">
          <p15:clr>
            <a:srgbClr val="A4A3A4"/>
          </p15:clr>
        </p15:guide>
        <p15:guide id="6" pos="1043" userDrawn="1">
          <p15:clr>
            <a:srgbClr val="A4A3A4"/>
          </p15:clr>
        </p15:guide>
        <p15:guide id="7" orient="horz" pos="3226" userDrawn="1">
          <p15:clr>
            <a:srgbClr val="A4A3A4"/>
          </p15:clr>
        </p15:guide>
        <p15:guide id="8" orient="horz" pos="981" userDrawn="1">
          <p15:clr>
            <a:srgbClr val="A4A3A4"/>
          </p15:clr>
        </p15:guide>
        <p15:guide id="9" orient="horz" pos="4065" userDrawn="1">
          <p15:clr>
            <a:srgbClr val="A4A3A4"/>
          </p15:clr>
        </p15:guide>
        <p15:guide id="10" pos="3901" userDrawn="1">
          <p15:clr>
            <a:srgbClr val="A4A3A4"/>
          </p15:clr>
        </p15:guide>
        <p15:guide id="11" pos="1814" userDrawn="1">
          <p15:clr>
            <a:srgbClr val="A4A3A4"/>
          </p15:clr>
        </p15:guide>
        <p15:guide id="12" orient="horz" pos="1344" userDrawn="1">
          <p15:clr>
            <a:srgbClr val="A4A3A4"/>
          </p15:clr>
        </p15:guide>
        <p15:guide id="13" pos="2903" userDrawn="1">
          <p15:clr>
            <a:srgbClr val="A4A3A4"/>
          </p15:clr>
        </p15:guide>
        <p15:guide id="14" orient="horz" pos="1797" userDrawn="1">
          <p15:clr>
            <a:srgbClr val="A4A3A4"/>
          </p15:clr>
        </p15:guide>
      </p15:sldGuideLst>
    </p:ext>
    <p:ext uri="{2D200454-40CA-4A62-9FC3-DE9A4176ACB9}">
      <p15:notes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46"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B"/>
    <a:srgbClr val="565F88"/>
    <a:srgbClr val="434E7B"/>
    <a:srgbClr val="00ABA3"/>
    <a:srgbClr val="ECF8FB"/>
    <a:srgbClr val="A1A6BC"/>
    <a:srgbClr val="16AB98"/>
    <a:srgbClr val="00ACA4"/>
    <a:srgbClr val="00A89F"/>
    <a:srgbClr val="5BCA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740" autoAdjust="0"/>
  </p:normalViewPr>
  <p:slideViewPr>
    <p:cSldViewPr snapToGrid="0">
      <p:cViewPr varScale="1">
        <p:scale>
          <a:sx n="98" d="100"/>
          <a:sy n="98" d="100"/>
        </p:scale>
        <p:origin x="1974" y="78"/>
      </p:cViewPr>
      <p:guideLst>
        <p:guide orient="horz" pos="3770"/>
        <p:guide pos="68"/>
        <p:guide pos="4649"/>
        <p:guide orient="horz" pos="709"/>
        <p:guide orient="horz" pos="1207"/>
        <p:guide pos="1043"/>
        <p:guide orient="horz" pos="3226"/>
        <p:guide orient="horz" pos="981"/>
        <p:guide orient="horz" pos="4065"/>
        <p:guide pos="3901"/>
        <p:guide pos="1814"/>
        <p:guide orient="horz" pos="1344"/>
        <p:guide pos="2903"/>
        <p:guide orient="horz" pos="1797"/>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3378"/>
    </p:cViewPr>
  </p:sorterViewPr>
  <p:notesViewPr>
    <p:cSldViewPr snapToGrid="0">
      <p:cViewPr varScale="1">
        <p:scale>
          <a:sx n="62" d="100"/>
          <a:sy n="62" d="100"/>
        </p:scale>
        <p:origin x="3226" y="77"/>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00.xml"/><Relationship Id="rId21" Type="http://schemas.openxmlformats.org/officeDocument/2006/relationships/slide" Target="slides/slide4.xml"/><Relationship Id="rId42" Type="http://schemas.openxmlformats.org/officeDocument/2006/relationships/slide" Target="slides/slide25.xml"/><Relationship Id="rId63" Type="http://schemas.openxmlformats.org/officeDocument/2006/relationships/slide" Target="slides/slide46.xml"/><Relationship Id="rId84" Type="http://schemas.openxmlformats.org/officeDocument/2006/relationships/slide" Target="slides/slide67.xml"/><Relationship Id="rId16" Type="http://schemas.openxmlformats.org/officeDocument/2006/relationships/slideMaster" Target="slideMasters/slideMaster16.xml"/><Relationship Id="rId107" Type="http://schemas.openxmlformats.org/officeDocument/2006/relationships/slide" Target="slides/slide90.xml"/><Relationship Id="rId11" Type="http://schemas.openxmlformats.org/officeDocument/2006/relationships/slideMaster" Target="slideMasters/slideMaster11.xml"/><Relationship Id="rId32" Type="http://schemas.openxmlformats.org/officeDocument/2006/relationships/slide" Target="slides/slide15.xml"/><Relationship Id="rId37" Type="http://schemas.openxmlformats.org/officeDocument/2006/relationships/slide" Target="slides/slide20.xml"/><Relationship Id="rId53" Type="http://schemas.openxmlformats.org/officeDocument/2006/relationships/slide" Target="slides/slide36.xml"/><Relationship Id="rId58" Type="http://schemas.openxmlformats.org/officeDocument/2006/relationships/slide" Target="slides/slide41.xml"/><Relationship Id="rId74" Type="http://schemas.openxmlformats.org/officeDocument/2006/relationships/slide" Target="slides/slide57.xml"/><Relationship Id="rId79" Type="http://schemas.openxmlformats.org/officeDocument/2006/relationships/slide" Target="slides/slide62.xml"/><Relationship Id="rId102" Type="http://schemas.openxmlformats.org/officeDocument/2006/relationships/slide" Target="slides/slide85.xml"/><Relationship Id="rId123" Type="http://schemas.openxmlformats.org/officeDocument/2006/relationships/font" Target="fonts/font4.fntdata"/><Relationship Id="rId128" Type="http://schemas.openxmlformats.org/officeDocument/2006/relationships/font" Target="fonts/font9.fntdata"/><Relationship Id="rId149"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73.xml"/><Relationship Id="rId95" Type="http://schemas.openxmlformats.org/officeDocument/2006/relationships/slide" Target="slides/slide78.xml"/><Relationship Id="rId22" Type="http://schemas.openxmlformats.org/officeDocument/2006/relationships/slide" Target="slides/slide5.xml"/><Relationship Id="rId27" Type="http://schemas.openxmlformats.org/officeDocument/2006/relationships/slide" Target="slides/slide10.xml"/><Relationship Id="rId43" Type="http://schemas.openxmlformats.org/officeDocument/2006/relationships/slide" Target="slides/slide26.xml"/><Relationship Id="rId48" Type="http://schemas.openxmlformats.org/officeDocument/2006/relationships/slide" Target="slides/slide31.xml"/><Relationship Id="rId64" Type="http://schemas.openxmlformats.org/officeDocument/2006/relationships/slide" Target="slides/slide47.xml"/><Relationship Id="rId69" Type="http://schemas.openxmlformats.org/officeDocument/2006/relationships/slide" Target="slides/slide52.xml"/><Relationship Id="rId113" Type="http://schemas.openxmlformats.org/officeDocument/2006/relationships/slide" Target="slides/slide96.xml"/><Relationship Id="rId118" Type="http://schemas.openxmlformats.org/officeDocument/2006/relationships/notesMaster" Target="notesMasters/notesMaster1.xml"/><Relationship Id="rId80" Type="http://schemas.openxmlformats.org/officeDocument/2006/relationships/slide" Target="slides/slide63.xml"/><Relationship Id="rId85" Type="http://schemas.openxmlformats.org/officeDocument/2006/relationships/slide" Target="slides/slide68.xml"/><Relationship Id="rId150" Type="http://schemas.openxmlformats.org/officeDocument/2006/relationships/tableStyles" Target="tableStyles.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6.xml"/><Relationship Id="rId38" Type="http://schemas.openxmlformats.org/officeDocument/2006/relationships/slide" Target="slides/slide21.xml"/><Relationship Id="rId59" Type="http://schemas.openxmlformats.org/officeDocument/2006/relationships/slide" Target="slides/slide42.xml"/><Relationship Id="rId103" Type="http://schemas.openxmlformats.org/officeDocument/2006/relationships/slide" Target="slides/slide86.xml"/><Relationship Id="rId108" Type="http://schemas.openxmlformats.org/officeDocument/2006/relationships/slide" Target="slides/slide91.xml"/><Relationship Id="rId124" Type="http://schemas.openxmlformats.org/officeDocument/2006/relationships/font" Target="fonts/font5.fntdata"/><Relationship Id="rId129" Type="http://schemas.openxmlformats.org/officeDocument/2006/relationships/font" Target="fonts/font10.fntdata"/><Relationship Id="rId54" Type="http://schemas.openxmlformats.org/officeDocument/2006/relationships/slide" Target="slides/slide37.xml"/><Relationship Id="rId70" Type="http://schemas.openxmlformats.org/officeDocument/2006/relationships/slide" Target="slides/slide53.xml"/><Relationship Id="rId75" Type="http://schemas.openxmlformats.org/officeDocument/2006/relationships/slide" Target="slides/slide58.xml"/><Relationship Id="rId91" Type="http://schemas.openxmlformats.org/officeDocument/2006/relationships/slide" Target="slides/slide74.xml"/><Relationship Id="rId96" Type="http://schemas.openxmlformats.org/officeDocument/2006/relationships/slide" Target="slides/slide79.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6.xml"/><Relationship Id="rId28" Type="http://schemas.openxmlformats.org/officeDocument/2006/relationships/slide" Target="slides/slide11.xml"/><Relationship Id="rId49" Type="http://schemas.openxmlformats.org/officeDocument/2006/relationships/slide" Target="slides/slide32.xml"/><Relationship Id="rId114" Type="http://schemas.openxmlformats.org/officeDocument/2006/relationships/slide" Target="slides/slide97.xml"/><Relationship Id="rId119" Type="http://schemas.openxmlformats.org/officeDocument/2006/relationships/handoutMaster" Target="handoutMasters/handoutMaster1.xml"/><Relationship Id="rId44" Type="http://schemas.openxmlformats.org/officeDocument/2006/relationships/slide" Target="slides/slide27.xml"/><Relationship Id="rId60" Type="http://schemas.openxmlformats.org/officeDocument/2006/relationships/slide" Target="slides/slide43.xml"/><Relationship Id="rId65" Type="http://schemas.openxmlformats.org/officeDocument/2006/relationships/slide" Target="slides/slide48.xml"/><Relationship Id="rId81" Type="http://schemas.openxmlformats.org/officeDocument/2006/relationships/slide" Target="slides/slide64.xml"/><Relationship Id="rId86" Type="http://schemas.openxmlformats.org/officeDocument/2006/relationships/slide" Target="slides/slide69.xml"/><Relationship Id="rId130" Type="http://schemas.openxmlformats.org/officeDocument/2006/relationships/font" Target="fonts/font11.fntdata"/><Relationship Id="rId13" Type="http://schemas.openxmlformats.org/officeDocument/2006/relationships/slideMaster" Target="slideMasters/slideMaster13.xml"/><Relationship Id="rId18" Type="http://schemas.openxmlformats.org/officeDocument/2006/relationships/slide" Target="slides/slide1.xml"/><Relationship Id="rId39" Type="http://schemas.openxmlformats.org/officeDocument/2006/relationships/slide" Target="slides/slide22.xml"/><Relationship Id="rId109" Type="http://schemas.openxmlformats.org/officeDocument/2006/relationships/slide" Target="slides/slide9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 Id="rId76" Type="http://schemas.openxmlformats.org/officeDocument/2006/relationships/slide" Target="slides/slide59.xml"/><Relationship Id="rId97" Type="http://schemas.openxmlformats.org/officeDocument/2006/relationships/slide" Target="slides/slide80.xml"/><Relationship Id="rId104" Type="http://schemas.openxmlformats.org/officeDocument/2006/relationships/slide" Target="slides/slide87.xml"/><Relationship Id="rId120" Type="http://schemas.openxmlformats.org/officeDocument/2006/relationships/font" Target="fonts/font1.fntdata"/><Relationship Id="rId125" Type="http://schemas.openxmlformats.org/officeDocument/2006/relationships/font" Target="fonts/font6.fntdata"/><Relationship Id="rId146" Type="http://customschemas.google.com/relationships/presentationmetadata" Target="metadata"/><Relationship Id="rId7" Type="http://schemas.openxmlformats.org/officeDocument/2006/relationships/slideMaster" Target="slideMasters/slideMaster7.xml"/><Relationship Id="rId71" Type="http://schemas.openxmlformats.org/officeDocument/2006/relationships/slide" Target="slides/slide54.xml"/><Relationship Id="rId92" Type="http://schemas.openxmlformats.org/officeDocument/2006/relationships/slide" Target="slides/slide75.xml"/><Relationship Id="rId2" Type="http://schemas.openxmlformats.org/officeDocument/2006/relationships/slideMaster" Target="slideMasters/slideMaster2.xml"/><Relationship Id="rId29" Type="http://schemas.openxmlformats.org/officeDocument/2006/relationships/slide" Target="slides/slide12.xml"/><Relationship Id="rId24" Type="http://schemas.openxmlformats.org/officeDocument/2006/relationships/slide" Target="slides/slide7.xml"/><Relationship Id="rId40" Type="http://schemas.openxmlformats.org/officeDocument/2006/relationships/slide" Target="slides/slide23.xml"/><Relationship Id="rId45" Type="http://schemas.openxmlformats.org/officeDocument/2006/relationships/slide" Target="slides/slide28.xml"/><Relationship Id="rId66" Type="http://schemas.openxmlformats.org/officeDocument/2006/relationships/slide" Target="slides/slide49.xml"/><Relationship Id="rId87" Type="http://schemas.openxmlformats.org/officeDocument/2006/relationships/slide" Target="slides/slide70.xml"/><Relationship Id="rId110" Type="http://schemas.openxmlformats.org/officeDocument/2006/relationships/slide" Target="slides/slide93.xml"/><Relationship Id="rId115" Type="http://schemas.openxmlformats.org/officeDocument/2006/relationships/slide" Target="slides/slide98.xml"/><Relationship Id="rId131" Type="http://schemas.openxmlformats.org/officeDocument/2006/relationships/font" Target="fonts/font12.fntdata"/><Relationship Id="rId61" Type="http://schemas.openxmlformats.org/officeDocument/2006/relationships/slide" Target="slides/slide44.xml"/><Relationship Id="rId82" Type="http://schemas.openxmlformats.org/officeDocument/2006/relationships/slide" Target="slides/slide65.xml"/><Relationship Id="rId19" Type="http://schemas.openxmlformats.org/officeDocument/2006/relationships/slide" Target="slides/slide2.xml"/><Relationship Id="rId14" Type="http://schemas.openxmlformats.org/officeDocument/2006/relationships/slideMaster" Target="slideMasters/slideMaster14.xml"/><Relationship Id="rId30" Type="http://schemas.openxmlformats.org/officeDocument/2006/relationships/slide" Target="slides/slide13.xml"/><Relationship Id="rId35" Type="http://schemas.openxmlformats.org/officeDocument/2006/relationships/slide" Target="slides/slide18.xml"/><Relationship Id="rId56" Type="http://schemas.openxmlformats.org/officeDocument/2006/relationships/slide" Target="slides/slide39.xml"/><Relationship Id="rId77" Type="http://schemas.openxmlformats.org/officeDocument/2006/relationships/slide" Target="slides/slide60.xml"/><Relationship Id="rId100" Type="http://schemas.openxmlformats.org/officeDocument/2006/relationships/slide" Target="slides/slide83.xml"/><Relationship Id="rId105" Type="http://schemas.openxmlformats.org/officeDocument/2006/relationships/slide" Target="slides/slide88.xml"/><Relationship Id="rId126" Type="http://schemas.openxmlformats.org/officeDocument/2006/relationships/font" Target="fonts/font7.fntdata"/><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slide" Target="slides/slide55.xml"/><Relationship Id="rId93" Type="http://schemas.openxmlformats.org/officeDocument/2006/relationships/slide" Target="slides/slide76.xml"/><Relationship Id="rId98" Type="http://schemas.openxmlformats.org/officeDocument/2006/relationships/slide" Target="slides/slide81.xml"/><Relationship Id="rId121" Type="http://schemas.openxmlformats.org/officeDocument/2006/relationships/font" Target="fonts/font2.fntdata"/><Relationship Id="rId3" Type="http://schemas.openxmlformats.org/officeDocument/2006/relationships/slideMaster" Target="slideMasters/slideMaster3.xml"/><Relationship Id="rId25" Type="http://schemas.openxmlformats.org/officeDocument/2006/relationships/slide" Target="slides/slide8.xml"/><Relationship Id="rId46" Type="http://schemas.openxmlformats.org/officeDocument/2006/relationships/slide" Target="slides/slide29.xml"/><Relationship Id="rId67" Type="http://schemas.openxmlformats.org/officeDocument/2006/relationships/slide" Target="slides/slide50.xml"/><Relationship Id="rId116" Type="http://schemas.openxmlformats.org/officeDocument/2006/relationships/slide" Target="slides/slide99.xml"/><Relationship Id="rId20" Type="http://schemas.openxmlformats.org/officeDocument/2006/relationships/slide" Target="slides/slide3.xml"/><Relationship Id="rId41" Type="http://schemas.openxmlformats.org/officeDocument/2006/relationships/slide" Target="slides/slide24.xml"/><Relationship Id="rId62" Type="http://schemas.openxmlformats.org/officeDocument/2006/relationships/slide" Target="slides/slide45.xml"/><Relationship Id="rId83" Type="http://schemas.openxmlformats.org/officeDocument/2006/relationships/slide" Target="slides/slide66.xml"/><Relationship Id="rId88" Type="http://schemas.openxmlformats.org/officeDocument/2006/relationships/slide" Target="slides/slide71.xml"/><Relationship Id="rId111" Type="http://schemas.openxmlformats.org/officeDocument/2006/relationships/slide" Target="slides/slide94.xml"/><Relationship Id="rId15" Type="http://schemas.openxmlformats.org/officeDocument/2006/relationships/slideMaster" Target="slideMasters/slideMaster15.xml"/><Relationship Id="rId36" Type="http://schemas.openxmlformats.org/officeDocument/2006/relationships/slide" Target="slides/slide19.xml"/><Relationship Id="rId57" Type="http://schemas.openxmlformats.org/officeDocument/2006/relationships/slide" Target="slides/slide40.xml"/><Relationship Id="rId106" Type="http://schemas.openxmlformats.org/officeDocument/2006/relationships/slide" Target="slides/slide89.xml"/><Relationship Id="rId127" Type="http://schemas.openxmlformats.org/officeDocument/2006/relationships/font" Target="fonts/font8.fntdata"/><Relationship Id="rId10" Type="http://schemas.openxmlformats.org/officeDocument/2006/relationships/slideMaster" Target="slideMasters/slideMaster10.xml"/><Relationship Id="rId31" Type="http://schemas.openxmlformats.org/officeDocument/2006/relationships/slide" Target="slides/slide14.xml"/><Relationship Id="rId52" Type="http://schemas.openxmlformats.org/officeDocument/2006/relationships/slide" Target="slides/slide35.xml"/><Relationship Id="rId73" Type="http://schemas.openxmlformats.org/officeDocument/2006/relationships/slide" Target="slides/slide56.xml"/><Relationship Id="rId78" Type="http://schemas.openxmlformats.org/officeDocument/2006/relationships/slide" Target="slides/slide61.xml"/><Relationship Id="rId94" Type="http://schemas.openxmlformats.org/officeDocument/2006/relationships/slide" Target="slides/slide77.xml"/><Relationship Id="rId99" Type="http://schemas.openxmlformats.org/officeDocument/2006/relationships/slide" Target="slides/slide82.xml"/><Relationship Id="rId101" Type="http://schemas.openxmlformats.org/officeDocument/2006/relationships/slide" Target="slides/slide84.xml"/><Relationship Id="rId122" Type="http://schemas.openxmlformats.org/officeDocument/2006/relationships/font" Target="fonts/font3.fntdata"/><Relationship Id="rId14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9.xml"/><Relationship Id="rId47" Type="http://schemas.openxmlformats.org/officeDocument/2006/relationships/slide" Target="slides/slide30.xml"/><Relationship Id="rId68" Type="http://schemas.openxmlformats.org/officeDocument/2006/relationships/slide" Target="slides/slide51.xml"/><Relationship Id="rId89" Type="http://schemas.openxmlformats.org/officeDocument/2006/relationships/slide" Target="slides/slide72.xml"/><Relationship Id="rId112" Type="http://schemas.openxmlformats.org/officeDocument/2006/relationships/slide" Target="slides/slide9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0E444E12-DE31-DBE8-84BA-0CB2806811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MA"/>
          </a:p>
        </p:txBody>
      </p:sp>
      <p:sp>
        <p:nvSpPr>
          <p:cNvPr id="3" name="Espace réservé de la date 2">
            <a:extLst>
              <a:ext uri="{FF2B5EF4-FFF2-40B4-BE49-F238E27FC236}">
                <a16:creationId xmlns:a16="http://schemas.microsoft.com/office/drawing/2014/main" id="{0E87C432-70BF-6FDA-570A-045F479F16C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067FA4C-D437-43FB-8BCD-6E243CBF1A8E}" type="datetimeFigureOut">
              <a:rPr lang="fr-MA" smtClean="0"/>
              <a:t>06/06/2026</a:t>
            </a:fld>
            <a:endParaRPr lang="fr-MA"/>
          </a:p>
        </p:txBody>
      </p:sp>
      <p:sp>
        <p:nvSpPr>
          <p:cNvPr id="4" name="Espace réservé du pied de page 3">
            <a:extLst>
              <a:ext uri="{FF2B5EF4-FFF2-40B4-BE49-F238E27FC236}">
                <a16:creationId xmlns:a16="http://schemas.microsoft.com/office/drawing/2014/main" id="{3AE582EF-D3C8-ABF6-3E87-F5C1D284C6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MA"/>
          </a:p>
        </p:txBody>
      </p:sp>
      <p:sp>
        <p:nvSpPr>
          <p:cNvPr id="5" name="Espace réservé du numéro de diapositive 4">
            <a:extLst>
              <a:ext uri="{FF2B5EF4-FFF2-40B4-BE49-F238E27FC236}">
                <a16:creationId xmlns:a16="http://schemas.microsoft.com/office/drawing/2014/main" id="{CA737392-9348-6342-55EB-9396A181156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007A6A9-B6D9-43AE-BF1D-BF53AEFEE4E7}" type="slidenum">
              <a:rPr lang="fr-MA" smtClean="0"/>
              <a:t>‹N°›</a:t>
            </a:fld>
            <a:endParaRPr lang="fr-MA"/>
          </a:p>
        </p:txBody>
      </p:sp>
    </p:spTree>
    <p:extLst>
      <p:ext uri="{BB962C8B-B14F-4D97-AF65-F5344CB8AC3E}">
        <p14:creationId xmlns:p14="http://schemas.microsoft.com/office/powerpoint/2010/main" val="29467571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idx="12"/>
          </p:nvPr>
        </p:nvSpPr>
        <p:spPr/>
        <p:txBody>
          <a:bodyPr/>
          <a:lstStyle/>
          <a:p>
            <a:pPr algn="r"/>
            <a:fld id="{00000000-1234-1234-1234-123412341234}" type="slidenum">
              <a:rPr lang="fr-FR" sz="1200" smtClean="0">
                <a:solidFill>
                  <a:schemeClr val="dk1"/>
                </a:solidFill>
                <a:ea typeface="Calibri"/>
                <a:sym typeface="Calibri"/>
              </a:rPr>
              <a:pPr algn="r"/>
              <a:t>4</a:t>
            </a:fld>
            <a:endParaRPr lang="fr-FR" sz="1200" dirty="0">
              <a:solidFill>
                <a:schemeClr val="dk1"/>
              </a:solidFill>
              <a:ea typeface="Calibri"/>
              <a:sym typeface="Calibri"/>
            </a:endParaRPr>
          </a:p>
        </p:txBody>
      </p:sp>
    </p:spTree>
    <p:extLst>
      <p:ext uri="{BB962C8B-B14F-4D97-AF65-F5344CB8AC3E}">
        <p14:creationId xmlns:p14="http://schemas.microsoft.com/office/powerpoint/2010/main" val="3840935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6"/>
        <p:cNvGrpSpPr/>
        <p:nvPr/>
      </p:nvGrpSpPr>
      <p:grpSpPr>
        <a:xfrm>
          <a:off x="0" y="0"/>
          <a:ext cx="0" cy="0"/>
          <a:chOff x="0" y="0"/>
          <a:chExt cx="0" cy="0"/>
        </a:xfrm>
      </p:grpSpPr>
      <p:sp>
        <p:nvSpPr>
          <p:cNvPr id="1337" name="Google Shape;133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38" name="Google Shape;1338;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281086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p:cNvGrpSpPr/>
        <p:nvPr/>
      </p:nvGrpSpPr>
      <p:grpSpPr>
        <a:xfrm>
          <a:off x="0" y="0"/>
          <a:ext cx="0" cy="0"/>
          <a:chOff x="0" y="0"/>
          <a:chExt cx="0" cy="0"/>
        </a:xfrm>
      </p:grpSpPr>
      <p:sp>
        <p:nvSpPr>
          <p:cNvPr id="1567" name="Google Shape;1567;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9BE7F4F3-D72E-F5C5-3199-FF9DD10CA51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87F258D-270A-66F7-7428-F50D1CADF79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2F933840-CE68-3469-C6CE-9392EBCD7C3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191761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561A88D-9C6C-5DA4-9CFC-3D7E5DD17C6E}"/>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DB231C98-3119-1746-3A56-A2B15986EA3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CD85B1D-C9B7-17C3-1106-0410DD91327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1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561A88D-9C6C-5DA4-9CFC-3D7E5DD17C6E}"/>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DB231C98-3119-1746-3A56-A2B15986EA3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CD85B1D-C9B7-17C3-1106-0410DD91327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7377164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0"/>
        <p:cNvGrpSpPr/>
        <p:nvPr/>
      </p:nvGrpSpPr>
      <p:grpSpPr>
        <a:xfrm>
          <a:off x="0" y="0"/>
          <a:ext cx="0" cy="0"/>
          <a:chOff x="0" y="0"/>
          <a:chExt cx="0" cy="0"/>
        </a:xfrm>
      </p:grpSpPr>
      <p:sp>
        <p:nvSpPr>
          <p:cNvPr id="1831" name="Google Shape;1831;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32" name="Google Shape;1832;p4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p:cNvGrpSpPr/>
        <p:nvPr/>
      </p:nvGrpSpPr>
      <p:grpSpPr>
        <a:xfrm>
          <a:off x="0" y="0"/>
          <a:ext cx="0" cy="0"/>
          <a:chOff x="0" y="0"/>
          <a:chExt cx="0" cy="0"/>
        </a:xfrm>
      </p:grpSpPr>
      <p:sp>
        <p:nvSpPr>
          <p:cNvPr id="1839" name="Google Shape;1839;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89132CFF-5670-17FF-13F9-DFB7F0DB6CF2}"/>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3DB8A570-0EC0-2814-9016-0529832344B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A216A442-05F4-FA7B-D8D4-78B3331762B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93570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82CBBAE6-864B-35E9-DC8C-AB97A26FFA76}"/>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FBBCB392-B709-0EF0-0344-58CF7649A34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CB17C071-9CFA-DE53-5581-3FB0DEDDB7E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1236311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56CF16FE-0C86-EF82-1C64-20DD9CCA2E1C}"/>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1D6EC7A2-9183-709B-80EF-F3440B9B159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FD49666D-3E23-EA91-190C-3212153372E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5786908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C470B7E9-2445-1788-6F66-D8F2F72E9C82}"/>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F87F2B22-F403-5953-EA99-58B1FD865CB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618C7ED4-2E9F-38C9-0ED3-536138F03A7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2264276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9D68BC32-0BBF-FDC2-DFE6-E73A0B8DCCB0}"/>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17E64049-84E0-EB6C-EF31-898395F050B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2642CDE5-BFF4-D1DC-FB6F-2F03885A833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912007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8794742C-310D-3EB2-CF8A-9F5A3C6D556E}"/>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50730EDA-BF21-6966-01DF-9E2F52707B6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DDFA079C-8E57-A705-43FD-CB46EFA6718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085274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89A16251-1B80-A5F7-16E3-2BD972A35C83}"/>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54A4CEA7-225A-0422-D80F-C0FA7C52EF4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F0C343A4-863A-A4CA-6C9A-9764220682E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6840310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64A2BFA7-2D6A-4A5A-E29B-456FE4B63FEC}"/>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3663FE9B-25E0-E2E7-6C7A-8BC0E4028FA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61003CD8-BBC6-3C17-3C20-5261B9B2D9F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63784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D09C55B0-E8A7-BA84-CA3E-5F7F78F69261}"/>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F39E0EA7-CB55-7BB8-CBCD-5A5BDA1EC0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14703AEF-781F-5D6A-E0A8-66BC9A653E4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8993292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E21D9FA3-BFD1-A8AF-1523-DEDC4AAF7495}"/>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B545D0D6-3D46-308C-9DBF-8C18E28F674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927A6EBA-00C0-2F92-4861-4BCC0FC2136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479574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41E25F92-FF0E-D337-B6AB-9A2007C75E4C}"/>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02EAEC99-985F-9624-320F-3A65E9D1A27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10513F13-4C35-6514-0C30-54974AD7B98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139055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0">
          <a:extLst>
            <a:ext uri="{FF2B5EF4-FFF2-40B4-BE49-F238E27FC236}">
              <a16:creationId xmlns:a16="http://schemas.microsoft.com/office/drawing/2014/main" id="{A4427E46-AEB5-385C-7EDB-76167A393B26}"/>
            </a:ext>
          </a:extLst>
        </p:cNvPr>
        <p:cNvGrpSpPr/>
        <p:nvPr/>
      </p:nvGrpSpPr>
      <p:grpSpPr>
        <a:xfrm>
          <a:off x="0" y="0"/>
          <a:ext cx="0" cy="0"/>
          <a:chOff x="0" y="0"/>
          <a:chExt cx="0" cy="0"/>
        </a:xfrm>
      </p:grpSpPr>
      <p:sp>
        <p:nvSpPr>
          <p:cNvPr id="1831" name="Google Shape;1831;p48:notes">
            <a:extLst>
              <a:ext uri="{FF2B5EF4-FFF2-40B4-BE49-F238E27FC236}">
                <a16:creationId xmlns:a16="http://schemas.microsoft.com/office/drawing/2014/main" id="{ACC36659-0C30-5995-BFF8-3A807BBBADC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32" name="Google Shape;1832;p48:notes">
            <a:extLst>
              <a:ext uri="{FF2B5EF4-FFF2-40B4-BE49-F238E27FC236}">
                <a16:creationId xmlns:a16="http://schemas.microsoft.com/office/drawing/2014/main" id="{4FD01C51-7FE3-8742-ACDE-AD45D5E969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536824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6"/>
        <p:cNvGrpSpPr/>
        <p:nvPr/>
      </p:nvGrpSpPr>
      <p:grpSpPr>
        <a:xfrm>
          <a:off x="0" y="0"/>
          <a:ext cx="0" cy="0"/>
          <a:chOff x="0" y="0"/>
          <a:chExt cx="0" cy="0"/>
        </a:xfrm>
      </p:grpSpPr>
      <p:sp>
        <p:nvSpPr>
          <p:cNvPr id="2017" name="Google Shape;2017;p7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18" name="Google Shape;2018;p7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p1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31" name="Google Shape;2431;p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661706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2C47159-1D37-06E3-501A-8ABE7AB74B4C}"/>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2A0E8FF-8155-9650-A133-17343C59BCF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358160DD-832D-DAC4-A3F4-4483DBA66BA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977712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BF7C3331-7E36-9C61-EADC-BFB356BA4700}"/>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28D03193-1BEE-CB3E-8824-F02CAE1577F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7170FCC1-32C2-F8C6-FB09-B514D4FB27E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19420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3B8BD52E-963F-DEA8-F99F-42E4D5321D7E}"/>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4D94B38F-1A38-3941-D8D0-6F88FB59343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949DBE35-4DAB-AFCF-FE71-EAC59F799D8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2381660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1324F48-69A6-8C93-FAC9-289B0E0A65B8}"/>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FF1EE1E-03FD-821C-5A7F-9946D519BF0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5A138BC4-300F-612F-8630-6EA6BA96FF7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174274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1324F48-69A6-8C93-FAC9-289B0E0A65B8}"/>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FF1EE1E-03FD-821C-5A7F-9946D519BF0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5A138BC4-300F-612F-8630-6EA6BA96FF7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174274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FB9542B9-55F8-64EF-AB47-46386FA79E87}"/>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D3292236-190B-E8BE-B8B2-38FD87733DC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A4F844E6-7F9D-D29A-EB82-E35E597B270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1394871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CC924ABD-E358-E39A-5449-6B98D58FAAF1}"/>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DB003702-1ECE-FB22-4FF5-C6350D47A74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B482AD96-1E87-5409-C483-5A3424F59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2870263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A151C7D-22E8-A5D7-AD1D-C93A9B3CF38F}"/>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45C805F-4AEC-07B5-F91B-816A29ABB45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2EE4ACBC-784D-FEC9-ACCB-FAA1DCFB095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383661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E3B4D1FE-F45A-FC2A-0219-C9BC22CB72DE}"/>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4D2AE1E0-7311-F7BE-4719-9F2342E2AC8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E945277B-A32C-6886-720C-6B87288E1CF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6831310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F4C0E91D-727A-818B-01E4-B8F13284A45D}"/>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0B4B5ABE-31DC-3F03-2D6F-5BC50C1C948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A6ACF378-C49C-272F-19F3-A27504657C7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1008202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2A4F651C-A711-8689-14AE-0A59AACF9EEE}"/>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D4753691-8E21-9A31-BD1E-6D39ADD673D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738C7D47-CD4D-2C86-ED41-2BF85B0D164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0764876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07DAF961-8D24-E6E9-36F5-B6BEDBF59B82}"/>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3EBC1872-769E-7664-9BAE-BACE7BE619E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26153460-EFAC-F629-CFA1-2A0A4CEC70D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105518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16823DDD-0DE7-B62B-AD3C-BA0C2D31F33D}"/>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9D69A767-F5FD-A01C-DECC-69FEA20FEEA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1FA15D11-3666-AAF4-9FF3-644691ACC02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773685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1"/>
        <p:cNvGrpSpPr/>
        <p:nvPr/>
      </p:nvGrpSpPr>
      <p:grpSpPr>
        <a:xfrm>
          <a:off x="0" y="0"/>
          <a:ext cx="0" cy="0"/>
          <a:chOff x="0" y="0"/>
          <a:chExt cx="0" cy="0"/>
        </a:xfrm>
      </p:grpSpPr>
      <p:sp>
        <p:nvSpPr>
          <p:cNvPr id="2512" name="Google Shape;2512;p1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13" name="Google Shape;2513;p1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099071DB-7211-2BC1-37FE-6D9AB7F87CAE}"/>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897EF4AB-5EF4-B664-BAAF-85E847AC857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5AC06055-58DA-0F7E-55F8-5B5CD8072C7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0976324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943ADB-B324-D7FD-3546-13B242790923}"/>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B36F91-7D5E-66FC-C495-7E373F4F7A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73F03C3-4D5A-6CDC-77ED-C789EFE025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1399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C68DDFA-0124-0F39-0CF2-E9EE525745F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8290D3-C122-B7E6-1D93-FA69EDDE5E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C6C942A-0F35-CDE8-D07A-F248BD703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388379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337AFD8-9C3F-B26B-F11E-A1E0BC550747}"/>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188BAAC7-4B95-B9B1-DB55-F716B3D6AD7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F22DFDC0-A4B7-FB00-32B7-57EF466A424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5668321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3E9921F5-6745-0B7E-4BE4-F2358AFA661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2DAD603-A7A3-F31C-B24B-7D227B7847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D33476B-A736-9A84-4A09-6506616E16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278642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2609CB-84DC-BA9E-2971-9540B7A18C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5217F2C-58DE-3256-22D7-2C8323AAF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542CC37-7767-F632-6E23-7208371652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920350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10197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4926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D7A7656F-2FF9-1953-5E9B-26B8C076A1E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B900339-30E9-6F4A-DDB5-5E49C831B6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3EF9594-562D-5F6C-4A76-F1D4FB1305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08576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A4C0D20-205C-00ED-0666-46B235B5D30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07D61E7-E395-AA55-C4F2-A7AEC79BF0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7F4F42D-930B-CE51-F86D-9A9B53A29C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406792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BABA5D62-6ADD-5A0E-F535-06ECF845A6D2}"/>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13BA2CE5-E65A-558A-E50D-CF49500E0A3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A7362BE-936F-B431-062A-6E710208F68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825199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3149EB5-10C3-C598-BAC5-ED6AC74F84AD}"/>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2598576-44D9-F62D-EA43-336B726C9DB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CFE02831-8DF7-E770-98FE-F8BE673BD12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5979341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1"/>
        <p:cNvGrpSpPr/>
        <p:nvPr/>
      </p:nvGrpSpPr>
      <p:grpSpPr>
        <a:xfrm>
          <a:off x="0" y="0"/>
          <a:ext cx="0" cy="0"/>
          <a:chOff x="0" y="0"/>
          <a:chExt cx="0" cy="0"/>
        </a:xfrm>
      </p:grpSpPr>
      <p:sp>
        <p:nvSpPr>
          <p:cNvPr id="2532" name="Google Shape;2532;p1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33" name="Google Shape;2533;p1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7"/>
        <p:cNvGrpSpPr/>
        <p:nvPr/>
      </p:nvGrpSpPr>
      <p:grpSpPr>
        <a:xfrm>
          <a:off x="0" y="0"/>
          <a:ext cx="0" cy="0"/>
          <a:chOff x="0" y="0"/>
          <a:chExt cx="0" cy="0"/>
        </a:xfrm>
      </p:grpSpPr>
      <p:sp>
        <p:nvSpPr>
          <p:cNvPr id="2548" name="Google Shape;2548;p1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49" name="Google Shape;2549;p1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1998561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3"/>
        <p:cNvGrpSpPr/>
        <p:nvPr/>
      </p:nvGrpSpPr>
      <p:grpSpPr>
        <a:xfrm>
          <a:off x="0" y="0"/>
          <a:ext cx="0" cy="0"/>
          <a:chOff x="0" y="0"/>
          <a:chExt cx="0" cy="0"/>
        </a:xfrm>
      </p:grpSpPr>
      <p:sp>
        <p:nvSpPr>
          <p:cNvPr id="2574" name="Google Shape;2574;p1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75" name="Google Shape;2575;p1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2.xml"/><Relationship Id="rId4" Type="http://schemas.openxmlformats.org/officeDocument/2006/relationships/image" Target="../media/image9.png"/></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2.xml"/><Relationship Id="rId6" Type="http://schemas.openxmlformats.org/officeDocument/2006/relationships/image" Target="../media/image5.png"/><Relationship Id="rId5" Type="http://schemas.openxmlformats.org/officeDocument/2006/relationships/image" Target="../media/image20.png"/><Relationship Id="rId4" Type="http://schemas.openxmlformats.org/officeDocument/2006/relationships/image" Target="../media/image3.png"/></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3.xml"/><Relationship Id="rId4" Type="http://schemas.openxmlformats.org/officeDocument/2006/relationships/image" Target="../media/image9.png"/></Relationships>
</file>

<file path=ppt/slideLayouts/_rels/slideLayout20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13.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4.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4.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4.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4.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5.xml"/><Relationship Id="rId4" Type="http://schemas.openxmlformats.org/officeDocument/2006/relationships/image" Target="../media/image9.png"/></Relationships>
</file>

<file path=ppt/slideLayouts/_rels/slideLayout24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15.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7.xml"/><Relationship Id="rId4" Type="http://schemas.openxmlformats.org/officeDocument/2006/relationships/image" Target="../media/image9.png"/></Relationships>
</file>

<file path=ppt/slideLayouts/_rels/slideLayout29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52600111"/>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411604"/>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02_Voc_Act_01__Libre" userDrawn="1">
  <p:cSld name="3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0417014"/>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05142928"/>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01081459"/>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84018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1944950"/>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291955"/>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14421278"/>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09107902"/>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788470"/>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0009079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79022467"/>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24388637"/>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366362686"/>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34687204"/>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90719959"/>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9368855"/>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26846292"/>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42539948"/>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33625239"/>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47199212"/>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1821018"/>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8689481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46489920"/>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19203830"/>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2300878"/>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97813019"/>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1976172"/>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27771073"/>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99046906"/>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7152230"/>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11335436"/>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9963643"/>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5715837"/>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3354251"/>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4148320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1444981"/>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972570"/>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98928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37501385"/>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85559294"/>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65397157"/>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6577387"/>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66698275"/>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34387908"/>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8393363"/>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1805621"/>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769665"/>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755796"/>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378657"/>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695347"/>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0832"/>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85509830"/>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1209388"/>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364807"/>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4B1C6-A916-D409-24A3-96AC31699D81}"/>
              </a:ext>
            </a:extLst>
          </p:cNvPr>
          <p:cNvSpPr>
            <a:spLocks noGrp="1"/>
          </p:cNvSpPr>
          <p:nvPr>
            <p:ph type="title"/>
          </p:nvPr>
        </p:nvSpPr>
        <p:spPr/>
        <p:txBody>
          <a:bodyPr>
            <a:normAutofit/>
          </a:bodyPr>
          <a:lstStyle>
            <a:lvl1pPr>
              <a:defRPr sz="2400" b="1">
                <a:solidFill>
                  <a:schemeClr val="bg1">
                    <a:lumMod val="50000"/>
                  </a:schemeClr>
                </a:solidFill>
              </a:defRPr>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B0695636-D5CE-B2F6-FE5C-0B582CD54B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4">
            <a:extLst>
              <a:ext uri="{FF2B5EF4-FFF2-40B4-BE49-F238E27FC236}">
                <a16:creationId xmlns:a16="http://schemas.microsoft.com/office/drawing/2014/main" id="{F4857FD7-4547-9717-3A3D-1740DF8E7536}"/>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72386467"/>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394323"/>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13691"/>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94181"/>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222665"/>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5508537"/>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67083"/>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8076628"/>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324066"/>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2382659"/>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3112533"/>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5258532"/>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2703508"/>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7639201"/>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477594"/>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l" rtl="0">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861928"/>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112657"/>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1997737"/>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1958314"/>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6744247"/>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7753915"/>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7546140"/>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99020"/>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4550111"/>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9110289"/>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4349872"/>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365117"/>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0839104"/>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68319"/>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2620420"/>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5461913"/>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4920859"/>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9883187"/>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7845492"/>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68186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821352608"/>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06/06/2026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4462888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37055354"/>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2875D194-7997-DD02-E195-33204ECB2A3C}"/>
              </a:ext>
            </a:extLst>
          </p:cNvPr>
          <p:cNvSpPr>
            <a:spLocks noGrp="1"/>
          </p:cNvSpPr>
          <p:nvPr>
            <p:ph type="media" sz="quarter" idx="10"/>
          </p:nvPr>
        </p:nvSpPr>
        <p:spPr>
          <a:xfrm>
            <a:off x="1872000" y="2160000"/>
            <a:ext cx="5400000" cy="3600000"/>
          </a:xfrm>
          <a:prstGeom prst="rect">
            <a:avLst/>
          </a:prstGeom>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3902263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81150059"/>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5312685"/>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60005250"/>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49208695"/>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16509719"/>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5368930"/>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24479337"/>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68221756"/>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26481580"/>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15957615"/>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872022"/>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27670048"/>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22197490"/>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91515508"/>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75980445"/>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89390377"/>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69203104"/>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81131231"/>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104306633"/>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90537670"/>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63831399"/>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97024986"/>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40931056"/>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34112107"/>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2302916"/>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2831707"/>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96950769"/>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2321624"/>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51146125"/>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6522144"/>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73028459"/>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8078969"/>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2420027"/>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16838887"/>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68394459"/>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28327192"/>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70930035"/>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78928078"/>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96631037"/>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18081092"/>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41126402"/>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88333339"/>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38623691"/>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154911158"/>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4183802150"/>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077220748"/>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450493884"/>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096749198"/>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8001093"/>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056564544"/>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177138005"/>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59603160"/>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158251"/>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4203849"/>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60834117"/>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5042069"/>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15591299"/>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595889"/>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74914151"/>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00508496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14537700"/>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90922125"/>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30551848"/>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80925600"/>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10782278"/>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41157200"/>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092248" y="2396967"/>
            <a:ext cx="162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092248" y="4302000"/>
            <a:ext cx="162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4969434" y="2396967"/>
            <a:ext cx="162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4969434" y="4302000"/>
            <a:ext cx="162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6846620" y="2396967"/>
            <a:ext cx="162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6846620" y="4302000"/>
            <a:ext cx="162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491930" y="2216967"/>
            <a:ext cx="22237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24375733"/>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42519155"/>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6859532"/>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325713" y="2900749"/>
            <a:ext cx="1927220" cy="1912454"/>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605702" y="2900749"/>
            <a:ext cx="1927220" cy="1912454"/>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5885691" y="2900749"/>
            <a:ext cx="1927220" cy="1912454"/>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2876923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32508"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9485166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63399756"/>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3193508"/>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25087279"/>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7158158"/>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18501878"/>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53681823"/>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35461636"/>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15708214"/>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76805201"/>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516663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06205331"/>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34573208"/>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matchingName="02_Voc_Act_01_Large Vidéo" userDrawn="1">
  <p:cSld name="3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7774391"/>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userDrawn="1">
  <p:cSld name="7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41750416"/>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13698564"/>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87973232"/>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0247888"/>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67022326"/>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37647244"/>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64060160"/>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4986356"/>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6823112"/>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34198419"/>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1346341"/>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26750203"/>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65900869"/>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82308312"/>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84890838"/>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87276199"/>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20770048"/>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07632023"/>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29852565"/>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98597600"/>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32826215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668306979"/>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933711663"/>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936359135"/>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017537508"/>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8994970"/>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86498287"/>
      </p:ext>
    </p:extLst>
  </p:cSld>
  <p:clrMapOvr>
    <a:masterClrMapping/>
  </p:clrMapOvr>
  <p:transition spd="slow">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94528655"/>
      </p:ext>
    </p:extLst>
  </p:cSld>
  <p:clrMapOvr>
    <a:masterClrMapping/>
  </p:clrMapOvr>
  <p:transition spd="slow">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51864944"/>
      </p:ext>
    </p:extLst>
  </p:cSld>
  <p:clrMapOvr>
    <a:masterClrMapping/>
  </p:clrMapOvr>
  <p:transition spd="slow">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348339711"/>
      </p:ext>
    </p:extLst>
  </p:cSld>
  <p:clrMapOvr>
    <a:masterClrMapping/>
  </p:clrMapOvr>
  <p:transition spd="slow">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23793572"/>
      </p:ext>
    </p:extLst>
  </p:cSld>
  <p:clrMapOvr>
    <a:masterClrMapping/>
  </p:clrMapOvr>
  <p:transition spd="slow">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908099154"/>
      </p:ext>
    </p:extLst>
  </p:cSld>
  <p:clrMapOvr>
    <a:masterClrMapping/>
  </p:clrMapOvr>
  <p:transition spd="slow">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439172703"/>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42925629"/>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862792730"/>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22069682"/>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677628413"/>
      </p:ext>
    </p:extLst>
  </p:cSld>
  <p:clrMapOvr>
    <a:masterClrMapping/>
  </p:clrMapOvr>
  <p:transition spd="slow">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48540090"/>
      </p:ext>
    </p:extLst>
  </p:cSld>
  <p:clrMapOvr>
    <a:masterClrMapping/>
  </p:clrMapOvr>
  <p:transition spd="slow">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61086664"/>
      </p:ext>
    </p:extLst>
  </p:cSld>
  <p:clrMapOvr>
    <a:masterClrMapping/>
  </p:clrMapOvr>
  <p:transition spd="slow">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17160292"/>
      </p:ext>
    </p:extLst>
  </p:cSld>
  <p:clrMapOvr>
    <a:masterClrMapping/>
  </p:clrMapOvr>
  <p:transition spd="slow">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51043262"/>
      </p:ext>
    </p:extLst>
  </p:cSld>
  <p:clrMapOvr>
    <a:masterClrMapping/>
  </p:clrMapOvr>
  <p:transition spd="slow">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86467278"/>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image" Target="../media/image6.bin"/><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theme" Target="../theme/theme3.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1.xml"/><Relationship Id="rId1" Type="http://schemas.openxmlformats.org/officeDocument/2006/relationships/slideLayout" Target="../slideLayouts/slideLayout5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image" Target="../media/image12.jpg"/><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theme" Target="../theme/theme5.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slideLayout" Target="../slideLayouts/slideLayout91.xml"/><Relationship Id="rId3" Type="http://schemas.openxmlformats.org/officeDocument/2006/relationships/slideLayout" Target="../slideLayouts/slideLayout76.xml"/><Relationship Id="rId21" Type="http://schemas.openxmlformats.org/officeDocument/2006/relationships/slideLayout" Target="../slideLayouts/slideLayout94.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20" Type="http://schemas.openxmlformats.org/officeDocument/2006/relationships/slideLayout" Target="../slideLayouts/slideLayout93.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24" Type="http://schemas.openxmlformats.org/officeDocument/2006/relationships/image" Target="../media/image6.bin"/><Relationship Id="rId5" Type="http://schemas.openxmlformats.org/officeDocument/2006/relationships/slideLayout" Target="../slideLayouts/slideLayout78.xml"/><Relationship Id="rId15" Type="http://schemas.openxmlformats.org/officeDocument/2006/relationships/slideLayout" Target="../slideLayouts/slideLayout88.xml"/><Relationship Id="rId23" Type="http://schemas.openxmlformats.org/officeDocument/2006/relationships/theme" Target="../theme/theme6.xml"/><Relationship Id="rId10" Type="http://schemas.openxmlformats.org/officeDocument/2006/relationships/slideLayout" Target="../slideLayouts/slideLayout83.xml"/><Relationship Id="rId19" Type="http://schemas.openxmlformats.org/officeDocument/2006/relationships/slideLayout" Target="../slideLayouts/slideLayout92.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 Id="rId22" Type="http://schemas.openxmlformats.org/officeDocument/2006/relationships/slideLayout" Target="../slideLayouts/slideLayout9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image" Target="../media/image13.jpg"/><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theme" Target="../theme/theme7.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theme" Target="../theme/theme8.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image" Target="../media/image1.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slideLayout" Target="../slideLayouts/slideLayout136.xml"/><Relationship Id="rId18" Type="http://schemas.openxmlformats.org/officeDocument/2006/relationships/slideLayout" Target="../slideLayouts/slideLayout141.xml"/><Relationship Id="rId3" Type="http://schemas.openxmlformats.org/officeDocument/2006/relationships/slideLayout" Target="../slideLayouts/slideLayout126.xml"/><Relationship Id="rId21" Type="http://schemas.openxmlformats.org/officeDocument/2006/relationships/image" Target="../media/image6.bin"/><Relationship Id="rId7" Type="http://schemas.openxmlformats.org/officeDocument/2006/relationships/slideLayout" Target="../slideLayouts/slideLayout130.xml"/><Relationship Id="rId12" Type="http://schemas.openxmlformats.org/officeDocument/2006/relationships/slideLayout" Target="../slideLayouts/slideLayout135.xml"/><Relationship Id="rId17" Type="http://schemas.openxmlformats.org/officeDocument/2006/relationships/slideLayout" Target="../slideLayouts/slideLayout140.xml"/><Relationship Id="rId2" Type="http://schemas.openxmlformats.org/officeDocument/2006/relationships/slideLayout" Target="../slideLayouts/slideLayout125.xml"/><Relationship Id="rId16" Type="http://schemas.openxmlformats.org/officeDocument/2006/relationships/slideLayout" Target="../slideLayouts/slideLayout139.xml"/><Relationship Id="rId20" Type="http://schemas.openxmlformats.org/officeDocument/2006/relationships/theme" Target="../theme/theme9.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5" Type="http://schemas.openxmlformats.org/officeDocument/2006/relationships/slideLayout" Target="../slideLayouts/slideLayout138.xml"/><Relationship Id="rId10" Type="http://schemas.openxmlformats.org/officeDocument/2006/relationships/slideLayout" Target="../slideLayouts/slideLayout133.xml"/><Relationship Id="rId19" Type="http://schemas.openxmlformats.org/officeDocument/2006/relationships/slideLayout" Target="../slideLayouts/slideLayout142.xml"/><Relationship Id="rId4" Type="http://schemas.openxmlformats.org/officeDocument/2006/relationships/slideLayout" Target="../slideLayouts/slideLayout127.xml"/><Relationship Id="rId9" Type="http://schemas.openxmlformats.org/officeDocument/2006/relationships/slideLayout" Target="../slideLayouts/slideLayout132.xml"/><Relationship Id="rId14" Type="http://schemas.openxmlformats.org/officeDocument/2006/relationships/slideLayout" Target="../slideLayouts/slideLayout13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0.xml"/><Relationship Id="rId13" Type="http://schemas.openxmlformats.org/officeDocument/2006/relationships/slideLayout" Target="../slideLayouts/slideLayout155.xml"/><Relationship Id="rId18" Type="http://schemas.openxmlformats.org/officeDocument/2006/relationships/theme" Target="../theme/theme10.xml"/><Relationship Id="rId3" Type="http://schemas.openxmlformats.org/officeDocument/2006/relationships/slideLayout" Target="../slideLayouts/slideLayout145.xml"/><Relationship Id="rId7" Type="http://schemas.openxmlformats.org/officeDocument/2006/relationships/slideLayout" Target="../slideLayouts/slideLayout149.xml"/><Relationship Id="rId12" Type="http://schemas.openxmlformats.org/officeDocument/2006/relationships/slideLayout" Target="../slideLayouts/slideLayout154.xml"/><Relationship Id="rId17" Type="http://schemas.openxmlformats.org/officeDocument/2006/relationships/slideLayout" Target="../slideLayouts/slideLayout159.xml"/><Relationship Id="rId2" Type="http://schemas.openxmlformats.org/officeDocument/2006/relationships/slideLayout" Target="../slideLayouts/slideLayout144.xml"/><Relationship Id="rId16" Type="http://schemas.openxmlformats.org/officeDocument/2006/relationships/slideLayout" Target="../slideLayouts/slideLayout158.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5" Type="http://schemas.openxmlformats.org/officeDocument/2006/relationships/slideLayout" Target="../slideLayouts/slideLayout147.xml"/><Relationship Id="rId15" Type="http://schemas.openxmlformats.org/officeDocument/2006/relationships/slideLayout" Target="../slideLayouts/slideLayout157.xml"/><Relationship Id="rId10" Type="http://schemas.openxmlformats.org/officeDocument/2006/relationships/slideLayout" Target="../slideLayouts/slideLayout152.xml"/><Relationship Id="rId19" Type="http://schemas.openxmlformats.org/officeDocument/2006/relationships/image" Target="../media/image6.bin"/><Relationship Id="rId4" Type="http://schemas.openxmlformats.org/officeDocument/2006/relationships/slideLayout" Target="../slideLayouts/slideLayout146.xml"/><Relationship Id="rId9" Type="http://schemas.openxmlformats.org/officeDocument/2006/relationships/slideLayout" Target="../slideLayouts/slideLayout151.xml"/><Relationship Id="rId14" Type="http://schemas.openxmlformats.org/officeDocument/2006/relationships/slideLayout" Target="../slideLayouts/slideLayout156.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62.xml"/><Relationship Id="rId2" Type="http://schemas.openxmlformats.org/officeDocument/2006/relationships/slideLayout" Target="../slideLayouts/slideLayout161.xml"/><Relationship Id="rId1" Type="http://schemas.openxmlformats.org/officeDocument/2006/relationships/slideLayout" Target="../slideLayouts/slideLayout160.xml"/><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0.xml"/><Relationship Id="rId13" Type="http://schemas.openxmlformats.org/officeDocument/2006/relationships/slideLayout" Target="../slideLayouts/slideLayout175.xml"/><Relationship Id="rId18" Type="http://schemas.openxmlformats.org/officeDocument/2006/relationships/slideLayout" Target="../slideLayouts/slideLayout180.xml"/><Relationship Id="rId3" Type="http://schemas.openxmlformats.org/officeDocument/2006/relationships/slideLayout" Target="../slideLayouts/slideLayout165.xml"/><Relationship Id="rId21" Type="http://schemas.openxmlformats.org/officeDocument/2006/relationships/slideLayout" Target="../slideLayouts/slideLayout183.xml"/><Relationship Id="rId7" Type="http://schemas.openxmlformats.org/officeDocument/2006/relationships/slideLayout" Target="../slideLayouts/slideLayout169.xml"/><Relationship Id="rId12" Type="http://schemas.openxmlformats.org/officeDocument/2006/relationships/slideLayout" Target="../slideLayouts/slideLayout174.xml"/><Relationship Id="rId17" Type="http://schemas.openxmlformats.org/officeDocument/2006/relationships/slideLayout" Target="../slideLayouts/slideLayout179.xml"/><Relationship Id="rId2" Type="http://schemas.openxmlformats.org/officeDocument/2006/relationships/slideLayout" Target="../slideLayouts/slideLayout164.xml"/><Relationship Id="rId16" Type="http://schemas.openxmlformats.org/officeDocument/2006/relationships/slideLayout" Target="../slideLayouts/slideLayout178.xml"/><Relationship Id="rId20" Type="http://schemas.openxmlformats.org/officeDocument/2006/relationships/slideLayout" Target="../slideLayouts/slideLayout182.xml"/><Relationship Id="rId1" Type="http://schemas.openxmlformats.org/officeDocument/2006/relationships/slideLayout" Target="../slideLayouts/slideLayout163.xml"/><Relationship Id="rId6" Type="http://schemas.openxmlformats.org/officeDocument/2006/relationships/slideLayout" Target="../slideLayouts/slideLayout168.xml"/><Relationship Id="rId11" Type="http://schemas.openxmlformats.org/officeDocument/2006/relationships/slideLayout" Target="../slideLayouts/slideLayout173.xml"/><Relationship Id="rId24" Type="http://schemas.openxmlformats.org/officeDocument/2006/relationships/image" Target="../media/image12.jpg"/><Relationship Id="rId5" Type="http://schemas.openxmlformats.org/officeDocument/2006/relationships/slideLayout" Target="../slideLayouts/slideLayout167.xml"/><Relationship Id="rId15" Type="http://schemas.openxmlformats.org/officeDocument/2006/relationships/slideLayout" Target="../slideLayouts/slideLayout177.xml"/><Relationship Id="rId23" Type="http://schemas.openxmlformats.org/officeDocument/2006/relationships/theme" Target="../theme/theme12.xml"/><Relationship Id="rId10" Type="http://schemas.openxmlformats.org/officeDocument/2006/relationships/slideLayout" Target="../slideLayouts/slideLayout172.xml"/><Relationship Id="rId19" Type="http://schemas.openxmlformats.org/officeDocument/2006/relationships/slideLayout" Target="../slideLayouts/slideLayout181.xml"/><Relationship Id="rId4" Type="http://schemas.openxmlformats.org/officeDocument/2006/relationships/slideLayout" Target="../slideLayouts/slideLayout166.xml"/><Relationship Id="rId9" Type="http://schemas.openxmlformats.org/officeDocument/2006/relationships/slideLayout" Target="../slideLayouts/slideLayout171.xml"/><Relationship Id="rId14" Type="http://schemas.openxmlformats.org/officeDocument/2006/relationships/slideLayout" Target="../slideLayouts/slideLayout176.xml"/><Relationship Id="rId22" Type="http://schemas.openxmlformats.org/officeDocument/2006/relationships/slideLayout" Target="../slideLayouts/slideLayout184.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92.xml"/><Relationship Id="rId13" Type="http://schemas.openxmlformats.org/officeDocument/2006/relationships/slideLayout" Target="../slideLayouts/slideLayout197.xml"/><Relationship Id="rId18" Type="http://schemas.openxmlformats.org/officeDocument/2006/relationships/slideLayout" Target="../slideLayouts/slideLayout202.xml"/><Relationship Id="rId26" Type="http://schemas.openxmlformats.org/officeDocument/2006/relationships/slideLayout" Target="../slideLayouts/slideLayout210.xml"/><Relationship Id="rId3" Type="http://schemas.openxmlformats.org/officeDocument/2006/relationships/slideLayout" Target="../slideLayouts/slideLayout187.xml"/><Relationship Id="rId21" Type="http://schemas.openxmlformats.org/officeDocument/2006/relationships/slideLayout" Target="../slideLayouts/slideLayout205.xml"/><Relationship Id="rId7" Type="http://schemas.openxmlformats.org/officeDocument/2006/relationships/slideLayout" Target="../slideLayouts/slideLayout191.xml"/><Relationship Id="rId12" Type="http://schemas.openxmlformats.org/officeDocument/2006/relationships/slideLayout" Target="../slideLayouts/slideLayout196.xml"/><Relationship Id="rId17" Type="http://schemas.openxmlformats.org/officeDocument/2006/relationships/slideLayout" Target="../slideLayouts/slideLayout201.xml"/><Relationship Id="rId25" Type="http://schemas.openxmlformats.org/officeDocument/2006/relationships/slideLayout" Target="../slideLayouts/slideLayout209.xml"/><Relationship Id="rId2" Type="http://schemas.openxmlformats.org/officeDocument/2006/relationships/slideLayout" Target="../slideLayouts/slideLayout186.xml"/><Relationship Id="rId16" Type="http://schemas.openxmlformats.org/officeDocument/2006/relationships/slideLayout" Target="../slideLayouts/slideLayout200.xml"/><Relationship Id="rId20" Type="http://schemas.openxmlformats.org/officeDocument/2006/relationships/slideLayout" Target="../slideLayouts/slideLayout204.xml"/><Relationship Id="rId29" Type="http://schemas.openxmlformats.org/officeDocument/2006/relationships/image" Target="../media/image6.bin"/><Relationship Id="rId1" Type="http://schemas.openxmlformats.org/officeDocument/2006/relationships/slideLayout" Target="../slideLayouts/slideLayout185.xml"/><Relationship Id="rId6" Type="http://schemas.openxmlformats.org/officeDocument/2006/relationships/slideLayout" Target="../slideLayouts/slideLayout190.xml"/><Relationship Id="rId11" Type="http://schemas.openxmlformats.org/officeDocument/2006/relationships/slideLayout" Target="../slideLayouts/slideLayout195.xml"/><Relationship Id="rId24" Type="http://schemas.openxmlformats.org/officeDocument/2006/relationships/slideLayout" Target="../slideLayouts/slideLayout208.xml"/><Relationship Id="rId5" Type="http://schemas.openxmlformats.org/officeDocument/2006/relationships/slideLayout" Target="../slideLayouts/slideLayout189.xml"/><Relationship Id="rId15" Type="http://schemas.openxmlformats.org/officeDocument/2006/relationships/slideLayout" Target="../slideLayouts/slideLayout199.xml"/><Relationship Id="rId23" Type="http://schemas.openxmlformats.org/officeDocument/2006/relationships/slideLayout" Target="../slideLayouts/slideLayout207.xml"/><Relationship Id="rId28" Type="http://schemas.openxmlformats.org/officeDocument/2006/relationships/theme" Target="../theme/theme13.xml"/><Relationship Id="rId10" Type="http://schemas.openxmlformats.org/officeDocument/2006/relationships/slideLayout" Target="../slideLayouts/slideLayout194.xml"/><Relationship Id="rId19" Type="http://schemas.openxmlformats.org/officeDocument/2006/relationships/slideLayout" Target="../slideLayouts/slideLayout203.xml"/><Relationship Id="rId4" Type="http://schemas.openxmlformats.org/officeDocument/2006/relationships/slideLayout" Target="../slideLayouts/slideLayout188.xml"/><Relationship Id="rId9" Type="http://schemas.openxmlformats.org/officeDocument/2006/relationships/slideLayout" Target="../slideLayouts/slideLayout193.xml"/><Relationship Id="rId14" Type="http://schemas.openxmlformats.org/officeDocument/2006/relationships/slideLayout" Target="../slideLayouts/slideLayout198.xml"/><Relationship Id="rId22" Type="http://schemas.openxmlformats.org/officeDocument/2006/relationships/slideLayout" Target="../slideLayouts/slideLayout206.xml"/><Relationship Id="rId27" Type="http://schemas.openxmlformats.org/officeDocument/2006/relationships/slideLayout" Target="../slideLayouts/slideLayout21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19.xml"/><Relationship Id="rId13" Type="http://schemas.openxmlformats.org/officeDocument/2006/relationships/slideLayout" Target="../slideLayouts/slideLayout224.xml"/><Relationship Id="rId3" Type="http://schemas.openxmlformats.org/officeDocument/2006/relationships/slideLayout" Target="../slideLayouts/slideLayout214.xml"/><Relationship Id="rId7" Type="http://schemas.openxmlformats.org/officeDocument/2006/relationships/slideLayout" Target="../slideLayouts/slideLayout218.xml"/><Relationship Id="rId12" Type="http://schemas.openxmlformats.org/officeDocument/2006/relationships/slideLayout" Target="../slideLayouts/slideLayout223.xml"/><Relationship Id="rId2" Type="http://schemas.openxmlformats.org/officeDocument/2006/relationships/slideLayout" Target="../slideLayouts/slideLayout213.xml"/><Relationship Id="rId1" Type="http://schemas.openxmlformats.org/officeDocument/2006/relationships/slideLayout" Target="../slideLayouts/slideLayout212.xml"/><Relationship Id="rId6" Type="http://schemas.openxmlformats.org/officeDocument/2006/relationships/slideLayout" Target="../slideLayouts/slideLayout217.xml"/><Relationship Id="rId11" Type="http://schemas.openxmlformats.org/officeDocument/2006/relationships/slideLayout" Target="../slideLayouts/slideLayout222.xml"/><Relationship Id="rId5" Type="http://schemas.openxmlformats.org/officeDocument/2006/relationships/slideLayout" Target="../slideLayouts/slideLayout216.xml"/><Relationship Id="rId15" Type="http://schemas.openxmlformats.org/officeDocument/2006/relationships/image" Target="../media/image1.jpg"/><Relationship Id="rId10" Type="http://schemas.openxmlformats.org/officeDocument/2006/relationships/slideLayout" Target="../slideLayouts/slideLayout221.xml"/><Relationship Id="rId4" Type="http://schemas.openxmlformats.org/officeDocument/2006/relationships/slideLayout" Target="../slideLayouts/slideLayout215.xml"/><Relationship Id="rId9" Type="http://schemas.openxmlformats.org/officeDocument/2006/relationships/slideLayout" Target="../slideLayouts/slideLayout220.xml"/><Relationship Id="rId14"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32.xml"/><Relationship Id="rId13" Type="http://schemas.openxmlformats.org/officeDocument/2006/relationships/slideLayout" Target="../slideLayouts/slideLayout237.xml"/><Relationship Id="rId18" Type="http://schemas.openxmlformats.org/officeDocument/2006/relationships/slideLayout" Target="../slideLayouts/slideLayout242.xml"/><Relationship Id="rId26" Type="http://schemas.openxmlformats.org/officeDocument/2006/relationships/slideLayout" Target="../slideLayouts/slideLayout250.xml"/><Relationship Id="rId3" Type="http://schemas.openxmlformats.org/officeDocument/2006/relationships/slideLayout" Target="../slideLayouts/slideLayout227.xml"/><Relationship Id="rId21" Type="http://schemas.openxmlformats.org/officeDocument/2006/relationships/slideLayout" Target="../slideLayouts/slideLayout245.xml"/><Relationship Id="rId7" Type="http://schemas.openxmlformats.org/officeDocument/2006/relationships/slideLayout" Target="../slideLayouts/slideLayout231.xml"/><Relationship Id="rId12" Type="http://schemas.openxmlformats.org/officeDocument/2006/relationships/slideLayout" Target="../slideLayouts/slideLayout236.xml"/><Relationship Id="rId17" Type="http://schemas.openxmlformats.org/officeDocument/2006/relationships/slideLayout" Target="../slideLayouts/slideLayout241.xml"/><Relationship Id="rId25" Type="http://schemas.openxmlformats.org/officeDocument/2006/relationships/slideLayout" Target="../slideLayouts/slideLayout249.xml"/><Relationship Id="rId2" Type="http://schemas.openxmlformats.org/officeDocument/2006/relationships/slideLayout" Target="../slideLayouts/slideLayout226.xml"/><Relationship Id="rId16" Type="http://schemas.openxmlformats.org/officeDocument/2006/relationships/slideLayout" Target="../slideLayouts/slideLayout240.xml"/><Relationship Id="rId20" Type="http://schemas.openxmlformats.org/officeDocument/2006/relationships/slideLayout" Target="../slideLayouts/slideLayout244.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24" Type="http://schemas.openxmlformats.org/officeDocument/2006/relationships/slideLayout" Target="../slideLayouts/slideLayout248.xml"/><Relationship Id="rId5" Type="http://schemas.openxmlformats.org/officeDocument/2006/relationships/slideLayout" Target="../slideLayouts/slideLayout229.xml"/><Relationship Id="rId15" Type="http://schemas.openxmlformats.org/officeDocument/2006/relationships/slideLayout" Target="../slideLayouts/slideLayout239.xml"/><Relationship Id="rId23" Type="http://schemas.openxmlformats.org/officeDocument/2006/relationships/slideLayout" Target="../slideLayouts/slideLayout247.xml"/><Relationship Id="rId28" Type="http://schemas.openxmlformats.org/officeDocument/2006/relationships/image" Target="../media/image6.bin"/><Relationship Id="rId10" Type="http://schemas.openxmlformats.org/officeDocument/2006/relationships/slideLayout" Target="../slideLayouts/slideLayout234.xml"/><Relationship Id="rId19" Type="http://schemas.openxmlformats.org/officeDocument/2006/relationships/slideLayout" Target="../slideLayouts/slideLayout243.xml"/><Relationship Id="rId4" Type="http://schemas.openxmlformats.org/officeDocument/2006/relationships/slideLayout" Target="../slideLayouts/slideLayout228.xml"/><Relationship Id="rId9" Type="http://schemas.openxmlformats.org/officeDocument/2006/relationships/slideLayout" Target="../slideLayouts/slideLayout233.xml"/><Relationship Id="rId14" Type="http://schemas.openxmlformats.org/officeDocument/2006/relationships/slideLayout" Target="../slideLayouts/slideLayout238.xml"/><Relationship Id="rId22" Type="http://schemas.openxmlformats.org/officeDocument/2006/relationships/slideLayout" Target="../slideLayouts/slideLayout246.xml"/><Relationship Id="rId27"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58.xml"/><Relationship Id="rId13" Type="http://schemas.openxmlformats.org/officeDocument/2006/relationships/slideLayout" Target="../slideLayouts/slideLayout263.xml"/><Relationship Id="rId18" Type="http://schemas.openxmlformats.org/officeDocument/2006/relationships/theme" Target="../theme/theme16.xml"/><Relationship Id="rId3" Type="http://schemas.openxmlformats.org/officeDocument/2006/relationships/slideLayout" Target="../slideLayouts/slideLayout253.xml"/><Relationship Id="rId7" Type="http://schemas.openxmlformats.org/officeDocument/2006/relationships/slideLayout" Target="../slideLayouts/slideLayout257.xml"/><Relationship Id="rId12" Type="http://schemas.openxmlformats.org/officeDocument/2006/relationships/slideLayout" Target="../slideLayouts/slideLayout262.xml"/><Relationship Id="rId17" Type="http://schemas.openxmlformats.org/officeDocument/2006/relationships/slideLayout" Target="../slideLayouts/slideLayout267.xml"/><Relationship Id="rId2" Type="http://schemas.openxmlformats.org/officeDocument/2006/relationships/slideLayout" Target="../slideLayouts/slideLayout252.xml"/><Relationship Id="rId16" Type="http://schemas.openxmlformats.org/officeDocument/2006/relationships/slideLayout" Target="../slideLayouts/slideLayout266.xml"/><Relationship Id="rId1" Type="http://schemas.openxmlformats.org/officeDocument/2006/relationships/slideLayout" Target="../slideLayouts/slideLayout251.xml"/><Relationship Id="rId6" Type="http://schemas.openxmlformats.org/officeDocument/2006/relationships/slideLayout" Target="../slideLayouts/slideLayout256.xml"/><Relationship Id="rId11" Type="http://schemas.openxmlformats.org/officeDocument/2006/relationships/slideLayout" Target="../slideLayouts/slideLayout261.xml"/><Relationship Id="rId5" Type="http://schemas.openxmlformats.org/officeDocument/2006/relationships/slideLayout" Target="../slideLayouts/slideLayout255.xml"/><Relationship Id="rId15" Type="http://schemas.openxmlformats.org/officeDocument/2006/relationships/slideLayout" Target="../slideLayouts/slideLayout265.xml"/><Relationship Id="rId10" Type="http://schemas.openxmlformats.org/officeDocument/2006/relationships/slideLayout" Target="../slideLayouts/slideLayout260.xml"/><Relationship Id="rId19" Type="http://schemas.openxmlformats.org/officeDocument/2006/relationships/image" Target="../media/image6.bin"/><Relationship Id="rId4" Type="http://schemas.openxmlformats.org/officeDocument/2006/relationships/slideLayout" Target="../slideLayouts/slideLayout254.xml"/><Relationship Id="rId9" Type="http://schemas.openxmlformats.org/officeDocument/2006/relationships/slideLayout" Target="../slideLayouts/slideLayout259.xml"/><Relationship Id="rId14" Type="http://schemas.openxmlformats.org/officeDocument/2006/relationships/slideLayout" Target="../slideLayouts/slideLayout26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75.xml"/><Relationship Id="rId13" Type="http://schemas.openxmlformats.org/officeDocument/2006/relationships/slideLayout" Target="../slideLayouts/slideLayout280.xml"/><Relationship Id="rId18" Type="http://schemas.openxmlformats.org/officeDocument/2006/relationships/slideLayout" Target="../slideLayouts/slideLayout285.xml"/><Relationship Id="rId3" Type="http://schemas.openxmlformats.org/officeDocument/2006/relationships/slideLayout" Target="../slideLayouts/slideLayout270.xml"/><Relationship Id="rId21" Type="http://schemas.openxmlformats.org/officeDocument/2006/relationships/slideLayout" Target="../slideLayouts/slideLayout288.xml"/><Relationship Id="rId7" Type="http://schemas.openxmlformats.org/officeDocument/2006/relationships/slideLayout" Target="../slideLayouts/slideLayout274.xml"/><Relationship Id="rId12" Type="http://schemas.openxmlformats.org/officeDocument/2006/relationships/slideLayout" Target="../slideLayouts/slideLayout279.xml"/><Relationship Id="rId17" Type="http://schemas.openxmlformats.org/officeDocument/2006/relationships/slideLayout" Target="../slideLayouts/slideLayout284.xml"/><Relationship Id="rId25" Type="http://schemas.openxmlformats.org/officeDocument/2006/relationships/image" Target="../media/image6.bin"/><Relationship Id="rId2" Type="http://schemas.openxmlformats.org/officeDocument/2006/relationships/slideLayout" Target="../slideLayouts/slideLayout269.xml"/><Relationship Id="rId16" Type="http://schemas.openxmlformats.org/officeDocument/2006/relationships/slideLayout" Target="../slideLayouts/slideLayout283.xml"/><Relationship Id="rId20" Type="http://schemas.openxmlformats.org/officeDocument/2006/relationships/slideLayout" Target="../slideLayouts/slideLayout287.xml"/><Relationship Id="rId1" Type="http://schemas.openxmlformats.org/officeDocument/2006/relationships/slideLayout" Target="../slideLayouts/slideLayout268.xml"/><Relationship Id="rId6" Type="http://schemas.openxmlformats.org/officeDocument/2006/relationships/slideLayout" Target="../slideLayouts/slideLayout273.xml"/><Relationship Id="rId11" Type="http://schemas.openxmlformats.org/officeDocument/2006/relationships/slideLayout" Target="../slideLayouts/slideLayout278.xml"/><Relationship Id="rId24" Type="http://schemas.openxmlformats.org/officeDocument/2006/relationships/theme" Target="../theme/theme17.xml"/><Relationship Id="rId5" Type="http://schemas.openxmlformats.org/officeDocument/2006/relationships/slideLayout" Target="../slideLayouts/slideLayout272.xml"/><Relationship Id="rId15" Type="http://schemas.openxmlformats.org/officeDocument/2006/relationships/slideLayout" Target="../slideLayouts/slideLayout282.xml"/><Relationship Id="rId23" Type="http://schemas.openxmlformats.org/officeDocument/2006/relationships/slideLayout" Target="../slideLayouts/slideLayout290.xml"/><Relationship Id="rId10" Type="http://schemas.openxmlformats.org/officeDocument/2006/relationships/slideLayout" Target="../slideLayouts/slideLayout277.xml"/><Relationship Id="rId19" Type="http://schemas.openxmlformats.org/officeDocument/2006/relationships/slideLayout" Target="../slideLayouts/slideLayout286.xml"/><Relationship Id="rId4" Type="http://schemas.openxmlformats.org/officeDocument/2006/relationships/slideLayout" Target="../slideLayouts/slideLayout271.xml"/><Relationship Id="rId9" Type="http://schemas.openxmlformats.org/officeDocument/2006/relationships/slideLayout" Target="../slideLayouts/slideLayout276.xml"/><Relationship Id="rId14" Type="http://schemas.openxmlformats.org/officeDocument/2006/relationships/slideLayout" Target="../slideLayouts/slideLayout281.xml"/><Relationship Id="rId22" Type="http://schemas.openxmlformats.org/officeDocument/2006/relationships/slideLayout" Target="../slideLayouts/slideLayout28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 id="2147483942"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927"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4083"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 id="2147483862"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4686809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46434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 id="2147484029" r:id="rId16"/>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7277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02439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92"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31029184"/>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2715880643"/>
      </p:ext>
    </p:extLst>
  </p:cSld>
  <p:clrMap bg1="lt1" tx1="dk1" bg2="dk2" tx2="lt2" accent1="accent1" accent2="accent2" accent3="accent3" accent4="accent4" accent5="accent5" accent6="accent6" hlink="hlink" folHlink="folHlink"/>
  <p:sldLayoutIdLst>
    <p:sldLayoutId id="2147484031" r:id="rId1"/>
    <p:sldLayoutId id="2147484032" r:id="rId2"/>
    <p:sldLayoutId id="214748403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Shape 561"/>
        <p:cNvGrpSpPr/>
        <p:nvPr/>
      </p:nvGrpSpPr>
      <p:grpSpPr>
        <a:xfrm>
          <a:off x="0" y="0"/>
          <a:ext cx="0" cy="0"/>
          <a:chOff x="0" y="0"/>
          <a:chExt cx="0" cy="0"/>
        </a:xfrm>
      </p:grpSpPr>
      <p:sp>
        <p:nvSpPr>
          <p:cNvPr id="562" name="Google Shape;562;p1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733870305"/>
      </p:ext>
    </p:extLst>
  </p:cSld>
  <p:clrMap bg1="lt1" tx1="dk1" bg2="dk2" tx2="lt2" accent1="accent1" accent2="accent2" accent3="accent3" accent4="accent4" accent5="accent5" accent6="accent6" hlink="hlink" folHlink="folHlink"/>
  <p:sldLayoutIdLst>
    <p:sldLayoutId id="2147484085" r:id="rId1"/>
    <p:sldLayoutId id="2147484086" r:id="rId2"/>
    <p:sldLayoutId id="2147484087" r:id="rId3"/>
    <p:sldLayoutId id="2147484088" r:id="rId4"/>
    <p:sldLayoutId id="2147484089" r:id="rId5"/>
    <p:sldLayoutId id="2147484090" r:id="rId6"/>
    <p:sldLayoutId id="2147484091" r:id="rId7"/>
    <p:sldLayoutId id="2147484092" r:id="rId8"/>
    <p:sldLayoutId id="2147484093" r:id="rId9"/>
    <p:sldLayoutId id="2147484094" r:id="rId10"/>
    <p:sldLayoutId id="2147484095" r:id="rId11"/>
    <p:sldLayoutId id="2147484096" r:id="rId12"/>
    <p:sldLayoutId id="2147484097" r:id="rId13"/>
    <p:sldLayoutId id="2147484098" r:id="rId14"/>
    <p:sldLayoutId id="2147484099" r:id="rId15"/>
    <p:sldLayoutId id="2147484100" r:id="rId16"/>
    <p:sldLayoutId id="2147484101" r:id="rId17"/>
    <p:sldLayoutId id="2147484102" r:id="rId18"/>
    <p:sldLayoutId id="2147484103" r:id="rId19"/>
    <p:sldLayoutId id="2147484104" r:id="rId20"/>
    <p:sldLayoutId id="2147484105" r:id="rId21"/>
    <p:sldLayoutId id="2147484106"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86535555"/>
      </p:ext>
    </p:extLst>
  </p:cSld>
  <p:clrMap bg1="lt1" tx1="dk1" bg2="lt2" tx2="dk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 id="2147484140" r:id="rId12"/>
    <p:sldLayoutId id="2147484141" r:id="rId13"/>
    <p:sldLayoutId id="2147484142" r:id="rId14"/>
    <p:sldLayoutId id="2147484143" r:id="rId15"/>
    <p:sldLayoutId id="2147484144" r:id="rId16"/>
    <p:sldLayoutId id="2147484145" r:id="rId17"/>
    <p:sldLayoutId id="2147484146" r:id="rId18"/>
    <p:sldLayoutId id="2147484147" r:id="rId19"/>
    <p:sldLayoutId id="2147484148" r:id="rId20"/>
    <p:sldLayoutId id="2147484149" r:id="rId21"/>
    <p:sldLayoutId id="2147484150" r:id="rId22"/>
    <p:sldLayoutId id="2147484151" r:id="rId23"/>
    <p:sldLayoutId id="2147484152" r:id="rId24"/>
    <p:sldLayoutId id="2147484153" r:id="rId25"/>
    <p:sldLayoutId id="2147484154" r:id="rId26"/>
    <p:sldLayoutId id="2147484155" r:id="rId27"/>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6685448"/>
      </p:ext>
    </p:extLst>
  </p:cSld>
  <p:clrMap bg1="lt1" tx1="dk1" bg2="lt2" tx2="dk2" accent1="accent1" accent2="accent2" accent3="accent3" accent4="accent4" accent5="accent5" accent6="accent6" hlink="hlink" folHlink="folHlink"/>
  <p:sldLayoutIdLst>
    <p:sldLayoutId id="2147484157" r:id="rId1"/>
    <p:sldLayoutId id="2147484158" r:id="rId2"/>
    <p:sldLayoutId id="2147484159" r:id="rId3"/>
    <p:sldLayoutId id="2147484160" r:id="rId4"/>
    <p:sldLayoutId id="2147484161" r:id="rId5"/>
    <p:sldLayoutId id="2147484162" r:id="rId6"/>
    <p:sldLayoutId id="2147484163" r:id="rId7"/>
    <p:sldLayoutId id="2147484164" r:id="rId8"/>
    <p:sldLayoutId id="2147484165" r:id="rId9"/>
    <p:sldLayoutId id="2147484166" r:id="rId10"/>
    <p:sldLayoutId id="2147484167" r:id="rId11"/>
    <p:sldLayoutId id="2147484168" r:id="rId12"/>
    <p:sldLayoutId id="2147484169"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1">
          <a:blip r:embed="rId2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402923778"/>
      </p:ext>
    </p:extLst>
  </p:cSld>
  <p:clrMap bg1="lt1" tx1="dk1" bg2="lt2" tx2="dk2" accent1="accent1" accent2="accent2" accent3="accent3" accent4="accent4" accent5="accent5" accent6="accent6" hlink="hlink" folHlink="folHlink"/>
  <p:sldLayoutIdLst>
    <p:sldLayoutId id="2147484171" r:id="rId1"/>
    <p:sldLayoutId id="2147484172" r:id="rId2"/>
    <p:sldLayoutId id="2147484173" r:id="rId3"/>
    <p:sldLayoutId id="2147484174" r:id="rId4"/>
    <p:sldLayoutId id="2147484175" r:id="rId5"/>
    <p:sldLayoutId id="2147484176" r:id="rId6"/>
    <p:sldLayoutId id="2147484177" r:id="rId7"/>
    <p:sldLayoutId id="2147484178" r:id="rId8"/>
    <p:sldLayoutId id="2147484179" r:id="rId9"/>
    <p:sldLayoutId id="2147484180" r:id="rId10"/>
    <p:sldLayoutId id="2147484181" r:id="rId11"/>
    <p:sldLayoutId id="2147484182" r:id="rId12"/>
    <p:sldLayoutId id="2147484183" r:id="rId13"/>
    <p:sldLayoutId id="2147484184" r:id="rId14"/>
    <p:sldLayoutId id="2147484185" r:id="rId15"/>
    <p:sldLayoutId id="2147484186" r:id="rId16"/>
    <p:sldLayoutId id="2147484187" r:id="rId17"/>
    <p:sldLayoutId id="2147484188" r:id="rId18"/>
    <p:sldLayoutId id="2147484189" r:id="rId19"/>
    <p:sldLayoutId id="2147484190" r:id="rId20"/>
    <p:sldLayoutId id="2147484191" r:id="rId21"/>
    <p:sldLayoutId id="2147484192" r:id="rId22"/>
    <p:sldLayoutId id="2147484193" r:id="rId23"/>
    <p:sldLayoutId id="2147484194" r:id="rId24"/>
    <p:sldLayoutId id="2147484195" r:id="rId25"/>
    <p:sldLayoutId id="2147484196" r:id="rId26"/>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604460887"/>
      </p:ext>
    </p:extLst>
  </p:cSld>
  <p:clrMap bg1="lt1" tx1="dk1" bg2="lt2" tx2="dk2" accent1="accent1" accent2="accent2" accent3="accent3" accent4="accent4" accent5="accent5" accent6="accent6" hlink="hlink" folHlink="folHlink"/>
  <p:sldLayoutIdLst>
    <p:sldLayoutId id="2147484198" r:id="rId1"/>
    <p:sldLayoutId id="2147484199" r:id="rId2"/>
    <p:sldLayoutId id="2147484200" r:id="rId3"/>
    <p:sldLayoutId id="2147484201" r:id="rId4"/>
    <p:sldLayoutId id="2147484202" r:id="rId5"/>
    <p:sldLayoutId id="2147484203" r:id="rId6"/>
    <p:sldLayoutId id="2147484204" r:id="rId7"/>
    <p:sldLayoutId id="2147484205" r:id="rId8"/>
    <p:sldLayoutId id="2147484206" r:id="rId9"/>
    <p:sldLayoutId id="2147484207" r:id="rId10"/>
    <p:sldLayoutId id="2147484208" r:id="rId11"/>
    <p:sldLayoutId id="2147484209" r:id="rId12"/>
    <p:sldLayoutId id="2147484210" r:id="rId13"/>
    <p:sldLayoutId id="2147484211" r:id="rId14"/>
    <p:sldLayoutId id="2147484212" r:id="rId15"/>
    <p:sldLayoutId id="2147484213" r:id="rId16"/>
    <p:sldLayoutId id="2147484214"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341872183"/>
      </p:ext>
    </p:extLst>
  </p:cSld>
  <p:clrMap bg1="lt1" tx1="dk1" bg2="lt2" tx2="dk2" accent1="accent1" accent2="accent2" accent3="accent3" accent4="accent4" accent5="accent5" accent6="accent6" hlink="hlink" folHlink="folHlink"/>
  <p:sldLayoutIdLst>
    <p:sldLayoutId id="2147484216" r:id="rId1"/>
    <p:sldLayoutId id="2147484217" r:id="rId2"/>
    <p:sldLayoutId id="2147484218" r:id="rId3"/>
    <p:sldLayoutId id="2147484219" r:id="rId4"/>
    <p:sldLayoutId id="2147484220" r:id="rId5"/>
    <p:sldLayoutId id="2147484221" r:id="rId6"/>
    <p:sldLayoutId id="2147484222" r:id="rId7"/>
    <p:sldLayoutId id="2147484223" r:id="rId8"/>
    <p:sldLayoutId id="2147484224" r:id="rId9"/>
    <p:sldLayoutId id="2147484225" r:id="rId10"/>
    <p:sldLayoutId id="2147484226" r:id="rId11"/>
    <p:sldLayoutId id="2147484227" r:id="rId12"/>
    <p:sldLayoutId id="2147484228" r:id="rId13"/>
    <p:sldLayoutId id="2147484229" r:id="rId14"/>
    <p:sldLayoutId id="2147484230" r:id="rId15"/>
    <p:sldLayoutId id="2147484231" r:id="rId16"/>
    <p:sldLayoutId id="2147484232" r:id="rId17"/>
    <p:sldLayoutId id="2147484233" r:id="rId18"/>
    <p:sldLayoutId id="2147484234" r:id="rId19"/>
    <p:sldLayoutId id="2147484235" r:id="rId20"/>
    <p:sldLayoutId id="2147484236" r:id="rId21"/>
    <p:sldLayoutId id="2147484237" r:id="rId22"/>
    <p:sldLayoutId id="2147484238"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62.xml"/></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gif"/><Relationship Id="rId2" Type="http://schemas.openxmlformats.org/officeDocument/2006/relationships/image" Target="../media/image22.png"/><Relationship Id="rId1" Type="http://schemas.openxmlformats.org/officeDocument/2006/relationships/slideLayout" Target="../slideLayouts/slideLayout110.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111.xml"/></Relationships>
</file>

<file path=ppt/slides/_rels/slide4.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1.xml"/><Relationship Id="rId1" Type="http://schemas.openxmlformats.org/officeDocument/2006/relationships/slideLayout" Target="../slideLayouts/slideLayout22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2.xml"/></Relationships>
</file>

<file path=ppt/slides/_rels/slide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png"/><Relationship Id="rId1" Type="http://schemas.openxmlformats.org/officeDocument/2006/relationships/slideLayout" Target="../slideLayouts/slideLayout51.xml"/><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39.png"/><Relationship Id="rId3" Type="http://schemas.microsoft.com/office/2007/relationships/media" Target="../media/media2.mp4"/><Relationship Id="rId7" Type="http://schemas.openxmlformats.org/officeDocument/2006/relationships/image" Target="../media/image27.gif"/><Relationship Id="rId12" Type="http://schemas.openxmlformats.org/officeDocument/2006/relationships/image" Target="../media/image3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2.xml"/><Relationship Id="rId11" Type="http://schemas.openxmlformats.org/officeDocument/2006/relationships/image" Target="../media/image34.png"/><Relationship Id="rId5" Type="http://schemas.openxmlformats.org/officeDocument/2006/relationships/slideLayout" Target="../slideLayouts/slideLayout46.xml"/><Relationship Id="rId10" Type="http://schemas.openxmlformats.org/officeDocument/2006/relationships/image" Target="../media/image23.png"/><Relationship Id="rId4" Type="http://schemas.openxmlformats.org/officeDocument/2006/relationships/video" Target="../media/media2.mp4"/><Relationship Id="rId9" Type="http://schemas.openxmlformats.org/officeDocument/2006/relationships/image" Target="../media/image37.png"/><Relationship Id="rId14" Type="http://schemas.openxmlformats.org/officeDocument/2006/relationships/image" Target="../media/image40.png"/></Relationships>
</file>

<file path=ppt/slides/_rels/slide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41.png"/><Relationship Id="rId7"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46.xml"/><Relationship Id="rId6" Type="http://schemas.openxmlformats.org/officeDocument/2006/relationships/image" Target="../media/image34.png"/><Relationship Id="rId5" Type="http://schemas.openxmlformats.org/officeDocument/2006/relationships/image" Target="../media/image23.png"/><Relationship Id="rId4" Type="http://schemas.openxmlformats.org/officeDocument/2006/relationships/image" Target="../media/image42.png"/><Relationship Id="rId9" Type="http://schemas.openxmlformats.org/officeDocument/2006/relationships/image" Target="../media/image40.png"/></Relationships>
</file>

<file path=ppt/slides/_rels/slide1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slideLayout" Target="../slideLayouts/slideLayout46.xml"/><Relationship Id="rId7" Type="http://schemas.openxmlformats.org/officeDocument/2006/relationships/image" Target="../media/image44.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7.gif"/><Relationship Id="rId11" Type="http://schemas.openxmlformats.org/officeDocument/2006/relationships/image" Target="../media/image40.png"/><Relationship Id="rId5" Type="http://schemas.openxmlformats.org/officeDocument/2006/relationships/image" Target="../media/image43.png"/><Relationship Id="rId10" Type="http://schemas.openxmlformats.org/officeDocument/2006/relationships/image" Target="../media/image39.png"/><Relationship Id="rId4" Type="http://schemas.openxmlformats.org/officeDocument/2006/relationships/notesSlide" Target="../notesSlides/notesSlide4.xml"/><Relationship Id="rId9"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4.png"/><Relationship Id="rId1" Type="http://schemas.openxmlformats.org/officeDocument/2006/relationships/slideLayout" Target="../slideLayouts/slideLayout94.xml"/><Relationship Id="rId6" Type="http://schemas.openxmlformats.org/officeDocument/2006/relationships/image" Target="../media/image23.png"/><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4.png"/><Relationship Id="rId1" Type="http://schemas.openxmlformats.org/officeDocument/2006/relationships/slideLayout" Target="../slideLayouts/slideLayout94.xml"/><Relationship Id="rId6" Type="http://schemas.openxmlformats.org/officeDocument/2006/relationships/image" Target="../media/image22.png"/><Relationship Id="rId5" Type="http://schemas.openxmlformats.org/officeDocument/2006/relationships/image" Target="../media/image40.pn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23.png"/><Relationship Id="rId7"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49.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23.png"/><Relationship Id="rId7" Type="http://schemas.openxmlformats.org/officeDocument/2006/relationships/image" Target="../media/image40.png"/><Relationship Id="rId12" Type="http://schemas.openxmlformats.org/officeDocument/2006/relationships/image" Target="../media/image50.png"/><Relationship Id="rId2" Type="http://schemas.openxmlformats.org/officeDocument/2006/relationships/notesSlide" Target="../notesSlides/notesSlide6.xml"/><Relationship Id="rId1" Type="http://schemas.openxmlformats.org/officeDocument/2006/relationships/slideLayout" Target="../slideLayouts/slideLayout36.xml"/><Relationship Id="rId6" Type="http://schemas.openxmlformats.org/officeDocument/2006/relationships/image" Target="../media/image39.png"/><Relationship Id="rId11" Type="http://schemas.openxmlformats.org/officeDocument/2006/relationships/image" Target="../media/image49.png"/><Relationship Id="rId5" Type="http://schemas.openxmlformats.org/officeDocument/2006/relationships/image" Target="../media/image38.png"/><Relationship Id="rId10" Type="http://schemas.openxmlformats.org/officeDocument/2006/relationships/image" Target="../media/image48.png"/><Relationship Id="rId4" Type="http://schemas.openxmlformats.org/officeDocument/2006/relationships/image" Target="../media/image34.png"/><Relationship Id="rId9" Type="http://schemas.openxmlformats.org/officeDocument/2006/relationships/image" Target="../media/image47.png"/></Relationships>
</file>

<file path=ppt/slides/_rels/slide15.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22.png"/><Relationship Id="rId7" Type="http://schemas.openxmlformats.org/officeDocument/2006/relationships/image" Target="../media/image40.png"/><Relationship Id="rId12"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36.xml"/><Relationship Id="rId6" Type="http://schemas.openxmlformats.org/officeDocument/2006/relationships/image" Target="../media/image39.png"/><Relationship Id="rId11" Type="http://schemas.openxmlformats.org/officeDocument/2006/relationships/image" Target="../media/image49.png"/><Relationship Id="rId5" Type="http://schemas.openxmlformats.org/officeDocument/2006/relationships/image" Target="../media/image38.png"/><Relationship Id="rId10" Type="http://schemas.openxmlformats.org/officeDocument/2006/relationships/image" Target="../media/image48.png"/><Relationship Id="rId4" Type="http://schemas.openxmlformats.org/officeDocument/2006/relationships/image" Target="../media/image34.png"/><Relationship Id="rId9" Type="http://schemas.openxmlformats.org/officeDocument/2006/relationships/image" Target="../media/image47.png"/></Relationships>
</file>

<file path=ppt/slides/_rels/slide1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3.png"/><Relationship Id="rId7"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2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3.png"/><Relationship Id="rId7"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4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5.gif"/><Relationship Id="rId1" Type="http://schemas.openxmlformats.org/officeDocument/2006/relationships/slideLayout" Target="../slideLayouts/slideLayout51.xml"/><Relationship Id="rId5" Type="http://schemas.openxmlformats.org/officeDocument/2006/relationships/image" Target="../media/image38.png"/><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55.jpeg"/><Relationship Id="rId2" Type="http://schemas.openxmlformats.org/officeDocument/2006/relationships/image" Target="../media/image23.png"/><Relationship Id="rId1" Type="http://schemas.openxmlformats.org/officeDocument/2006/relationships/slideLayout" Target="../slideLayouts/slideLayout4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55.jpeg"/><Relationship Id="rId2" Type="http://schemas.openxmlformats.org/officeDocument/2006/relationships/image" Target="../media/image23.png"/><Relationship Id="rId1" Type="http://schemas.openxmlformats.org/officeDocument/2006/relationships/slideLayout" Target="../slideLayouts/slideLayout4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56.png"/><Relationship Id="rId7"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46.xml"/><Relationship Id="rId6" Type="http://schemas.openxmlformats.org/officeDocument/2006/relationships/image" Target="../media/image38.png"/><Relationship Id="rId5" Type="http://schemas.openxmlformats.org/officeDocument/2006/relationships/image" Target="../media/image34.png"/><Relationship Id="rId4" Type="http://schemas.openxmlformats.org/officeDocument/2006/relationships/image" Target="../media/image23.png"/><Relationship Id="rId9" Type="http://schemas.openxmlformats.org/officeDocument/2006/relationships/image" Target="../media/image57.png"/></Relationships>
</file>

<file path=ppt/slides/_rels/slide22.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22.png"/><Relationship Id="rId7"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4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23.png"/><Relationship Id="rId7"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4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22.png"/><Relationship Id="rId7"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4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23.png"/><Relationship Id="rId7"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4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23.png"/><Relationship Id="rId7"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4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23.png"/><Relationship Id="rId7"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4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23.png"/><Relationship Id="rId7"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4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23.png"/><Relationship Id="rId7"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4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23.png"/><Relationship Id="rId7"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4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23.png"/><Relationship Id="rId7"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4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23.png"/><Relationship Id="rId7"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4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23.png"/><Relationship Id="rId7"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4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4.png"/><Relationship Id="rId7"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4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slideLayout" Target="../slideLayouts/slideLayout265.xml"/><Relationship Id="rId7" Type="http://schemas.openxmlformats.org/officeDocument/2006/relationships/image" Target="../media/image63.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3.png"/><Relationship Id="rId11" Type="http://schemas.openxmlformats.org/officeDocument/2006/relationships/image" Target="../media/image40.png"/><Relationship Id="rId5" Type="http://schemas.openxmlformats.org/officeDocument/2006/relationships/image" Target="../media/image27.gif"/><Relationship Id="rId10" Type="http://schemas.openxmlformats.org/officeDocument/2006/relationships/image" Target="../media/image39.png"/><Relationship Id="rId4" Type="http://schemas.openxmlformats.org/officeDocument/2006/relationships/notesSlide" Target="../notesSlides/notesSlide24.xml"/><Relationship Id="rId9" Type="http://schemas.openxmlformats.org/officeDocument/2006/relationships/image" Target="../media/image38.png"/></Relationships>
</file>

<file path=ppt/slides/_rels/slide3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slideLayout" Target="../slideLayouts/slideLayout46.xml"/><Relationship Id="rId7" Type="http://schemas.openxmlformats.org/officeDocument/2006/relationships/image" Target="../media/image23.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27.gif"/><Relationship Id="rId11" Type="http://schemas.openxmlformats.org/officeDocument/2006/relationships/image" Target="../media/image40.png"/><Relationship Id="rId5" Type="http://schemas.openxmlformats.org/officeDocument/2006/relationships/image" Target="../media/image64.png"/><Relationship Id="rId10" Type="http://schemas.openxmlformats.org/officeDocument/2006/relationships/image" Target="../media/image39.png"/><Relationship Id="rId4" Type="http://schemas.openxmlformats.org/officeDocument/2006/relationships/notesSlide" Target="../notesSlides/notesSlide25.xml"/><Relationship Id="rId9" Type="http://schemas.openxmlformats.org/officeDocument/2006/relationships/image" Target="../media/image38.png"/></Relationships>
</file>

<file path=ppt/slides/_rels/slide3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35.gif"/><Relationship Id="rId1" Type="http://schemas.openxmlformats.org/officeDocument/2006/relationships/slideLayout" Target="../slideLayouts/slideLayout51.xml"/><Relationship Id="rId5" Type="http://schemas.openxmlformats.org/officeDocument/2006/relationships/image" Target="../media/image39.png"/><Relationship Id="rId4" Type="http://schemas.microsoft.com/office/2007/relationships/hdphoto" Target="../media/hdphoto4.wdp"/></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4.png"/><Relationship Id="rId1" Type="http://schemas.openxmlformats.org/officeDocument/2006/relationships/slideLayout" Target="../slideLayouts/slideLayout204.xml"/><Relationship Id="rId6" Type="http://schemas.openxmlformats.org/officeDocument/2006/relationships/image" Target="../media/image66.png"/><Relationship Id="rId5" Type="http://schemas.openxmlformats.org/officeDocument/2006/relationships/image" Target="../media/image40.png"/><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image" Target="../media/image34.png"/><Relationship Id="rId1" Type="http://schemas.openxmlformats.org/officeDocument/2006/relationships/slideLayout" Target="../slideLayouts/slideLayout204.xml"/><Relationship Id="rId6" Type="http://schemas.openxmlformats.org/officeDocument/2006/relationships/image" Target="../media/image66.png"/><Relationship Id="rId5" Type="http://schemas.openxmlformats.org/officeDocument/2006/relationships/image" Target="../media/image40.png"/><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67.svg"/><Relationship Id="rId2" Type="http://schemas.openxmlformats.org/officeDocument/2006/relationships/image" Target="../media/image34.png"/><Relationship Id="rId1" Type="http://schemas.openxmlformats.org/officeDocument/2006/relationships/slideLayout" Target="../slideLayouts/slideLayout46.xml"/><Relationship Id="rId6" Type="http://schemas.openxmlformats.org/officeDocument/2006/relationships/image" Target="../media/image22.png"/><Relationship Id="rId5" Type="http://schemas.openxmlformats.org/officeDocument/2006/relationships/image" Target="../media/image40.png"/><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67.svg"/><Relationship Id="rId2" Type="http://schemas.openxmlformats.org/officeDocument/2006/relationships/image" Target="../media/image34.png"/><Relationship Id="rId1" Type="http://schemas.openxmlformats.org/officeDocument/2006/relationships/slideLayout" Target="../slideLayouts/slideLayout46.xml"/><Relationship Id="rId6" Type="http://schemas.openxmlformats.org/officeDocument/2006/relationships/image" Target="../media/image22.png"/><Relationship Id="rId5" Type="http://schemas.openxmlformats.org/officeDocument/2006/relationships/image" Target="../media/image40.png"/><Relationship Id="rId4" Type="http://schemas.openxmlformats.org/officeDocument/2006/relationships/image" Target="../media/image39.png"/></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2.png"/><Relationship Id="rId2" Type="http://schemas.openxmlformats.org/officeDocument/2006/relationships/image" Target="../media/image34.png"/><Relationship Id="rId1" Type="http://schemas.openxmlformats.org/officeDocument/2006/relationships/slideLayout" Target="../slideLayouts/slideLayout46.xml"/><Relationship Id="rId6" Type="http://schemas.openxmlformats.org/officeDocument/2006/relationships/image" Target="../media/image67.svg"/><Relationship Id="rId5" Type="http://schemas.openxmlformats.org/officeDocument/2006/relationships/image" Target="../media/image40.png"/><Relationship Id="rId4" Type="http://schemas.openxmlformats.org/officeDocument/2006/relationships/image" Target="../media/image39.png"/></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2.png"/><Relationship Id="rId2" Type="http://schemas.openxmlformats.org/officeDocument/2006/relationships/image" Target="../media/image34.png"/><Relationship Id="rId1" Type="http://schemas.openxmlformats.org/officeDocument/2006/relationships/slideLayout" Target="../slideLayouts/slideLayout46.xml"/><Relationship Id="rId6" Type="http://schemas.openxmlformats.org/officeDocument/2006/relationships/image" Target="../media/image67.svg"/><Relationship Id="rId5" Type="http://schemas.openxmlformats.org/officeDocument/2006/relationships/image" Target="../media/image40.png"/><Relationship Id="rId4" Type="http://schemas.openxmlformats.org/officeDocument/2006/relationships/image" Target="../media/image39.png"/></Relationships>
</file>

<file path=ppt/slides/_rels/slide45.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22.png"/><Relationship Id="rId2" Type="http://schemas.openxmlformats.org/officeDocument/2006/relationships/image" Target="../media/image68.png"/><Relationship Id="rId1" Type="http://schemas.openxmlformats.org/officeDocument/2006/relationships/slideLayout" Target="../slideLayouts/slideLayout46.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46.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22.png"/><Relationship Id="rId2" Type="http://schemas.openxmlformats.org/officeDocument/2006/relationships/image" Target="../media/image68.png"/><Relationship Id="rId1" Type="http://schemas.openxmlformats.org/officeDocument/2006/relationships/slideLayout" Target="../slideLayouts/slideLayout46.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47.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slideLayout" Target="../slideLayouts/slideLayout165.xml"/><Relationship Id="rId7" Type="http://schemas.openxmlformats.org/officeDocument/2006/relationships/image" Target="../media/image27.gif"/><Relationship Id="rId12" Type="http://schemas.openxmlformats.org/officeDocument/2006/relationships/image" Target="../media/image72.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64.png"/><Relationship Id="rId11" Type="http://schemas.openxmlformats.org/officeDocument/2006/relationships/image" Target="../media/image71.png"/><Relationship Id="rId5" Type="http://schemas.openxmlformats.org/officeDocument/2006/relationships/image" Target="../media/image23.png"/><Relationship Id="rId10" Type="http://schemas.openxmlformats.org/officeDocument/2006/relationships/image" Target="../media/image70.png"/><Relationship Id="rId4" Type="http://schemas.openxmlformats.org/officeDocument/2006/relationships/notesSlide" Target="../notesSlides/notesSlide26.xml"/><Relationship Id="rId9" Type="http://schemas.openxmlformats.org/officeDocument/2006/relationships/image" Target="../media/image69.png"/></Relationships>
</file>

<file path=ppt/slides/_rels/slide48.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slideLayout" Target="../slideLayouts/slideLayout164.xml"/><Relationship Id="rId7" Type="http://schemas.openxmlformats.org/officeDocument/2006/relationships/image" Target="../media/image69.png"/><Relationship Id="rId12" Type="http://schemas.openxmlformats.org/officeDocument/2006/relationships/image" Target="../media/image73.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68.png"/><Relationship Id="rId11" Type="http://schemas.openxmlformats.org/officeDocument/2006/relationships/image" Target="../media/image27.gif"/><Relationship Id="rId5" Type="http://schemas.openxmlformats.org/officeDocument/2006/relationships/image" Target="../media/image23.png"/><Relationship Id="rId10" Type="http://schemas.openxmlformats.org/officeDocument/2006/relationships/image" Target="../media/image72.png"/><Relationship Id="rId4" Type="http://schemas.openxmlformats.org/officeDocument/2006/relationships/notesSlide" Target="../notesSlides/notesSlide27.xml"/><Relationship Id="rId9" Type="http://schemas.openxmlformats.org/officeDocument/2006/relationships/image" Target="../media/image71.png"/></Relationships>
</file>

<file path=ppt/slides/_rels/slide49.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28.xml"/><Relationship Id="rId1" Type="http://schemas.openxmlformats.org/officeDocument/2006/relationships/slideLayout" Target="../slideLayouts/slideLayout163.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 Id="rId9" Type="http://schemas.openxmlformats.org/officeDocument/2006/relationships/image" Target="../media/image23.png"/></Relationships>
</file>

<file path=ppt/slides/_rels/slide50.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29.xml"/><Relationship Id="rId1" Type="http://schemas.openxmlformats.org/officeDocument/2006/relationships/slideLayout" Target="../slideLayouts/slideLayout163.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 Id="rId9" Type="http://schemas.openxmlformats.org/officeDocument/2006/relationships/image" Target="../media/image22.png"/></Relationships>
</file>

<file path=ppt/slides/_rels/slide51.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30.xml"/><Relationship Id="rId1" Type="http://schemas.openxmlformats.org/officeDocument/2006/relationships/slideLayout" Target="../slideLayouts/slideLayout163.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 Id="rId9" Type="http://schemas.openxmlformats.org/officeDocument/2006/relationships/image" Target="../media/image22.png"/></Relationships>
</file>

<file path=ppt/slides/_rels/slide5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4.png"/><Relationship Id="rId7" Type="http://schemas.openxmlformats.org/officeDocument/2006/relationships/image" Target="../media/image74.png"/><Relationship Id="rId2" Type="http://schemas.openxmlformats.org/officeDocument/2006/relationships/notesSlide" Target="../notesSlides/notesSlide31.xml"/><Relationship Id="rId1" Type="http://schemas.openxmlformats.org/officeDocument/2006/relationships/slideLayout" Target="../slideLayouts/slideLayout16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4.png"/><Relationship Id="rId7" Type="http://schemas.openxmlformats.org/officeDocument/2006/relationships/image" Target="../media/image74.png"/><Relationship Id="rId2" Type="http://schemas.openxmlformats.org/officeDocument/2006/relationships/notesSlide" Target="../notesSlides/notesSlide32.xml"/><Relationship Id="rId1" Type="http://schemas.openxmlformats.org/officeDocument/2006/relationships/slideLayout" Target="../slideLayouts/slideLayout16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4.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75.png"/><Relationship Id="rId7"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16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4.png"/></Relationships>
</file>

<file path=ppt/slides/_rels/slide55.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22.png"/><Relationship Id="rId7"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16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4.png"/></Relationships>
</file>

<file path=ppt/slides/_rels/slide56.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22.png"/><Relationship Id="rId7"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16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4.png"/></Relationships>
</file>

<file path=ppt/slides/_rels/slide57.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22.png"/><Relationship Id="rId7"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16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4.png"/></Relationships>
</file>

<file path=ppt/slides/_rels/slide58.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22.png"/><Relationship Id="rId7"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16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4.png"/></Relationships>
</file>

<file path=ppt/slides/_rels/slide59.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22.png"/><Relationship Id="rId7"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16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4.png"/></Relationships>
</file>

<file path=ppt/slides/_rels/slide60.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22.png"/><Relationship Id="rId7" Type="http://schemas.openxmlformats.org/officeDocument/2006/relationships/image" Target="../media/image40.png"/><Relationship Id="rId2" Type="http://schemas.openxmlformats.org/officeDocument/2006/relationships/notesSlide" Target="../notesSlides/notesSlide39.xml"/><Relationship Id="rId1" Type="http://schemas.openxmlformats.org/officeDocument/2006/relationships/slideLayout" Target="../slideLayouts/slideLayout16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4.png"/></Relationships>
</file>

<file path=ppt/slides/_rels/slide6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slideLayout" Target="../slideLayouts/slideLayout46.xml"/><Relationship Id="rId7" Type="http://schemas.openxmlformats.org/officeDocument/2006/relationships/image" Target="../media/image27.gif"/><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64.png"/><Relationship Id="rId11" Type="http://schemas.openxmlformats.org/officeDocument/2006/relationships/image" Target="../media/image40.png"/><Relationship Id="rId5" Type="http://schemas.openxmlformats.org/officeDocument/2006/relationships/image" Target="../media/image23.png"/><Relationship Id="rId10" Type="http://schemas.openxmlformats.org/officeDocument/2006/relationships/image" Target="../media/image39.png"/><Relationship Id="rId4" Type="http://schemas.openxmlformats.org/officeDocument/2006/relationships/notesSlide" Target="../notesSlides/notesSlide40.xml"/><Relationship Id="rId9" Type="http://schemas.openxmlformats.org/officeDocument/2006/relationships/image" Target="../media/image38.png"/></Relationships>
</file>

<file path=ppt/slides/_rels/slide6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76.png"/><Relationship Id="rId7"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46.xml"/><Relationship Id="rId6" Type="http://schemas.openxmlformats.org/officeDocument/2006/relationships/image" Target="../media/image38.png"/><Relationship Id="rId5" Type="http://schemas.openxmlformats.org/officeDocument/2006/relationships/image" Target="../media/image34.png"/><Relationship Id="rId4" Type="http://schemas.openxmlformats.org/officeDocument/2006/relationships/image" Target="../media/image23.png"/><Relationship Id="rId9" Type="http://schemas.openxmlformats.org/officeDocument/2006/relationships/image" Target="../media/image77.png"/></Relationships>
</file>

<file path=ppt/slides/_rels/slide6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35.gif"/><Relationship Id="rId1" Type="http://schemas.openxmlformats.org/officeDocument/2006/relationships/slideLayout" Target="../slideLayouts/slideLayout290.xml"/><Relationship Id="rId4" Type="http://schemas.microsoft.com/office/2007/relationships/hdphoto" Target="../media/hdphoto4.wdp"/></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6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2.xml"/><Relationship Id="rId1" Type="http://schemas.openxmlformats.org/officeDocument/2006/relationships/slideLayout" Target="../slideLayouts/slideLayout195.xml"/><Relationship Id="rId4" Type="http://schemas.openxmlformats.org/officeDocument/2006/relationships/image" Target="../media/image78.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7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3.xml"/><Relationship Id="rId1" Type="http://schemas.openxmlformats.org/officeDocument/2006/relationships/slideLayout" Target="../slideLayouts/slideLayout195.xml"/><Relationship Id="rId4" Type="http://schemas.openxmlformats.org/officeDocument/2006/relationships/image" Target="../media/image79.png"/></Relationships>
</file>

<file path=ppt/slides/_rels/slide71.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83.png"/><Relationship Id="rId2" Type="http://schemas.openxmlformats.org/officeDocument/2006/relationships/notesSlide" Target="../notesSlides/notesSlide44.xml"/><Relationship Id="rId1" Type="http://schemas.openxmlformats.org/officeDocument/2006/relationships/slideLayout" Target="../slideLayouts/slideLayout195.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7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5.xml"/><Relationship Id="rId1" Type="http://schemas.openxmlformats.org/officeDocument/2006/relationships/slideLayout" Target="../slideLayouts/slideLayout195.xml"/><Relationship Id="rId4" Type="http://schemas.openxmlformats.org/officeDocument/2006/relationships/image" Target="../media/image8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7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6.xml"/><Relationship Id="rId1" Type="http://schemas.openxmlformats.org/officeDocument/2006/relationships/slideLayout" Target="../slideLayouts/slideLayout195.xml"/><Relationship Id="rId4" Type="http://schemas.openxmlformats.org/officeDocument/2006/relationships/image" Target="../media/image85.png"/></Relationships>
</file>

<file path=ppt/slides/_rels/slide7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195.xml"/><Relationship Id="rId4" Type="http://schemas.openxmlformats.org/officeDocument/2006/relationships/image" Target="../media/image86.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7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8.xml"/><Relationship Id="rId1" Type="http://schemas.openxmlformats.org/officeDocument/2006/relationships/slideLayout" Target="../slideLayouts/slideLayout195.xml"/><Relationship Id="rId4" Type="http://schemas.openxmlformats.org/officeDocument/2006/relationships/image" Target="../media/image87.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82.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23.png"/><Relationship Id="rId7" Type="http://schemas.openxmlformats.org/officeDocument/2006/relationships/image" Target="../media/image90.png"/><Relationship Id="rId2" Type="http://schemas.openxmlformats.org/officeDocument/2006/relationships/notesSlide" Target="../notesSlides/notesSlide49.xml"/><Relationship Id="rId1" Type="http://schemas.openxmlformats.org/officeDocument/2006/relationships/slideLayout" Target="../slideLayouts/slideLayout195.xml"/><Relationship Id="rId6" Type="http://schemas.openxmlformats.org/officeDocument/2006/relationships/image" Target="../media/image86.png"/><Relationship Id="rId5" Type="http://schemas.openxmlformats.org/officeDocument/2006/relationships/image" Target="../media/image89.png"/><Relationship Id="rId4" Type="http://schemas.openxmlformats.org/officeDocument/2006/relationships/image" Target="../media/image88.png"/><Relationship Id="rId9" Type="http://schemas.openxmlformats.org/officeDocument/2006/relationships/image" Target="../media/image92.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8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0.xml"/><Relationship Id="rId1" Type="http://schemas.openxmlformats.org/officeDocument/2006/relationships/slideLayout" Target="../slideLayouts/slideLayout195.xml"/><Relationship Id="rId4" Type="http://schemas.openxmlformats.org/officeDocument/2006/relationships/image" Target="../media/image93.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8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08.xml"/></Relationships>
</file>

<file path=ppt/slides/_rels/slide8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1.xml"/><Relationship Id="rId1" Type="http://schemas.openxmlformats.org/officeDocument/2006/relationships/slideLayout" Target="../slideLayouts/slideLayout195.xml"/></Relationships>
</file>

<file path=ppt/slides/_rels/slide8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2.xml"/><Relationship Id="rId1" Type="http://schemas.openxmlformats.org/officeDocument/2006/relationships/slideLayout" Target="../slideLayouts/slideLayout195.xml"/><Relationship Id="rId4" Type="http://schemas.openxmlformats.org/officeDocument/2006/relationships/image" Target="../media/image67.sv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9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3.xml"/><Relationship Id="rId1" Type="http://schemas.openxmlformats.org/officeDocument/2006/relationships/slideLayout" Target="../slideLayouts/slideLayout195.xml"/><Relationship Id="rId4" Type="http://schemas.openxmlformats.org/officeDocument/2006/relationships/image" Target="../media/image95.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9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4.xml"/><Relationship Id="rId1" Type="http://schemas.openxmlformats.org/officeDocument/2006/relationships/slideLayout" Target="../slideLayouts/slideLayout195.xml"/><Relationship Id="rId4" Type="http://schemas.openxmlformats.org/officeDocument/2006/relationships/image" Target="../media/image67.sv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9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88.xml"/></Relationships>
</file>

<file path=ppt/slides/_rels/slide9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5.gif"/><Relationship Id="rId1" Type="http://schemas.openxmlformats.org/officeDocument/2006/relationships/slideLayout" Target="../slideLayouts/slideLayout13.xml"/><Relationship Id="rId4" Type="http://schemas.openxmlformats.org/officeDocument/2006/relationships/image" Target="../media/image40.png"/></Relationships>
</file>

<file path=ppt/slides/_rels/slide9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231.xml"/><Relationship Id="rId7" Type="http://schemas.openxmlformats.org/officeDocument/2006/relationships/image" Target="../media/image34.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2.png"/><Relationship Id="rId11" Type="http://schemas.openxmlformats.org/officeDocument/2006/relationships/image" Target="../media/image58.png"/><Relationship Id="rId5" Type="http://schemas.openxmlformats.org/officeDocument/2006/relationships/image" Target="../media/image97.png"/><Relationship Id="rId10" Type="http://schemas.openxmlformats.org/officeDocument/2006/relationships/image" Target="../media/image40.png"/><Relationship Id="rId4" Type="http://schemas.openxmlformats.org/officeDocument/2006/relationships/notesSlide" Target="../notesSlides/notesSlide55.xml"/><Relationship Id="rId9" Type="http://schemas.openxmlformats.org/officeDocument/2006/relationships/image" Target="../media/image39.png"/></Relationships>
</file>

<file path=ppt/slides/_rels/slide9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46.xml"/><Relationship Id="rId7" Type="http://schemas.openxmlformats.org/officeDocument/2006/relationships/image" Target="../media/image34.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22.png"/><Relationship Id="rId5" Type="http://schemas.openxmlformats.org/officeDocument/2006/relationships/image" Target="../media/image97.png"/><Relationship Id="rId10" Type="http://schemas.openxmlformats.org/officeDocument/2006/relationships/image" Target="../media/image40.png"/><Relationship Id="rId4" Type="http://schemas.openxmlformats.org/officeDocument/2006/relationships/notesSlide" Target="../notesSlides/notesSlide56.xml"/><Relationship Id="rId9" Type="http://schemas.openxmlformats.org/officeDocument/2006/relationships/image" Target="../media/image39.png"/></Relationships>
</file>

<file path=ppt/slides/_rels/slide9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98.png"/><Relationship Id="rId7" Type="http://schemas.openxmlformats.org/officeDocument/2006/relationships/image" Target="../media/image39.png"/><Relationship Id="rId2" Type="http://schemas.openxmlformats.org/officeDocument/2006/relationships/notesSlide" Target="../notesSlides/notesSlide57.xml"/><Relationship Id="rId1" Type="http://schemas.openxmlformats.org/officeDocument/2006/relationships/slideLayout" Target="../slideLayouts/slideLayout26.xml"/><Relationship Id="rId6" Type="http://schemas.openxmlformats.org/officeDocument/2006/relationships/image" Target="../media/image38.png"/><Relationship Id="rId5" Type="http://schemas.openxmlformats.org/officeDocument/2006/relationships/image" Target="../media/image34.png"/><Relationship Id="rId4" Type="http://schemas.openxmlformats.org/officeDocument/2006/relationships/image" Target="../media/image23.png"/><Relationship Id="rId9" Type="http://schemas.openxmlformats.org/officeDocument/2006/relationships/image" Target="../media/image76.png"/></Relationships>
</file>

<file path=ppt/slides/_rels/slide10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44.xml"/><Relationship Id="rId7" Type="http://schemas.openxmlformats.org/officeDocument/2006/relationships/image" Target="../media/image34.pn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100.png"/><Relationship Id="rId5" Type="http://schemas.openxmlformats.org/officeDocument/2006/relationships/image" Target="../media/image27.gif"/><Relationship Id="rId10" Type="http://schemas.openxmlformats.org/officeDocument/2006/relationships/image" Target="../media/image40.png"/><Relationship Id="rId4" Type="http://schemas.openxmlformats.org/officeDocument/2006/relationships/image" Target="../media/image99.png"/><Relationship Id="rId9"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E423295-C6A2-309F-3E86-2A9A8F6DF076}"/>
              </a:ext>
            </a:extLst>
          </p:cNvPr>
          <p:cNvPicPr>
            <a:picLocks noChangeAspect="1"/>
          </p:cNvPicPr>
          <p:nvPr/>
        </p:nvPicPr>
        <p:blipFill>
          <a:blip r:embed="rId2"/>
          <a:stretch>
            <a:fillRect/>
          </a:stretch>
        </p:blipFill>
        <p:spPr>
          <a:xfrm>
            <a:off x="0" y="1"/>
            <a:ext cx="9173308" cy="6858000"/>
          </a:xfrm>
          <a:prstGeom prst="rect">
            <a:avLst/>
          </a:prstGeom>
        </p:spPr>
      </p:pic>
    </p:spTree>
    <p:extLst>
      <p:ext uri="{BB962C8B-B14F-4D97-AF65-F5344CB8AC3E}">
        <p14:creationId xmlns:p14="http://schemas.microsoft.com/office/powerpoint/2010/main" val="781223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b="1" dirty="0"/>
              <a:t>تعيين تلميذ(ة) للإجابة</a:t>
            </a:r>
            <a:r>
              <a:rPr lang="fr-FR" b="1" dirty="0"/>
              <a:t>.</a:t>
            </a:r>
            <a:endParaRPr lang="fr-MA" b="1"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b="1" dirty="0"/>
              <a:t>توجيهات و شرح التعليمات</a:t>
            </a:r>
            <a:r>
              <a:rPr lang="fr-FR" b="1" dirty="0"/>
              <a:t>.</a:t>
            </a:r>
            <a:endParaRPr lang="fr-MA" b="1"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b="1" dirty="0"/>
              <a:t>عرض فيديو</a:t>
            </a:r>
            <a:r>
              <a:rPr lang="fr-FR" b="1" dirty="0"/>
              <a:t>.</a:t>
            </a:r>
            <a:endParaRPr lang="fr-MA" b="1"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xfrm>
            <a:off x="864455" y="5606678"/>
            <a:ext cx="2144216" cy="547687"/>
          </a:xfrm>
          <a:prstGeom prst="roundRect">
            <a:avLst/>
          </a:prstGeom>
        </p:spPr>
        <p:txBody>
          <a:bodyPr/>
          <a:lstStyle/>
          <a:p>
            <a:r>
              <a:rPr lang="ar-MA" b="1" dirty="0"/>
              <a:t>المرور بين الصفوف للمساعدة و تصحيح الإنجازات</a:t>
            </a:r>
            <a:r>
              <a:rPr lang="fr-FR" b="1" dirty="0"/>
              <a:t>.</a:t>
            </a:r>
            <a:endParaRPr lang="fr-MA" b="1"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b="1" dirty="0"/>
              <a:t>عمل في ثنائيات</a:t>
            </a:r>
            <a:r>
              <a:rPr lang="fr-FR" b="1" dirty="0"/>
              <a:t>.</a:t>
            </a:r>
            <a:endParaRPr lang="fr-MA" b="1"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b="1" dirty="0"/>
              <a:t>نهاية الشريط، المرور إلى الشريحة الموالية.</a:t>
            </a:r>
            <a:endParaRPr lang="fr-MA" b="1"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0148-2B99-4C3A-ECD5-449BA0E04C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BAE4CE-18FA-B625-3C67-E7F29A6BC8E5}"/>
              </a:ext>
            </a:extLst>
          </p:cNvPr>
          <p:cNvSpPr>
            <a:spLocks noGrp="1"/>
          </p:cNvSpPr>
          <p:nvPr>
            <p:ph type="title"/>
          </p:nvPr>
        </p:nvSpPr>
        <p:spPr>
          <a:xfrm>
            <a:off x="628650" y="821190"/>
            <a:ext cx="7886700" cy="720000"/>
          </a:xfrm>
        </p:spPr>
        <p:txBody>
          <a:bodyPr>
            <a:normAutofit/>
          </a:bodyPr>
          <a:lstStyle/>
          <a:p>
            <a:r>
              <a:rPr lang="ar-MA" sz="4400" dirty="0">
                <a:solidFill>
                  <a:srgbClr val="424D7B"/>
                </a:solidFill>
                <a:latin typeface="Microsoft Uighur" panose="02000000000000000000" pitchFamily="2" charset="-78"/>
                <a:cs typeface="Microsoft Uighur" panose="02000000000000000000" pitchFamily="2" charset="-78"/>
              </a:rPr>
              <a:t>تنظيم حصص الأسبوع</a:t>
            </a:r>
            <a:endParaRPr lang="fr-MA" sz="4400" dirty="0">
              <a:solidFill>
                <a:srgbClr val="424D7B"/>
              </a:solidFill>
              <a:latin typeface="Microsoft Uighur" panose="02000000000000000000" pitchFamily="2" charset="-78"/>
              <a:cs typeface="Microsoft Uighur" panose="02000000000000000000" pitchFamily="2" charset="-78"/>
            </a:endParaRPr>
          </a:p>
        </p:txBody>
      </p:sp>
      <p:grpSp>
        <p:nvGrpSpPr>
          <p:cNvPr id="23" name="Groupe 22">
            <a:extLst>
              <a:ext uri="{FF2B5EF4-FFF2-40B4-BE49-F238E27FC236}">
                <a16:creationId xmlns:a16="http://schemas.microsoft.com/office/drawing/2014/main" id="{3289A5B1-DE17-E9A3-1D8E-56E8E0110BD6}"/>
              </a:ext>
            </a:extLst>
          </p:cNvPr>
          <p:cNvGrpSpPr/>
          <p:nvPr/>
        </p:nvGrpSpPr>
        <p:grpSpPr>
          <a:xfrm flipH="1">
            <a:off x="4735350" y="5023288"/>
            <a:ext cx="3780000" cy="1332000"/>
            <a:chOff x="4735350" y="5023288"/>
            <a:chExt cx="3780000" cy="1332000"/>
          </a:xfrm>
        </p:grpSpPr>
        <p:sp>
          <p:nvSpPr>
            <p:cNvPr id="31" name="Rectangle : coins arrondis 30">
              <a:extLst>
                <a:ext uri="{FF2B5EF4-FFF2-40B4-BE49-F238E27FC236}">
                  <a16:creationId xmlns:a16="http://schemas.microsoft.com/office/drawing/2014/main" id="{9DCDC143-8B24-4843-86BB-2B0DBBBD68DA}"/>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2" name="Organigramme : Terminateur 31">
              <a:extLst>
                <a:ext uri="{FF2B5EF4-FFF2-40B4-BE49-F238E27FC236}">
                  <a16:creationId xmlns:a16="http://schemas.microsoft.com/office/drawing/2014/main" id="{8F7016AE-6E7D-C5E1-1392-4B947A32F4C1}"/>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33" name="Groupe 32">
            <a:extLst>
              <a:ext uri="{FF2B5EF4-FFF2-40B4-BE49-F238E27FC236}">
                <a16:creationId xmlns:a16="http://schemas.microsoft.com/office/drawing/2014/main" id="{72D08C7F-8116-726E-1F2E-D7ACA16CA582}"/>
              </a:ext>
            </a:extLst>
          </p:cNvPr>
          <p:cNvGrpSpPr/>
          <p:nvPr/>
        </p:nvGrpSpPr>
        <p:grpSpPr>
          <a:xfrm flipH="1">
            <a:off x="628649" y="5023288"/>
            <a:ext cx="3780000" cy="1332000"/>
            <a:chOff x="628649" y="5023288"/>
            <a:chExt cx="3780000" cy="1332000"/>
          </a:xfrm>
        </p:grpSpPr>
        <p:sp>
          <p:nvSpPr>
            <p:cNvPr id="34" name="Rectangle : coins arrondis 33">
              <a:extLst>
                <a:ext uri="{FF2B5EF4-FFF2-40B4-BE49-F238E27FC236}">
                  <a16:creationId xmlns:a16="http://schemas.microsoft.com/office/drawing/2014/main" id="{D76FDAC0-F733-876D-E04C-06F1FE50672A}"/>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5" name="Organigramme : Terminateur 34">
              <a:extLst>
                <a:ext uri="{FF2B5EF4-FFF2-40B4-BE49-F238E27FC236}">
                  <a16:creationId xmlns:a16="http://schemas.microsoft.com/office/drawing/2014/main" id="{CEF3B679-CE32-B946-2F1C-6A20ED883AED}"/>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39" name="Groupe 38">
            <a:extLst>
              <a:ext uri="{FF2B5EF4-FFF2-40B4-BE49-F238E27FC236}">
                <a16:creationId xmlns:a16="http://schemas.microsoft.com/office/drawing/2014/main" id="{21B9D7A0-9AD7-B6EA-733F-EFD900DCDC3D}"/>
              </a:ext>
            </a:extLst>
          </p:cNvPr>
          <p:cNvGrpSpPr/>
          <p:nvPr/>
        </p:nvGrpSpPr>
        <p:grpSpPr>
          <a:xfrm flipH="1">
            <a:off x="628649" y="3482113"/>
            <a:ext cx="3780000" cy="1332000"/>
            <a:chOff x="628649" y="3482113"/>
            <a:chExt cx="3780000" cy="1332000"/>
          </a:xfrm>
        </p:grpSpPr>
        <p:sp>
          <p:nvSpPr>
            <p:cNvPr id="40" name="Rectangle : coins arrondis 39">
              <a:extLst>
                <a:ext uri="{FF2B5EF4-FFF2-40B4-BE49-F238E27FC236}">
                  <a16:creationId xmlns:a16="http://schemas.microsoft.com/office/drawing/2014/main" id="{EB30F66A-3674-5C0C-C6EB-5E8ED7688111}"/>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1" name="Organigramme : Terminateur 40">
              <a:extLst>
                <a:ext uri="{FF2B5EF4-FFF2-40B4-BE49-F238E27FC236}">
                  <a16:creationId xmlns:a16="http://schemas.microsoft.com/office/drawing/2014/main" id="{781FCA4B-89F8-56D0-7DD8-5CDFFBF3896F}"/>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42" name="Groupe 41">
            <a:extLst>
              <a:ext uri="{FF2B5EF4-FFF2-40B4-BE49-F238E27FC236}">
                <a16:creationId xmlns:a16="http://schemas.microsoft.com/office/drawing/2014/main" id="{24715921-1294-7DE1-B6CF-0E5DC005B0BC}"/>
              </a:ext>
            </a:extLst>
          </p:cNvPr>
          <p:cNvGrpSpPr/>
          <p:nvPr/>
        </p:nvGrpSpPr>
        <p:grpSpPr>
          <a:xfrm flipH="1">
            <a:off x="4716000" y="1944000"/>
            <a:ext cx="3780000" cy="1332000"/>
            <a:chOff x="4716000" y="1944000"/>
            <a:chExt cx="3780000" cy="1332000"/>
          </a:xfrm>
        </p:grpSpPr>
        <p:sp>
          <p:nvSpPr>
            <p:cNvPr id="43" name="Rectangle : coins arrondis 42">
              <a:extLst>
                <a:ext uri="{FF2B5EF4-FFF2-40B4-BE49-F238E27FC236}">
                  <a16:creationId xmlns:a16="http://schemas.microsoft.com/office/drawing/2014/main" id="{0CAE514A-804B-C427-B7B0-9525541DAABA}"/>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4" name="Organigramme : Terminateur 43">
              <a:extLst>
                <a:ext uri="{FF2B5EF4-FFF2-40B4-BE49-F238E27FC236}">
                  <a16:creationId xmlns:a16="http://schemas.microsoft.com/office/drawing/2014/main" id="{DAAADEC1-ED47-3AA8-181A-D855B871BA04}"/>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rPr>
                <a:t>1 - </a:t>
              </a:r>
            </a:p>
          </p:txBody>
        </p:sp>
      </p:grpSp>
      <p:sp>
        <p:nvSpPr>
          <p:cNvPr id="45" name="Espace réservé du texte 5">
            <a:extLst>
              <a:ext uri="{FF2B5EF4-FFF2-40B4-BE49-F238E27FC236}">
                <a16:creationId xmlns:a16="http://schemas.microsoft.com/office/drawing/2014/main" id="{08A3B4EA-BC81-0FB2-E70C-D4AFF83843F3}"/>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46" name="Groupe 45">
            <a:extLst>
              <a:ext uri="{FF2B5EF4-FFF2-40B4-BE49-F238E27FC236}">
                <a16:creationId xmlns:a16="http://schemas.microsoft.com/office/drawing/2014/main" id="{BD59AFF9-C5B7-45D5-5EC1-3444227F37A2}"/>
              </a:ext>
            </a:extLst>
          </p:cNvPr>
          <p:cNvGrpSpPr/>
          <p:nvPr/>
        </p:nvGrpSpPr>
        <p:grpSpPr>
          <a:xfrm flipH="1">
            <a:off x="648000" y="1944000"/>
            <a:ext cx="3780000" cy="1332000"/>
            <a:chOff x="648000" y="1944000"/>
            <a:chExt cx="3780000" cy="1332000"/>
          </a:xfrm>
        </p:grpSpPr>
        <p:sp>
          <p:nvSpPr>
            <p:cNvPr id="47" name="Rectangle : coins arrondis 46">
              <a:extLst>
                <a:ext uri="{FF2B5EF4-FFF2-40B4-BE49-F238E27FC236}">
                  <a16:creationId xmlns:a16="http://schemas.microsoft.com/office/drawing/2014/main" id="{54877F6B-D745-1697-98F4-1D9035A0C0F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8" name="Organigramme : Terminateur 47">
              <a:extLst>
                <a:ext uri="{FF2B5EF4-FFF2-40B4-BE49-F238E27FC236}">
                  <a16:creationId xmlns:a16="http://schemas.microsoft.com/office/drawing/2014/main" id="{C5D4F533-CF58-D263-EE36-34C0477B6308}"/>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49" name="Espace réservé du texte 25">
            <a:extLst>
              <a:ext uri="{FF2B5EF4-FFF2-40B4-BE49-F238E27FC236}">
                <a16:creationId xmlns:a16="http://schemas.microsoft.com/office/drawing/2014/main" id="{F7F2D667-4F23-89B5-9996-088AAFE63AB6}"/>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a:t>
            </a:r>
            <a:r>
              <a:rPr lang="fr-FR" sz="1400" dirty="0">
                <a:cs typeface="Microsoft Uighur" panose="02000000000000000000" pitchFamily="2" charset="-78"/>
              </a:rPr>
              <a:t> .</a:t>
            </a:r>
            <a:endParaRPr lang="ar-MA" sz="1400" dirty="0">
              <a:cs typeface="Microsoft Uighur" panose="02000000000000000000" pitchFamily="2" charset="-78"/>
            </a:endParaRP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تصفية الصعوبات + الطلاقة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ظواهر لغوية ـــــ  نقل</a:t>
            </a:r>
            <a:r>
              <a:rPr lang="fr-FR" sz="1400" dirty="0">
                <a:cs typeface="Microsoft Uighur" panose="02000000000000000000" pitchFamily="2" charset="-78"/>
              </a:rPr>
              <a:t> .</a:t>
            </a:r>
            <a:endParaRPr lang="ar-MA" sz="1400" dirty="0">
              <a:cs typeface="Microsoft Uighur" panose="02000000000000000000" pitchFamily="2" charset="-78"/>
            </a:endParaRP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الرابعة</a:t>
            </a:r>
          </a:p>
        </p:txBody>
      </p:sp>
      <p:sp>
        <p:nvSpPr>
          <p:cNvPr id="50" name="Espace réservé du texte 25">
            <a:extLst>
              <a:ext uri="{FF2B5EF4-FFF2-40B4-BE49-F238E27FC236}">
                <a16:creationId xmlns:a16="http://schemas.microsoft.com/office/drawing/2014/main" id="{C212CE26-3E6F-049C-DE0C-DE19DC78C51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معجم.</a:t>
            </a:r>
          </a:p>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استماع وتحدث.</a:t>
            </a:r>
          </a:p>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قراءة تصفية الصعوبات / كتابة : إكمال كلمات</a:t>
            </a:r>
          </a:p>
          <a:p>
            <a:pPr marL="266700" indent="-266700">
              <a:lnSpc>
                <a:spcPct val="100000"/>
              </a:lnSpc>
              <a:spcBef>
                <a:spcPts val="0"/>
              </a:spcBef>
              <a:buClrTx/>
              <a:buFont typeface="Wingdings" panose="05000000000000000000" pitchFamily="2" charset="2"/>
              <a:buChar char="m"/>
            </a:pPr>
            <a:r>
              <a:rPr lang="tzm-Arab-MA" sz="1400" b="1" dirty="0">
                <a:latin typeface="Microsoft Uighur" panose="02000000000000000000" pitchFamily="2" charset="-78"/>
                <a:ea typeface="Microsoft Himalaya" panose="01010100010101010101" pitchFamily="2" charset="0"/>
                <a:cs typeface="Microsoft Uighur" panose="02000000000000000000" pitchFamily="2" charset="-78"/>
              </a:rPr>
              <a:t>التقويم الفردي للمجموعة الأولى</a:t>
            </a:r>
          </a:p>
        </p:txBody>
      </p:sp>
      <p:sp>
        <p:nvSpPr>
          <p:cNvPr id="51" name="Espace réservé du texte 25">
            <a:extLst>
              <a:ext uri="{FF2B5EF4-FFF2-40B4-BE49-F238E27FC236}">
                <a16:creationId xmlns:a16="http://schemas.microsoft.com/office/drawing/2014/main" id="{3863A646-1594-9F87-7F5A-C1BDA340B562}"/>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 .</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تصفية الصعوبات + الطلاقة + الفهم القرائي</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 ظواهر لغوية - إملاء </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الخامسة</a:t>
            </a:r>
          </a:p>
        </p:txBody>
      </p:sp>
      <p:sp>
        <p:nvSpPr>
          <p:cNvPr id="53" name="Espace réservé du texte 25">
            <a:extLst>
              <a:ext uri="{FF2B5EF4-FFF2-40B4-BE49-F238E27FC236}">
                <a16:creationId xmlns:a16="http://schemas.microsoft.com/office/drawing/2014/main" id="{BD986132-8EDE-9B83-E156-4492FE03912B}"/>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 .</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a:t>
            </a:r>
            <a:r>
              <a:rPr lang="fr-FR" sz="1400" dirty="0">
                <a:cs typeface="Microsoft Uighur" panose="02000000000000000000" pitchFamily="2" charset="-78"/>
              </a:rPr>
              <a:t> </a:t>
            </a:r>
            <a:r>
              <a:rPr lang="ar-MA" sz="1400" dirty="0">
                <a:cs typeface="Microsoft Uighur" panose="02000000000000000000" pitchFamily="2" charset="-78"/>
              </a:rPr>
              <a:t>أراجع ما تعلمته.</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إنتاج كتابي .</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السادسة</a:t>
            </a:r>
          </a:p>
        </p:txBody>
      </p:sp>
      <p:sp>
        <p:nvSpPr>
          <p:cNvPr id="54" name="Espace réservé du texte 25">
            <a:extLst>
              <a:ext uri="{FF2B5EF4-FFF2-40B4-BE49-F238E27FC236}">
                <a16:creationId xmlns:a16="http://schemas.microsoft.com/office/drawing/2014/main" id="{D7AFA33D-F53A-7DDF-6A58-68C06AE571CB}"/>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استماع وتحدث.</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تصفية الصعوبات + الطلاقة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ظواهر لغوية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الثالثة</a:t>
            </a:r>
          </a:p>
        </p:txBody>
      </p:sp>
      <p:pic>
        <p:nvPicPr>
          <p:cNvPr id="55" name="Image 54" descr="Une image contenant Rectangle, conception&#10;&#10;Le contenu généré par l’IA peut être incorrect.">
            <a:extLst>
              <a:ext uri="{FF2B5EF4-FFF2-40B4-BE49-F238E27FC236}">
                <a16:creationId xmlns:a16="http://schemas.microsoft.com/office/drawing/2014/main" id="{6AA8B1E4-458E-1AE4-8FB9-7C39D50480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3452101"/>
            <a:ext cx="3831420" cy="1362012"/>
          </a:xfrm>
          <a:prstGeom prst="rect">
            <a:avLst/>
          </a:prstGeom>
        </p:spPr>
      </p:pic>
      <p:sp>
        <p:nvSpPr>
          <p:cNvPr id="56" name="Espace réservé du texte 5">
            <a:extLst>
              <a:ext uri="{FF2B5EF4-FFF2-40B4-BE49-F238E27FC236}">
                <a16:creationId xmlns:a16="http://schemas.microsoft.com/office/drawing/2014/main" id="{5D2CCFAD-E418-03C6-17E9-CE4DB20BF67B}"/>
              </a:ext>
            </a:extLst>
          </p:cNvPr>
          <p:cNvSpPr txBox="1">
            <a:spLocks/>
          </p:cNvSpPr>
          <p:nvPr/>
        </p:nvSpPr>
        <p:spPr>
          <a:xfrm>
            <a:off x="4864353"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sz="1400" b="1" dirty="0">
                <a:solidFill>
                  <a:srgbClr val="424D7B"/>
                </a:solidFill>
                <a:latin typeface="Microsoft Uighur" panose="02000000000000000000" pitchFamily="2" charset="-78"/>
                <a:ea typeface="Microsoft Himalaya" panose="01010100010101010101" pitchFamily="2" charset="0"/>
                <a:cs typeface="Microsoft Uighur" panose="02000000000000000000" pitchFamily="2" charset="-78"/>
              </a:rPr>
              <a:t>استماع وتحدث.</a:t>
            </a:r>
          </a:p>
          <a:p>
            <a:pPr algn="r" rtl="1">
              <a:spcBef>
                <a:spcPts val="0"/>
              </a:spcBef>
              <a:buClr>
                <a:srgbClr val="424D7B"/>
              </a:buClr>
            </a:pPr>
            <a:r>
              <a:rPr lang="ar-MA" sz="1400" b="1" dirty="0">
                <a:solidFill>
                  <a:srgbClr val="424D7B"/>
                </a:solidFill>
                <a:latin typeface="Microsoft Uighur" panose="02000000000000000000" pitchFamily="2" charset="-78"/>
                <a:ea typeface="Microsoft Himalaya" panose="01010100010101010101" pitchFamily="2" charset="0"/>
                <a:cs typeface="Microsoft Uighur" panose="02000000000000000000" pitchFamily="2" charset="-78"/>
              </a:rPr>
              <a:t>قراءة : تصفية الصعوبات + الطلاقة</a:t>
            </a:r>
          </a:p>
          <a:p>
            <a:pPr algn="r" rtl="1">
              <a:spcBef>
                <a:spcPts val="0"/>
              </a:spcBef>
              <a:buClr>
                <a:srgbClr val="424D7B"/>
              </a:buClr>
            </a:pPr>
            <a:r>
              <a:rPr lang="ar-MA" sz="1400" b="1" dirty="0">
                <a:solidFill>
                  <a:srgbClr val="424D7B"/>
                </a:solidFill>
                <a:latin typeface="Microsoft Uighur" panose="02000000000000000000" pitchFamily="2" charset="-78"/>
                <a:ea typeface="Microsoft Himalaya" panose="01010100010101010101" pitchFamily="2" charset="0"/>
                <a:cs typeface="Microsoft Uighur" panose="02000000000000000000" pitchFamily="2" charset="-78"/>
              </a:rPr>
              <a:t> ظواهر لغوية</a:t>
            </a:r>
          </a:p>
          <a:p>
            <a:pPr algn="r" rtl="1">
              <a:spcBef>
                <a:spcPts val="0"/>
              </a:spcBef>
              <a:buClr>
                <a:srgbClr val="424D7B"/>
              </a:buClr>
            </a:pPr>
            <a:r>
              <a:rPr lang="ar-MA" sz="1400" b="1" dirty="0">
                <a:solidFill>
                  <a:srgbClr val="424D7B"/>
                </a:solidFill>
                <a:latin typeface="Microsoft Uighur" panose="02000000000000000000" pitchFamily="2" charset="-78"/>
                <a:ea typeface="Microsoft Himalaya" panose="01010100010101010101" pitchFamily="2" charset="0"/>
                <a:cs typeface="Microsoft Uighur" panose="02000000000000000000" pitchFamily="2" charset="-78"/>
              </a:rPr>
              <a:t>التقويم الفردي للمجموعة الثانية</a:t>
            </a:r>
          </a:p>
        </p:txBody>
      </p:sp>
      <p:sp>
        <p:nvSpPr>
          <p:cNvPr id="57" name="Organigramme : Terminateur 56">
            <a:extLst>
              <a:ext uri="{FF2B5EF4-FFF2-40B4-BE49-F238E27FC236}">
                <a16:creationId xmlns:a16="http://schemas.microsoft.com/office/drawing/2014/main" id="{B8F7E605-DAED-BC42-B63E-0CDAEED3579E}"/>
              </a:ext>
            </a:extLst>
          </p:cNvPr>
          <p:cNvSpPr/>
          <p:nvPr/>
        </p:nvSpPr>
        <p:spPr>
          <a:xfrm>
            <a:off x="7024611"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1800" b="1" dirty="0">
                <a:solidFill>
                  <a:srgbClr val="424D7B"/>
                </a:solidFill>
                <a:latin typeface="Dosis ExtraBold" pitchFamily="2" charset="0"/>
                <a:cs typeface="Microsoft Uighur" panose="02000000000000000000" pitchFamily="2" charset="-78"/>
              </a:rPr>
              <a:t>اليوم</a:t>
            </a:r>
            <a:r>
              <a:rPr lang="fr-MA" sz="1800" b="1" dirty="0">
                <a:solidFill>
                  <a:srgbClr val="424D7B"/>
                </a:solidFill>
                <a:latin typeface="Microsoft Uighur" panose="02000000000000000000" pitchFamily="2" charset="-78"/>
                <a:cs typeface="Microsoft Uighur" panose="02000000000000000000" pitchFamily="2" charset="-78"/>
              </a:rPr>
              <a:t> 2 - </a:t>
            </a:r>
            <a:endParaRPr lang="ar-MA" sz="1800" b="1"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5809432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56"/>
                                        </p:tgtEl>
                                        <p:attrNameLst>
                                          <p:attrName>style.visibility</p:attrName>
                                        </p:attrNameLst>
                                      </p:cBhvr>
                                      <p:to>
                                        <p:strVal val="visible"/>
                                      </p:to>
                                    </p:set>
                                    <p:animEffect transition="in" filter="wipe(right)">
                                      <p:cBhvr>
                                        <p:cTn id="10" dur="1000"/>
                                        <p:tgtEl>
                                          <p:spTgt spid="56"/>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6" name="Image 5" descr="Une image contenant noir, obscurité&#10;&#10;Le contenu généré par l’IA peut être incorrect.">
            <a:extLst>
              <a:ext uri="{FF2B5EF4-FFF2-40B4-BE49-F238E27FC236}">
                <a16:creationId xmlns:a16="http://schemas.microsoft.com/office/drawing/2014/main" id="{A117B024-F966-8989-0AA4-9A61AEC5B9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1365" y="1473199"/>
            <a:ext cx="5488778" cy="2578243"/>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4622" y="3563425"/>
            <a:ext cx="5525521" cy="1862801"/>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1697879" y="4230323"/>
            <a:ext cx="4920097" cy="805626"/>
          </a:xfrm>
          <a:prstGeom prst="rect">
            <a:avLst/>
          </a:prstGeom>
          <a:noFill/>
        </p:spPr>
        <p:txBody>
          <a:bodyPr anchor="ctr"/>
          <a:lstStyle/>
          <a:p>
            <a:pPr marL="266700" indent="-266700" algn="r" rtl="1">
              <a:spcBef>
                <a:spcPts val="0"/>
              </a:spcBef>
              <a:buClr>
                <a:srgbClr val="424D7B"/>
              </a:buClr>
              <a:buSzPct val="50000"/>
              <a:buFont typeface="Wingdings" panose="05000000000000000000" pitchFamily="2" charset="2"/>
              <a:buChar char="l"/>
            </a:pPr>
            <a:r>
              <a:rPr lang="ar-MA" sz="2000" b="1" dirty="0">
                <a:solidFill>
                  <a:srgbClr val="424D7B"/>
                </a:solidFill>
                <a:latin typeface="Dosis SemiBold" pitchFamily="2" charset="0"/>
                <a:cs typeface="Microsoft Uighur" panose="02000000000000000000" pitchFamily="2" charset="-78"/>
              </a:rPr>
              <a:t> تعرف واستثمار الأساليب والأفعال الكلامية</a:t>
            </a:r>
          </a:p>
          <a:p>
            <a:pPr marL="0" indent="0" algn="r" rtl="1">
              <a:spcBef>
                <a:spcPts val="0"/>
              </a:spcBef>
              <a:buClr>
                <a:srgbClr val="424D7B"/>
              </a:buClr>
              <a:buSzPct val="50000"/>
              <a:buNone/>
            </a:pPr>
            <a:r>
              <a:rPr lang="ar-MA" sz="2000" b="1" dirty="0">
                <a:solidFill>
                  <a:srgbClr val="424D7B"/>
                </a:solidFill>
                <a:latin typeface="Dosis SemiBold" pitchFamily="2" charset="0"/>
                <a:cs typeface="Microsoft Uighur" panose="02000000000000000000" pitchFamily="2" charset="-78"/>
              </a:rPr>
              <a:t>       أساليب التعبير عن الرغبات والاختيارات/ الوصف </a:t>
            </a:r>
            <a:r>
              <a:rPr lang="ar-MA" sz="2000" dirty="0">
                <a:solidFill>
                  <a:srgbClr val="424D7B"/>
                </a:solidFill>
                <a:latin typeface="Dosis SemiBold" pitchFamily="2" charset="0"/>
                <a:cs typeface="Microsoft Uighur" panose="02000000000000000000" pitchFamily="2" charset="-78"/>
              </a:rPr>
              <a:t>- حصة التقديم- </a:t>
            </a: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798076" y="2504029"/>
            <a:ext cx="4805888" cy="923854"/>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90000"/>
              </a:lnSpc>
              <a:spcBef>
                <a:spcPts val="0"/>
              </a:spcBef>
              <a:spcAft>
                <a:spcPts val="0"/>
              </a:spcAft>
              <a:buClr>
                <a:srgbClr val="424D7B"/>
              </a:buClr>
              <a:buSzPct val="50000"/>
              <a:buFont typeface="Wingdings" panose="05000000000000000000" pitchFamily="2" charset="2"/>
              <a:buChar char="l"/>
              <a:tabLst/>
              <a:defRPr/>
            </a:pP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90000"/>
              </a:lnSpc>
              <a:spcBef>
                <a:spcPts val="0"/>
              </a:spcBef>
              <a:spcAft>
                <a:spcPts val="0"/>
              </a:spcAft>
              <a:buClr>
                <a:srgbClr val="424D7B"/>
              </a:buClr>
              <a:buSzPct val="50000"/>
              <a:buFont typeface="Wingdings" panose="05000000000000000000" pitchFamily="2" charset="2"/>
              <a:buChar char="l"/>
              <a:tabLst/>
              <a:defRPr/>
            </a:pP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 </a:t>
            </a:r>
          </a:p>
          <a:p>
            <a:pPr marL="0" lvl="0" indent="0" algn="r" rtl="1">
              <a:lnSpc>
                <a:spcPct val="90000"/>
              </a:lnSpc>
              <a:spcBef>
                <a:spcPts val="0"/>
              </a:spcBef>
              <a:buClr>
                <a:srgbClr val="424D7B"/>
              </a:buClr>
              <a:buSzPct val="50000"/>
              <a:buNone/>
              <a:defRPr/>
            </a:pPr>
            <a:r>
              <a:rPr lang="ar-MA" sz="2000" b="1" dirty="0">
                <a:cs typeface="Microsoft Uighur" panose="02000000000000000000" pitchFamily="2" charset="-78"/>
              </a:rPr>
              <a:t>                               </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كلمات بصرية </a:t>
            </a:r>
            <a:r>
              <a:rPr lang="ar-MA" sz="2400" b="1" dirty="0">
                <a:cs typeface="Microsoft Uighur" panose="02000000000000000000" pitchFamily="2" charset="-78"/>
              </a:rPr>
              <a:t>+</a:t>
            </a:r>
            <a:r>
              <a:rPr lang="ar-MA" sz="2000" b="1" dirty="0">
                <a:cs typeface="Microsoft Uighur" panose="02000000000000000000" pitchFamily="2" charset="-78"/>
              </a:rPr>
              <a:t> </a:t>
            </a:r>
            <a:r>
              <a:rPr lang="fr-FR" sz="2000" b="1" dirty="0">
                <a:cs typeface="Microsoft Uighur" panose="02000000000000000000" pitchFamily="2" charset="-78"/>
              </a:rPr>
              <a:t> </a:t>
            </a:r>
            <a:r>
              <a:rPr lang="ar-MA" sz="2000" b="1" dirty="0">
                <a:cs typeface="Microsoft Uighur" panose="02000000000000000000" pitchFamily="2" charset="-78"/>
              </a:rPr>
              <a:t>قراءة مشتركة</a:t>
            </a:r>
            <a:endPar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0" marR="0" lvl="0" indent="0" algn="r" defTabSz="914400" rtl="1" eaLnBrk="1" fontAlgn="auto" latinLnBrk="0" hangingPunct="1">
              <a:lnSpc>
                <a:spcPct val="90000"/>
              </a:lnSpc>
              <a:spcBef>
                <a:spcPts val="0"/>
              </a:spcBef>
              <a:spcAft>
                <a:spcPts val="0"/>
              </a:spcAft>
              <a:buClr>
                <a:srgbClr val="424D7B"/>
              </a:buClr>
              <a:buSzPct val="50000"/>
              <a:buFont typeface="Wingdings" panose="05000000000000000000" pitchFamily="2" charset="2"/>
              <a:buNone/>
              <a:tabLst/>
              <a:defRPr/>
            </a:pP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a:t>
            </a:r>
            <a:r>
              <a:rPr kumimoji="0" lang="ar-MA" sz="20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الطبيعة (تذكير</a:t>
            </a:r>
            <a:r>
              <a:rPr lang="ar-MA" sz="2000" noProof="0" dirty="0">
                <a:cs typeface="Microsoft Uighur" panose="02000000000000000000" pitchFamily="2" charset="-78"/>
              </a:rPr>
              <a:t>)</a:t>
            </a:r>
            <a:endPar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838275" y="3830843"/>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استماع وتحدث</a:t>
            </a:r>
          </a:p>
        </p:txBody>
      </p:sp>
      <p:sp>
        <p:nvSpPr>
          <p:cNvPr id="11" name="Espace réservé du texte 5">
            <a:extLst>
              <a:ext uri="{FF2B5EF4-FFF2-40B4-BE49-F238E27FC236}">
                <a16:creationId xmlns:a16="http://schemas.microsoft.com/office/drawing/2014/main" id="{C7FB4C53-9529-45FE-5B8C-8128A9538AE0}"/>
              </a:ext>
            </a:extLst>
          </p:cNvPr>
          <p:cNvSpPr txBox="1">
            <a:spLocks/>
          </p:cNvSpPr>
          <p:nvPr/>
        </p:nvSpPr>
        <p:spPr>
          <a:xfrm>
            <a:off x="4226351" y="1970850"/>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4946" y="5120204"/>
            <a:ext cx="5525521" cy="1737796"/>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1908439" y="5836156"/>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تصفية الصعوبات + الطلاقة</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ظواهر لغوية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823599" y="5359657"/>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 / كتابة</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674198" y="5431218"/>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5"/>
          <a:srcRect/>
          <a:stretch/>
        </p:blipFill>
        <p:spPr>
          <a:xfrm>
            <a:off x="6701140" y="3835293"/>
            <a:ext cx="424748" cy="540000"/>
          </a:xfrm>
          <a:prstGeom prst="rect">
            <a:avLst/>
          </a:prstGeom>
        </p:spPr>
      </p:pic>
      <p:pic>
        <p:nvPicPr>
          <p:cNvPr id="26" name="Image 25">
            <a:extLst>
              <a:ext uri="{FF2B5EF4-FFF2-40B4-BE49-F238E27FC236}">
                <a16:creationId xmlns:a16="http://schemas.microsoft.com/office/drawing/2014/main" id="{99035695-A1FE-70C4-72B6-6DAF8102E17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641037" y="1968349"/>
            <a:ext cx="544953" cy="540000"/>
          </a:xfrm>
          <a:prstGeom prst="rect">
            <a:avLst/>
          </a:prstGeom>
        </p:spPr>
      </p:pic>
      <p:sp>
        <p:nvSpPr>
          <p:cNvPr id="5" name="Organigramme : Connecteur 4">
            <a:extLst>
              <a:ext uri="{FF2B5EF4-FFF2-40B4-BE49-F238E27FC236}">
                <a16:creationId xmlns:a16="http://schemas.microsoft.com/office/drawing/2014/main" id="{2D67B442-DEAB-6292-0495-CECF80F071D0}"/>
              </a:ext>
            </a:extLst>
          </p:cNvPr>
          <p:cNvSpPr/>
          <p:nvPr/>
        </p:nvSpPr>
        <p:spPr>
          <a:xfrm>
            <a:off x="1645499" y="3655732"/>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dirty="0">
                <a:solidFill>
                  <a:schemeClr val="tx1"/>
                </a:solidFill>
              </a:rPr>
              <a:t>20</a:t>
            </a:r>
            <a:endParaRPr lang="fr-MA" sz="900" b="1" dirty="0">
              <a:solidFill>
                <a:schemeClr val="tx1"/>
              </a:solidFill>
            </a:endParaRPr>
          </a:p>
        </p:txBody>
      </p:sp>
      <p:sp>
        <p:nvSpPr>
          <p:cNvPr id="8" name="Organigramme : Connecteur 7">
            <a:extLst>
              <a:ext uri="{FF2B5EF4-FFF2-40B4-BE49-F238E27FC236}">
                <a16:creationId xmlns:a16="http://schemas.microsoft.com/office/drawing/2014/main" id="{02453779-1CCE-53CF-2938-A5207280C7E1}"/>
              </a:ext>
            </a:extLst>
          </p:cNvPr>
          <p:cNvSpPr/>
          <p:nvPr/>
        </p:nvSpPr>
        <p:spPr>
          <a:xfrm>
            <a:off x="1652773" y="5225028"/>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dirty="0">
                <a:solidFill>
                  <a:schemeClr val="tx1"/>
                </a:solidFill>
              </a:rPr>
              <a:t>60</a:t>
            </a:r>
            <a:endParaRPr lang="fr-MA" sz="900" b="1" dirty="0">
              <a:solidFill>
                <a:schemeClr val="tx1"/>
              </a:solidFill>
            </a:endParaRPr>
          </a:p>
        </p:txBody>
      </p:sp>
      <p:sp>
        <p:nvSpPr>
          <p:cNvPr id="12" name="Organigramme : Connecteur 11">
            <a:extLst>
              <a:ext uri="{FF2B5EF4-FFF2-40B4-BE49-F238E27FC236}">
                <a16:creationId xmlns:a16="http://schemas.microsoft.com/office/drawing/2014/main" id="{38E68C76-603B-D08E-AF23-C1D0BAEAC9D3}"/>
              </a:ext>
            </a:extLst>
          </p:cNvPr>
          <p:cNvSpPr/>
          <p:nvPr/>
        </p:nvSpPr>
        <p:spPr>
          <a:xfrm>
            <a:off x="1637589" y="1636513"/>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dirty="0">
                <a:solidFill>
                  <a:schemeClr val="tx1"/>
                </a:solidFill>
              </a:rPr>
              <a:t>15</a:t>
            </a:r>
            <a:endParaRPr lang="fr-MA" sz="900" b="1" dirty="0">
              <a:solidFill>
                <a:schemeClr val="tx1"/>
              </a:solidFill>
            </a:endParaRPr>
          </a:p>
        </p:txBody>
      </p:sp>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26"/>
                                        </p:tgtEl>
                                        <p:attrNameLst>
                                          <p:attrName>style.visibility</p:attrName>
                                        </p:attrNameLst>
                                      </p:cBhvr>
                                      <p:to>
                                        <p:strVal val="visible"/>
                                      </p:to>
                                    </p:set>
                                    <p:animEffect transition="in" filter="fade">
                                      <p:cBhvr>
                                        <p:cTn id="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1779687"/>
            <a:ext cx="7564664" cy="5078313"/>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الروائز الفردية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يتم تقويم المعجم والتحدث والقراءة طيلة أيام الأسبوع الرابع من المرحلة الخامسة.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3200" b="1" kern="1200" dirty="0">
                <a:solidFill>
                  <a:srgbClr val="424D7B"/>
                </a:solidFill>
                <a:latin typeface="Microsoft Uighur" panose="02000000000000000000" pitchFamily="2" charset="-78"/>
                <a:ea typeface="+mn-ea"/>
                <a:cs typeface="Microsoft Uighur" panose="02000000000000000000" pitchFamily="2" charset="-78"/>
              </a:rPr>
              <a:t>تخصص</a:t>
            </a:r>
            <a:r>
              <a:rPr lang="ar-MA" sz="3200" b="1" kern="1200" dirty="0">
                <a:solidFill>
                  <a:srgbClr val="C00000"/>
                </a:solidFill>
                <a:latin typeface="Microsoft Uighur" panose="02000000000000000000" pitchFamily="2" charset="-78"/>
                <a:ea typeface="+mn-ea"/>
                <a:cs typeface="Microsoft Uighur" panose="02000000000000000000" pitchFamily="2" charset="-78"/>
              </a:rPr>
              <a:t>30 دقيقة الأخيرة </a:t>
            </a:r>
            <a:r>
              <a:rPr lang="ar-MA" sz="3200" b="1" kern="1200" dirty="0">
                <a:solidFill>
                  <a:srgbClr val="424D7B"/>
                </a:solidFill>
                <a:latin typeface="Microsoft Uighur" panose="02000000000000000000" pitchFamily="2" charset="-78"/>
                <a:ea typeface="+mn-ea"/>
                <a:cs typeface="Microsoft Uighur" panose="02000000000000000000" pitchFamily="2" charset="-78"/>
              </a:rPr>
              <a:t>من كل حصة للروائز الفردية. </a:t>
            </a:r>
            <a:endPar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الروائز الفردية لعدد محدود من المتعلمين كل يوم على أساس تغطية مجموع القسم نهاية الأسبوع الرابع.</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تمرر الروائز للمتعلمين المتحكمين في الأيام الأولى، ويؤجل التمرير لمتعلمي الفئتين ج و د إلى الأيام الأخيرة من الأسبوع حتى يستفيدوا أكثر من حصص الدعم الخاصة بالقراءة.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01947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48477714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833069"/>
            <a:ext cx="7886700" cy="720000"/>
          </a:xfrm>
        </p:spPr>
        <p:txBody>
          <a:bodyPr/>
          <a:lstStyle/>
          <a:p>
            <a:pPr rtl="1"/>
            <a:r>
              <a:rPr lang="ar-MA" sz="4800" dirty="0">
                <a:solidFill>
                  <a:srgbClr val="424D7B"/>
                </a:solidFill>
                <a:latin typeface="Microsoft Uighur" panose="02000000000000000000" pitchFamily="2" charset="-78"/>
              </a:rPr>
              <a:t>عند نهاية الحصة</a:t>
            </a:r>
            <a:endParaRPr lang="fr-MA" sz="48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613482"/>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 80 </a:t>
            </a:r>
            <a:r>
              <a:rPr kumimoji="0" lang="ar-S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nvGrpSpPr>
          <p:cNvPr id="21" name="Groupe 20">
            <a:extLst>
              <a:ext uri="{FF2B5EF4-FFF2-40B4-BE49-F238E27FC236}">
                <a16:creationId xmlns:a16="http://schemas.microsoft.com/office/drawing/2014/main" id="{4FAA6850-C36A-7DBF-7B5B-130D689161F0}"/>
              </a:ext>
            </a:extLst>
          </p:cNvPr>
          <p:cNvGrpSpPr/>
          <p:nvPr/>
        </p:nvGrpSpPr>
        <p:grpSpPr>
          <a:xfrm>
            <a:off x="1224000" y="2720464"/>
            <a:ext cx="6696000" cy="1028886"/>
            <a:chOff x="1331545" y="2851205"/>
            <a:chExt cx="6696000" cy="1028886"/>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932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439848" y="3049094"/>
              <a:ext cx="5018243" cy="830997"/>
            </a:xfrm>
            <a:prstGeom prst="rect">
              <a:avLst/>
            </a:prstGeom>
          </p:spPr>
          <p:txBody>
            <a:bodyPr wrap="square">
              <a:spAutoFit/>
            </a:bodyPr>
            <a:lstStyle/>
            <a:p>
              <a:pPr lvl="0" algn="r" defTabSz="457200" rtl="1">
                <a:buClrTx/>
                <a:defRPr/>
              </a:pPr>
              <a:r>
                <a:rPr lang="ar-MA" sz="2400" b="1" kern="1200" dirty="0">
                  <a:solidFill>
                    <a:srgbClr val="424D7B"/>
                  </a:solidFill>
                  <a:latin typeface="Microsoft Uighur" panose="02000000000000000000" pitchFamily="2" charset="-78"/>
                  <a:cs typeface="Microsoft Uighur" panose="02000000000000000000" pitchFamily="2" charset="-78"/>
                </a:rPr>
                <a:t>تعرف واستثمار الأساليب والأفعال الكلامية:  أساليب التعبير عن الرغبات والاختيارات/ الوصف؛</a:t>
              </a:r>
            </a:p>
          </p:txBody>
        </p:sp>
      </p:grpSp>
      <p:grpSp>
        <p:nvGrpSpPr>
          <p:cNvPr id="2" name="Groupe 1">
            <a:extLst>
              <a:ext uri="{FF2B5EF4-FFF2-40B4-BE49-F238E27FC236}">
                <a16:creationId xmlns:a16="http://schemas.microsoft.com/office/drawing/2014/main" id="{6418F3CE-5F36-6FDD-615E-D2A2A1C071EC}"/>
              </a:ext>
            </a:extLst>
          </p:cNvPr>
          <p:cNvGrpSpPr/>
          <p:nvPr/>
        </p:nvGrpSpPr>
        <p:grpSpPr>
          <a:xfrm>
            <a:off x="1224000" y="3792082"/>
            <a:ext cx="6696000" cy="890781"/>
            <a:chOff x="1331545" y="2851205"/>
            <a:chExt cx="6696000" cy="890781"/>
          </a:xfrm>
        </p:grpSpPr>
        <p:pic>
          <p:nvPicPr>
            <p:cNvPr id="3" name="Image 2">
              <a:extLst>
                <a:ext uri="{FF2B5EF4-FFF2-40B4-BE49-F238E27FC236}">
                  <a16:creationId xmlns:a16="http://schemas.microsoft.com/office/drawing/2014/main" id="{0851560E-9F36-241E-A1CF-F20424963E2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5" name="Rectangle 4">
              <a:extLst>
                <a:ext uri="{FF2B5EF4-FFF2-40B4-BE49-F238E27FC236}">
                  <a16:creationId xmlns:a16="http://schemas.microsoft.com/office/drawing/2014/main" id="{F37DE23D-4CF6-7706-58E6-1E2063A40A25}"/>
                </a:ext>
              </a:extLst>
            </p:cNvPr>
            <p:cNvSpPr/>
            <p:nvPr/>
          </p:nvSpPr>
          <p:spPr>
            <a:xfrm>
              <a:off x="1670938" y="3145594"/>
              <a:ext cx="4787153" cy="461665"/>
            </a:xfrm>
            <a:prstGeom prst="rect">
              <a:avLst/>
            </a:prstGeom>
          </p:spPr>
          <p:txBody>
            <a:bodyPr wrap="square">
              <a:spAutoFit/>
            </a:bodyPr>
            <a:lstStyle/>
            <a:p>
              <a:pPr lvl="0" algn="r" defTabSz="457200" rtl="1">
                <a:buClrTx/>
                <a:defRPr/>
              </a:pPr>
              <a:r>
                <a:rPr lang="ar-MA" sz="2400" b="1" kern="1200" dirty="0">
                  <a:solidFill>
                    <a:srgbClr val="424D7B"/>
                  </a:solidFill>
                  <a:latin typeface="Microsoft Uighur" panose="02000000000000000000" pitchFamily="2" charset="-78"/>
                  <a:ea typeface="+mn-ea"/>
                  <a:cs typeface="Microsoft Uighur" panose="02000000000000000000" pitchFamily="2" charset="-78"/>
                </a:rPr>
                <a:t>تسمية الحروف وقراءة فقرة بطلاقة؛</a:t>
              </a:r>
            </a:p>
          </p:txBody>
        </p:sp>
      </p:grpSp>
      <p:grpSp>
        <p:nvGrpSpPr>
          <p:cNvPr id="16" name="Groupe 15">
            <a:extLst>
              <a:ext uri="{FF2B5EF4-FFF2-40B4-BE49-F238E27FC236}">
                <a16:creationId xmlns:a16="http://schemas.microsoft.com/office/drawing/2014/main" id="{569F9907-778A-6D1D-C929-77BA9DBDAD4E}"/>
              </a:ext>
            </a:extLst>
          </p:cNvPr>
          <p:cNvGrpSpPr/>
          <p:nvPr/>
        </p:nvGrpSpPr>
        <p:grpSpPr>
          <a:xfrm>
            <a:off x="797669" y="4875074"/>
            <a:ext cx="7122331" cy="890781"/>
            <a:chOff x="905214" y="2851205"/>
            <a:chExt cx="7122331" cy="890781"/>
          </a:xfrm>
        </p:grpSpPr>
        <p:pic>
          <p:nvPicPr>
            <p:cNvPr id="17" name="Image 16">
              <a:extLst>
                <a:ext uri="{FF2B5EF4-FFF2-40B4-BE49-F238E27FC236}">
                  <a16:creationId xmlns:a16="http://schemas.microsoft.com/office/drawing/2014/main" id="{DA5F0FD9-5ACE-3633-8C8B-F1EE6D61B08B}"/>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4" name="Rectangle 23">
              <a:extLst>
                <a:ext uri="{FF2B5EF4-FFF2-40B4-BE49-F238E27FC236}">
                  <a16:creationId xmlns:a16="http://schemas.microsoft.com/office/drawing/2014/main" id="{32EADBD8-7130-8DF0-783C-4D1B1682DAFF}"/>
                </a:ext>
              </a:extLst>
            </p:cNvPr>
            <p:cNvSpPr/>
            <p:nvPr/>
          </p:nvSpPr>
          <p:spPr>
            <a:xfrm>
              <a:off x="905214" y="3138209"/>
              <a:ext cx="5719863" cy="461665"/>
            </a:xfrm>
            <a:prstGeom prst="rect">
              <a:avLst/>
            </a:prstGeom>
          </p:spPr>
          <p:txBody>
            <a:bodyPr wrap="square">
              <a:spAutoFit/>
            </a:bodyPr>
            <a:lstStyle/>
            <a:p>
              <a:pPr algn="r" defTabSz="457200" rtl="1">
                <a:buClrTx/>
                <a:defRPr/>
              </a:pPr>
              <a:r>
                <a:rPr lang="ar-MA" sz="2400" b="1" kern="1200" dirty="0">
                  <a:solidFill>
                    <a:srgbClr val="424D7B"/>
                  </a:solidFill>
                  <a:latin typeface="Microsoft Uighur" panose="02000000000000000000" pitchFamily="2" charset="-78"/>
                  <a:cs typeface="Microsoft Uighur" panose="02000000000000000000" pitchFamily="2" charset="-78"/>
                </a:rPr>
                <a:t>تصريف الفعل المضارع والماضي مع الضمائر: أنا- أنتَ- أنتِ- هو- هي</a:t>
              </a:r>
            </a:p>
          </p:txBody>
        </p:sp>
      </p:grpSp>
    </p:spTree>
    <p:extLst>
      <p:ext uri="{BB962C8B-B14F-4D97-AF65-F5344CB8AC3E}">
        <p14:creationId xmlns:p14="http://schemas.microsoft.com/office/powerpoint/2010/main" val="121700444"/>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628650" y="815544"/>
            <a:ext cx="7886700" cy="720000"/>
          </a:xfrm>
        </p:spPr>
        <p:txBody>
          <a:bodyPr/>
          <a:lstStyle/>
          <a:p>
            <a:r>
              <a:rPr lang="ar-MA" sz="4000" dirty="0">
                <a:solidFill>
                  <a:srgbClr val="424D7B"/>
                </a:solidFill>
              </a:rPr>
              <a:t>افتتاح الحصة</a:t>
            </a:r>
            <a:endParaRPr lang="fr-MA" sz="4000" dirty="0">
              <a:solidFill>
                <a:srgbClr val="424D7B"/>
              </a:solidFill>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715317" y="953646"/>
            <a:ext cx="432000" cy="432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050512" y="3781647"/>
            <a:ext cx="6241896"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400" b="1" dirty="0">
                <a:cs typeface="Microsoft Uighur" panose="02000000000000000000" pitchFamily="2" charset="-78"/>
              </a:rPr>
              <a:t>الترحيب وتدبير السلوك</a:t>
            </a:r>
          </a:p>
          <a:p>
            <a:pPr lvl="0" algn="r" rtl="1">
              <a:buClr>
                <a:srgbClr val="424D7B"/>
              </a:buClr>
              <a:buSzPct val="50000"/>
            </a:pPr>
            <a:r>
              <a:rPr lang="ar-MA" sz="2400" b="1" dirty="0">
                <a:cs typeface="Microsoft Uighur" panose="02000000000000000000" pitchFamily="2" charset="-78"/>
              </a:rPr>
              <a:t>أنشطة اعتيادية: </a:t>
            </a:r>
          </a:p>
          <a:p>
            <a:pPr marL="0" indent="0" algn="r" rtl="1">
              <a:buClr>
                <a:srgbClr val="424D7B"/>
              </a:buClr>
              <a:buSzPct val="50000"/>
              <a:buNone/>
            </a:pPr>
            <a:r>
              <a:rPr lang="ar-MA" sz="2400" b="1" dirty="0">
                <a:cs typeface="Microsoft Uighur" panose="02000000000000000000" pitchFamily="2" charset="-78"/>
              </a:rPr>
              <a:t>كلمات</a:t>
            </a:r>
            <a:r>
              <a:rPr lang="ar-MA" sz="2800" dirty="0">
                <a:cs typeface="Microsoft Uighur" panose="02000000000000000000" pitchFamily="2" charset="-78"/>
              </a:rPr>
              <a:t> </a:t>
            </a:r>
            <a:r>
              <a:rPr lang="ar-MA" sz="2400" b="1" dirty="0">
                <a:cs typeface="Microsoft Uighur" panose="02000000000000000000" pitchFamily="2" charset="-78"/>
              </a:rPr>
              <a:t>بصرية</a:t>
            </a:r>
            <a:r>
              <a:rPr lang="ar-MA" sz="2800" dirty="0">
                <a:cs typeface="Microsoft Uighur" panose="02000000000000000000" pitchFamily="2" charset="-78"/>
              </a:rPr>
              <a:t>: </a:t>
            </a:r>
            <a:r>
              <a:rPr lang="ar-MA" sz="2400" dirty="0">
                <a:cs typeface="Microsoft Uighur" panose="02000000000000000000" pitchFamily="2" charset="-78"/>
              </a:rPr>
              <a:t>هناك – هؤلاء – تلك – ذلك– تكون – انتقلوا</a:t>
            </a:r>
          </a:p>
          <a:p>
            <a:pPr marL="0" indent="0" algn="r" rtl="1">
              <a:buClr>
                <a:srgbClr val="424D7B"/>
              </a:buClr>
              <a:buSzPct val="50000"/>
              <a:buNone/>
            </a:pPr>
            <a:r>
              <a:rPr lang="ar-MA" sz="2800" dirty="0">
                <a:cs typeface="Microsoft Uighur" panose="02000000000000000000" pitchFamily="2" charset="-78"/>
              </a:rPr>
              <a:t>      </a:t>
            </a:r>
            <a:r>
              <a:rPr lang="ar-MA" sz="2800" b="1" dirty="0">
                <a:cs typeface="Microsoft Uighur" panose="02000000000000000000" pitchFamily="2" charset="-78"/>
              </a:rPr>
              <a:t>قراءة مشتركة </a:t>
            </a:r>
            <a:endParaRPr lang="ar-MA" sz="2800" dirty="0">
              <a:cs typeface="Microsoft Uighur" panose="02000000000000000000" pitchFamily="2" charset="-78"/>
            </a:endParaRPr>
          </a:p>
          <a:p>
            <a:pPr lvl="0" algn="r" rtl="1">
              <a:buClr>
                <a:srgbClr val="424D7B"/>
              </a:buClr>
              <a:buSzPct val="50000"/>
            </a:pPr>
            <a:r>
              <a:rPr lang="ar-MA" sz="2400" b="1" dirty="0">
                <a:cs typeface="Microsoft Uighur" panose="02000000000000000000" pitchFamily="2" charset="-78"/>
              </a:rPr>
              <a:t>معجم: الطبيعة (تذكير): </a:t>
            </a:r>
          </a:p>
          <a:p>
            <a:pPr marL="0" lvl="0" indent="0" algn="r" rtl="1">
              <a:buClr>
                <a:srgbClr val="424D7B"/>
              </a:buClr>
              <a:buSzPct val="50000"/>
              <a:buNone/>
            </a:pPr>
            <a:r>
              <a:rPr lang="ar-MA" sz="2400" b="1" dirty="0">
                <a:cs typeface="Microsoft Uighur" panose="02000000000000000000" pitchFamily="2" charset="-78"/>
              </a:rPr>
              <a:t> </a:t>
            </a:r>
            <a:r>
              <a:rPr lang="ar-MA" sz="2400" dirty="0">
                <a:cs typeface="Microsoft Uighur" panose="02000000000000000000" pitchFamily="2" charset="-78"/>
              </a:rPr>
              <a:t>فصل الربيع – فصل الصيف– فصل الخريف - فصل الشتاء– تشرق – تغرب</a:t>
            </a:r>
          </a:p>
          <a:p>
            <a:pPr marL="0" lvl="0" indent="0" algn="r" rtl="1">
              <a:buClr>
                <a:srgbClr val="424D7B"/>
              </a:buClr>
              <a:buSzPct val="50000"/>
              <a:buNone/>
            </a:pPr>
            <a:endParaRPr lang="ar-MA" sz="2800" dirty="0">
              <a:cs typeface="Microsoft Uighur" panose="02000000000000000000" pitchFamily="2" charset="-78"/>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92408" y="1961573"/>
            <a:ext cx="726603" cy="720000"/>
          </a:xfrm>
          <a:prstGeom prst="rect">
            <a:avLst/>
          </a:prstGeom>
        </p:spPr>
      </p:pic>
      <p:sp>
        <p:nvSpPr>
          <p:cNvPr id="4" name="Organigramme : Connecteur 3">
            <a:extLst>
              <a:ext uri="{FF2B5EF4-FFF2-40B4-BE49-F238E27FC236}">
                <a16:creationId xmlns:a16="http://schemas.microsoft.com/office/drawing/2014/main" id="{CC7E4D65-51C0-5EDC-53C7-03E26BE7C9D9}"/>
              </a:ext>
            </a:extLst>
          </p:cNvPr>
          <p:cNvSpPr/>
          <p:nvPr/>
        </p:nvSpPr>
        <p:spPr>
          <a:xfrm>
            <a:off x="1124989" y="1681730"/>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dirty="0">
                <a:solidFill>
                  <a:schemeClr val="tx1"/>
                </a:solidFill>
              </a:rPr>
              <a:t>15</a:t>
            </a:r>
            <a:endParaRPr lang="fr-MA" sz="900" b="1" dirty="0">
              <a:solidFill>
                <a:schemeClr val="tx1"/>
              </a:solidFill>
            </a:endParaRPr>
          </a:p>
        </p:txBody>
      </p:sp>
    </p:spTree>
    <p:extLst>
      <p:ext uri="{BB962C8B-B14F-4D97-AF65-F5344CB8AC3E}">
        <p14:creationId xmlns:p14="http://schemas.microsoft.com/office/powerpoint/2010/main" val="92023835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rcRect b="2114"/>
          <a:stretch>
            <a:fillRect/>
          </a:stretch>
        </p:blipFill>
        <p:spPr>
          <a:xfrm>
            <a:off x="2169655" y="1830521"/>
            <a:ext cx="2402345" cy="4181173"/>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rcRect b="2148"/>
          <a:stretch>
            <a:fillRect/>
          </a:stretch>
        </p:blipFill>
        <p:spPr>
          <a:xfrm>
            <a:off x="4441371" y="1898300"/>
            <a:ext cx="2632075" cy="4113394"/>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34081" y="684000"/>
            <a:ext cx="828000" cy="828000"/>
          </a:xfrm>
          <a:prstGeom prst="rect">
            <a:avLst/>
          </a:prstGeom>
          <a:noFill/>
          <a:ln>
            <a:noFill/>
          </a:ln>
        </p:spPr>
      </p:pic>
      <p:pic>
        <p:nvPicPr>
          <p:cNvPr id="2" name="Image 1">
            <a:extLst>
              <a:ext uri="{FF2B5EF4-FFF2-40B4-BE49-F238E27FC236}">
                <a16:creationId xmlns:a16="http://schemas.microsoft.com/office/drawing/2014/main" id="{C4733AAE-8D80-B6EE-9BB9-BAEEFCE7E17B}"/>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E2AEFB-6F70-D604-170B-5F881DBBFD21}"/>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C0789A-AB2D-8694-D97F-BB585CF8A21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7BB342-4161-AB2A-2BD6-56A16664A593}"/>
              </a:ext>
            </a:extLst>
          </p:cNvPr>
          <p:cNvPicPr>
            <a:picLocks noChangeAspect="1"/>
          </p:cNvPicPr>
          <p:nvPr/>
        </p:nvPicPr>
        <p:blipFill>
          <a:blip r:embed="rId14">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C81C15-A8E1-B233-4EA1-2C62A4B3B5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F447EAFA-C6A6-2C92-5D7C-4E55BFF7F7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CA5DC053-7563-C806-6460-93CA2FAF85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AA562FF-2194-36D9-AA23-29E231E819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19"/>
                                        </p:tgtEl>
                                      </p:cBhvr>
                                    </p:cmd>
                                  </p:childTnLst>
                                </p:cTn>
                              </p:par>
                              <p:par>
                                <p:cTn id="7" presetID="1" presetClass="mediacall" presetSubtype="0" fill="hold" nodeType="withEffect">
                                  <p:stCondLst>
                                    <p:cond delay="0"/>
                                  </p:stCondLst>
                                  <p:childTnLst>
                                    <p:cmd type="call" cmd="playFrom(0.0)">
                                      <p:cBhvr>
                                        <p:cTn id="8" dur="3477" fill="hold"/>
                                        <p:tgtEl>
                                          <p:spTgt spid="1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9"/>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19"/>
                </p:tgtEl>
              </p:cMediaNode>
            </p:video>
            <p:video>
              <p:cMediaNode vol="80000">
                <p:cTn id="13" fill="hold" display="0">
                  <p:stCondLst>
                    <p:cond delay="indefinite"/>
                  </p:stCondLst>
                </p:cTn>
                <p:tgtEl>
                  <p:spTgt spid="1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4" name="Google Shape;1334;p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سأذكركم بشروط الحصول على نجمة التميز. </a:t>
            </a:r>
            <a:endParaRPr sz="2400" dirty="0">
              <a:solidFill>
                <a:schemeClr val="bg1">
                  <a:lumMod val="50000"/>
                </a:schemeClr>
              </a:solidFill>
            </a:endParaRPr>
          </a:p>
        </p:txBody>
      </p:sp>
      <p:sp>
        <p:nvSpPr>
          <p:cNvPr id="21" name="Google Shape;1333;p8">
            <a:extLst>
              <a:ext uri="{FF2B5EF4-FFF2-40B4-BE49-F238E27FC236}">
                <a16:creationId xmlns:a16="http://schemas.microsoft.com/office/drawing/2014/main" id="{BD891F63-A62E-7701-969E-70B08CCA8A37}"/>
              </a:ext>
            </a:extLst>
          </p:cNvPr>
          <p:cNvSpPr txBox="1"/>
          <p:nvPr/>
        </p:nvSpPr>
        <p:spPr>
          <a:xfrm>
            <a:off x="1346215" y="5100580"/>
            <a:ext cx="4781663" cy="64629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rtl="1"/>
            <a:r>
              <a:rPr lang="ar-MA" sz="3600" dirty="0">
                <a:latin typeface="Microsoft Uighur" panose="02000000000000000000" pitchFamily="2" charset="-78"/>
                <a:cs typeface="Microsoft Uighur" panose="02000000000000000000" pitchFamily="2" charset="-78"/>
              </a:rPr>
              <a:t>دونَ أَنْ أَقِفَ، أَرْفَعُ أُصْبُعي لِلْإجابَةِ. ــ</a:t>
            </a:r>
          </a:p>
        </p:txBody>
      </p:sp>
      <p:sp>
        <p:nvSpPr>
          <p:cNvPr id="22" name="Espace réservé du texte 2">
            <a:extLst>
              <a:ext uri="{FF2B5EF4-FFF2-40B4-BE49-F238E27FC236}">
                <a16:creationId xmlns:a16="http://schemas.microsoft.com/office/drawing/2014/main" id="{6433A37C-36FE-C007-81B6-F57B8340C2F3}"/>
              </a:ext>
            </a:extLst>
          </p:cNvPr>
          <p:cNvSpPr txBox="1">
            <a:spLocks/>
          </p:cNvSpPr>
          <p:nvPr/>
        </p:nvSpPr>
        <p:spPr>
          <a:xfrm>
            <a:off x="524379" y="3093969"/>
            <a:ext cx="5603499"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3600" b="1" dirty="0">
                <a:solidFill>
                  <a:srgbClr val="424D7B"/>
                </a:solidFill>
                <a:latin typeface="Microsoft Uighur" panose="02000000000000000000" pitchFamily="2" charset="-78"/>
                <a:ea typeface="+mn-ea"/>
                <a:cs typeface="Microsoft Uighur" panose="02000000000000000000" pitchFamily="2" charset="-78"/>
              </a:rPr>
              <a:t>أُنْصِتُ وأَنْتَبِهُ جَيِّداً للدَّرْسِ</a:t>
            </a:r>
            <a:r>
              <a:rPr lang="ar-MA" sz="3600" b="1" dirty="0">
                <a:solidFill>
                  <a:srgbClr val="424D7B"/>
                </a:solidFill>
                <a:latin typeface="Microsoft Uighur" panose="02000000000000000000" pitchFamily="2" charset="-78"/>
                <a:cs typeface="Microsoft Uighur" panose="02000000000000000000" pitchFamily="2" charset="-78"/>
              </a:rPr>
              <a:t>. </a:t>
            </a:r>
          </a:p>
        </p:txBody>
      </p:sp>
      <p:sp>
        <p:nvSpPr>
          <p:cNvPr id="23" name="Ellipse 28">
            <a:extLst>
              <a:ext uri="{FF2B5EF4-FFF2-40B4-BE49-F238E27FC236}">
                <a16:creationId xmlns:a16="http://schemas.microsoft.com/office/drawing/2014/main" id="{7C72049C-E7EC-F523-DD40-1FD295D242B1}"/>
              </a:ext>
            </a:extLst>
          </p:cNvPr>
          <p:cNvSpPr/>
          <p:nvPr/>
        </p:nvSpPr>
        <p:spPr>
          <a:xfrm>
            <a:off x="6374979" y="1949723"/>
            <a:ext cx="1800000" cy="1800000"/>
          </a:xfrm>
          <a:prstGeom prst="ellipse">
            <a:avLst/>
          </a:prstGeom>
          <a:blipFill>
            <a:blip r:embed="rId3"/>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24" name="Ellipse 29">
            <a:extLst>
              <a:ext uri="{FF2B5EF4-FFF2-40B4-BE49-F238E27FC236}">
                <a16:creationId xmlns:a16="http://schemas.microsoft.com/office/drawing/2014/main" id="{83B61568-ED86-9D75-BF45-23F9A248C024}"/>
              </a:ext>
            </a:extLst>
          </p:cNvPr>
          <p:cNvSpPr/>
          <p:nvPr/>
        </p:nvSpPr>
        <p:spPr>
          <a:xfrm>
            <a:off x="6400754" y="4200580"/>
            <a:ext cx="1800000" cy="1800000"/>
          </a:xfrm>
          <a:prstGeom prst="ellipse">
            <a:avLst/>
          </a:prstGeom>
          <a:blipFill>
            <a:blip r:embed="rId4"/>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pic>
        <p:nvPicPr>
          <p:cNvPr id="36"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D95B51-E939-7AE5-B219-365D11AC6910}"/>
              </a:ext>
            </a:extLst>
          </p:cNvPr>
          <p:cNvPicPr>
            <a:picLocks noGrp="1" noChangeAspect="1"/>
          </p:cNvPicPr>
          <p:nvPr>
            <p:ph type="pic" sz="quarter" idx="12"/>
          </p:nvPr>
        </p:nvPicPr>
        <p:blipFill>
          <a:blip r:embed="rId5"/>
          <a:srcRect/>
          <a:stretch>
            <a:fillRect/>
          </a:stretch>
        </p:blipFill>
        <p:spPr>
          <a:xfrm>
            <a:off x="7934081" y="684000"/>
            <a:ext cx="828000" cy="828000"/>
          </a:xfrm>
          <a:prstGeom prst="rect">
            <a:avLst/>
          </a:prstGeom>
        </p:spPr>
      </p:pic>
      <p:pic>
        <p:nvPicPr>
          <p:cNvPr id="2" name="Image 1">
            <a:extLst>
              <a:ext uri="{FF2B5EF4-FFF2-40B4-BE49-F238E27FC236}">
                <a16:creationId xmlns:a16="http://schemas.microsoft.com/office/drawing/2014/main" id="{A300D746-970A-FF7E-B6A3-F619611C316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603DE6E-8057-16AE-6819-4BC009D4FF7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17CA38B-581D-F607-EE6C-AB2C7986C1CF}"/>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F0FE13BD-B549-D4A3-21C8-2E4EC0BBA36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9F37C9D-E086-5C66-73C1-495246875D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7535B708-F9D1-B784-240E-59842A89FC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DDCA21C6-3498-4073-B34B-57A9F2F1273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C33CD770-188D-4D11-0D37-8808938416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9"/>
        <p:cNvGrpSpPr/>
        <p:nvPr/>
      </p:nvGrpSpPr>
      <p:grpSpPr>
        <a:xfrm>
          <a:off x="0" y="0"/>
          <a:ext cx="0" cy="0"/>
          <a:chOff x="0" y="0"/>
          <a:chExt cx="0" cy="0"/>
        </a:xfrm>
      </p:grpSpPr>
      <p:sp>
        <p:nvSpPr>
          <p:cNvPr id="1342" name="Google Shape;1342;p9"/>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ضعوا اللوحة والكراسة في القمطر.</a:t>
            </a:r>
            <a:endParaRPr sz="2400" dirty="0">
              <a:solidFill>
                <a:schemeClr val="bg1">
                  <a:lumMod val="50000"/>
                </a:schemeClr>
              </a:solidFill>
            </a:endParaRPr>
          </a:p>
        </p:txBody>
      </p:sp>
      <p:pic>
        <p:nvPicPr>
          <p:cNvPr id="3" name="rangement">
            <a:hlinkClick r:id="" action="ppaction://media"/>
            <a:extLst>
              <a:ext uri="{FF2B5EF4-FFF2-40B4-BE49-F238E27FC236}">
                <a16:creationId xmlns:a16="http://schemas.microsoft.com/office/drawing/2014/main" id="{43CD4E30-1102-C7A0-F0F2-504BA8F74EDB}"/>
              </a:ext>
            </a:extLst>
          </p:cNvPr>
          <p:cNvPicPr>
            <a:picLocks noGrp="1" noChangeAspect="1"/>
          </p:cNvPicPr>
          <p:nvPr>
            <p:ph type="media" idx="4294967295"/>
            <a:videoFile r:link="rId2"/>
            <p:extLst>
              <p:ext uri="{DAA4B4D4-6D71-4841-9C94-3DE7FCFB9230}">
                <p14:media xmlns:p14="http://schemas.microsoft.com/office/powerpoint/2010/main" r:embed="rId1"/>
              </p:ext>
            </p:extLst>
          </p:nvPr>
        </p:nvPicPr>
        <p:blipFill>
          <a:blip r:embed="rId5"/>
          <a:stretch>
            <a:fillRect/>
          </a:stretch>
        </p:blipFill>
        <p:spPr>
          <a:xfrm>
            <a:off x="953025" y="1954116"/>
            <a:ext cx="7038975" cy="3959225"/>
          </a:xfrm>
          <a:prstGeom prst="rect">
            <a:avLst/>
          </a:prstGeom>
          <a:ln>
            <a:noFill/>
          </a:ln>
          <a:effectLst>
            <a:softEdge rad="112500"/>
          </a:effectLst>
        </p:spPr>
      </p:pic>
      <p:pic>
        <p:nvPicPr>
          <p:cNvPr id="16" name="Image 14" descr="Une image contenant noir, obscurité&#10;&#10;Le contenu généré par l’IA peut être incorrect.">
            <a:extLst>
              <a:ext uri="{FF2B5EF4-FFF2-40B4-BE49-F238E27FC236}">
                <a16:creationId xmlns:a16="http://schemas.microsoft.com/office/drawing/2014/main" id="{30485576-7664-0864-63EA-FB8CBD6365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21" name="Espace réservé pour une image  8">
            <a:extLst>
              <a:ext uri="{FF2B5EF4-FFF2-40B4-BE49-F238E27FC236}">
                <a16:creationId xmlns:a16="http://schemas.microsoft.com/office/drawing/2014/main" id="{B4A567AF-1D7D-5DA3-2205-323D31579457}"/>
              </a:ext>
            </a:extLst>
          </p:cNvPr>
          <p:cNvPicPr>
            <a:picLocks noGrp="1" noChangeAspect="1"/>
          </p:cNvPicPr>
          <p:nvPr>
            <p:ph type="pic" sz="quarter" idx="12"/>
          </p:nvPr>
        </p:nvPicPr>
        <p:blipFill>
          <a:blip r:embed="rId7"/>
          <a:srcRect/>
          <a:stretch/>
        </p:blipFill>
        <p:spPr>
          <a:xfrm>
            <a:off x="7953745" y="684000"/>
            <a:ext cx="828000" cy="828000"/>
          </a:xfrm>
          <a:prstGeom prst="rect">
            <a:avLst/>
          </a:prstGeom>
        </p:spPr>
      </p:pic>
      <p:pic>
        <p:nvPicPr>
          <p:cNvPr id="9" name="Image 8">
            <a:extLst>
              <a:ext uri="{FF2B5EF4-FFF2-40B4-BE49-F238E27FC236}">
                <a16:creationId xmlns:a16="http://schemas.microsoft.com/office/drawing/2014/main" id="{6ADE5D25-2BFB-DBFB-6A69-54F677581410}"/>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55492417-180A-6F6C-1480-4009F7265A8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C7E7653C-7278-B3F2-3390-5804059D4066}"/>
              </a:ext>
            </a:extLst>
          </p:cNvPr>
          <p:cNvPicPr>
            <a:picLocks noChangeAspect="1"/>
          </p:cNvPicPr>
          <p:nvPr/>
        </p:nvPicPr>
        <p:blipFill>
          <a:blip r:embed="rId10">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2C0BA019-5E60-047E-A72B-BF8569012F15}"/>
              </a:ext>
            </a:extLst>
          </p:cNvPr>
          <p:cNvPicPr>
            <a:picLocks noChangeAspect="1"/>
          </p:cNvPicPr>
          <p:nvPr/>
        </p:nvPicPr>
        <p:blipFill>
          <a:blip r:embed="rId11">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784BB565-F461-8576-14A8-A14BFC89472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B30083E6-B538-96D0-CA11-A041C14AD89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901BCCA2-CB79-5835-95D5-6F73DDF717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A4F9E235-6CA5-1830-4AFE-8775F134A07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14" fill="hold"/>
                                        <p:tgtEl>
                                          <p:spTgt spid="3"/>
                                        </p:tgtEl>
                                      </p:cBhvr>
                                    </p:cmd>
                                  </p:childTnLst>
                                </p:cTn>
                              </p:par>
                            </p:childTnLst>
                          </p:cTn>
                        </p:par>
                        <p:par>
                          <p:cTn id="7" fill="hold">
                            <p:stCondLst>
                              <p:cond delay="16114"/>
                            </p:stCondLst>
                            <p:childTnLst>
                              <p:par>
                                <p:cTn id="8" presetID="1" presetClass="entr" presetSubtype="0" fill="hold" nodeType="afterEffect">
                                  <p:stCondLst>
                                    <p:cond delay="0"/>
                                  </p:stCondLst>
                                  <p:childTnLst>
                                    <p:set>
                                      <p:cBhvr>
                                        <p:cTn id="9" dur="1" fill="hold">
                                          <p:stCondLst>
                                            <p:cond delay="9"/>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9" name="Titre 18"/>
          <p:cNvSpPr>
            <a:spLocks noGrp="1"/>
          </p:cNvSpPr>
          <p:nvPr>
            <p:ph type="title"/>
          </p:nvPr>
        </p:nvSpPr>
        <p:spPr/>
        <p:txBody>
          <a:bodyPr>
            <a:no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أقرأ أنا. انتبهوا.</a:t>
            </a:r>
            <a:endParaRPr lang="fr-FR"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3" name="Image 2">
            <a:extLst>
              <a:ext uri="{FF2B5EF4-FFF2-40B4-BE49-F238E27FC236}">
                <a16:creationId xmlns:a16="http://schemas.microsoft.com/office/drawing/2014/main" id="{65854E58-1D60-DFF4-F889-B40F6A1D7AC8}"/>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DA578B3E-934B-4A89-8A7C-AAA3BD4D30E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87DE6227-6F8E-F146-171B-D3F189999FE3}"/>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F30C2E6B-24B2-A394-DE5D-C688E1B0DF6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1E0A433A-F4AE-E13E-76A3-F5DAE76D571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08373392-5AB8-31DC-E6C1-8ACB3136348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2AA0CF4E-E8FE-B0D5-6864-8E325E7899C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960D6830-5E58-4B85-A391-B631A235ABA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16" name="Espace réservé pour une image  18" descr="Une image contenant dessin humoristique, clipart, illustration, Dessin animé&#10;&#10;Le contenu généré par l’IA peut être incorrect.">
            <a:extLst>
              <a:ext uri="{FF2B5EF4-FFF2-40B4-BE49-F238E27FC236}">
                <a16:creationId xmlns:a16="http://schemas.microsoft.com/office/drawing/2014/main" id="{4A9EAE94-14BA-2711-3BDB-2797F0BE6EF5}"/>
              </a:ext>
            </a:extLst>
          </p:cNvPr>
          <p:cNvPicPr>
            <a:picLocks noGrp="1" noChangeAspect="1"/>
          </p:cNvPicPr>
          <p:nvPr>
            <p:ph type="pic" sz="quarter" idx="12"/>
          </p:nvPr>
        </p:nvPicPr>
        <p:blipFill>
          <a:blip r:embed="rId6"/>
          <a:srcRect/>
          <a:stretch>
            <a:fillRect/>
          </a:stretch>
        </p:blipFill>
        <p:spPr>
          <a:xfrm>
            <a:off x="7924249" y="684000"/>
            <a:ext cx="828000" cy="828000"/>
          </a:xfrm>
        </p:spPr>
      </p:pic>
      <p:sp>
        <p:nvSpPr>
          <p:cNvPr id="17" name="Rectangle : coins arrondis 16">
            <a:extLst>
              <a:ext uri="{FF2B5EF4-FFF2-40B4-BE49-F238E27FC236}">
                <a16:creationId xmlns:a16="http://schemas.microsoft.com/office/drawing/2014/main" id="{01A1F079-1FFF-FDB1-E780-F1F50C44EAE5}"/>
              </a:ext>
            </a:extLst>
          </p:cNvPr>
          <p:cNvSpPr/>
          <p:nvPr/>
        </p:nvSpPr>
        <p:spPr>
          <a:xfrm>
            <a:off x="3226912"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هؤُلاءِ</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8" name="Rectangle : coins arrondis 17">
            <a:extLst>
              <a:ext uri="{FF2B5EF4-FFF2-40B4-BE49-F238E27FC236}">
                <a16:creationId xmlns:a16="http://schemas.microsoft.com/office/drawing/2014/main" id="{2D96A147-A630-340A-FBE8-CC6E14FFF72D}"/>
              </a:ext>
            </a:extLst>
          </p:cNvPr>
          <p:cNvSpPr/>
          <p:nvPr/>
        </p:nvSpPr>
        <p:spPr>
          <a:xfrm>
            <a:off x="6014298"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هُناكَ</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0" name="Rectangle : coins arrondis 19">
            <a:extLst>
              <a:ext uri="{FF2B5EF4-FFF2-40B4-BE49-F238E27FC236}">
                <a16:creationId xmlns:a16="http://schemas.microsoft.com/office/drawing/2014/main" id="{3D63863A-8B36-21E5-A52B-4A6BE6561F8E}"/>
              </a:ext>
            </a:extLst>
          </p:cNvPr>
          <p:cNvSpPr/>
          <p:nvPr/>
        </p:nvSpPr>
        <p:spPr>
          <a:xfrm>
            <a:off x="505613" y="2368946"/>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تِلْكَ</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1" name="Rectangle : coins arrondis 20">
            <a:extLst>
              <a:ext uri="{FF2B5EF4-FFF2-40B4-BE49-F238E27FC236}">
                <a16:creationId xmlns:a16="http://schemas.microsoft.com/office/drawing/2014/main" id="{2B47E2E1-87D3-4DFC-9D42-B26B3FA5773A}"/>
              </a:ext>
            </a:extLst>
          </p:cNvPr>
          <p:cNvSpPr/>
          <p:nvPr/>
        </p:nvSpPr>
        <p:spPr>
          <a:xfrm>
            <a:off x="505613" y="4298000"/>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اِنْتَقَلوا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2" name="Rectangle : coins arrondis 21">
            <a:extLst>
              <a:ext uri="{FF2B5EF4-FFF2-40B4-BE49-F238E27FC236}">
                <a16:creationId xmlns:a16="http://schemas.microsoft.com/office/drawing/2014/main" id="{C194E087-33C5-BC21-1B32-A0652E0DFB52}"/>
              </a:ext>
            </a:extLst>
          </p:cNvPr>
          <p:cNvSpPr/>
          <p:nvPr/>
        </p:nvSpPr>
        <p:spPr>
          <a:xfrm>
            <a:off x="3285344" y="4296853"/>
            <a:ext cx="2706894"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تَكونُ</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3" name="Rectangle : coins arrondis 22">
            <a:extLst>
              <a:ext uri="{FF2B5EF4-FFF2-40B4-BE49-F238E27FC236}">
                <a16:creationId xmlns:a16="http://schemas.microsoft.com/office/drawing/2014/main" id="{EFDFFB4D-CEAC-11A7-76FD-42433215A5DC}"/>
              </a:ext>
            </a:extLst>
          </p:cNvPr>
          <p:cNvSpPr/>
          <p:nvPr/>
        </p:nvSpPr>
        <p:spPr>
          <a:xfrm>
            <a:off x="6147881" y="4296853"/>
            <a:ext cx="2526377"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ذَلِكَ</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Tree>
    <p:extLst>
      <p:ext uri="{BB962C8B-B14F-4D97-AF65-F5344CB8AC3E}">
        <p14:creationId xmlns:p14="http://schemas.microsoft.com/office/powerpoint/2010/main" val="205860391"/>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28" name="Titre 27"/>
          <p:cNvSpPr>
            <a:spLocks noGrp="1"/>
          </p:cNvSpPr>
          <p:nvPr>
            <p:ph type="title"/>
          </p:nvPr>
        </p:nvSpPr>
        <p:spPr/>
        <p:txBody>
          <a:bodyPr>
            <a:normAutofit/>
          </a:bodyPr>
          <a:lstStyle/>
          <a:p>
            <a:pPr lvl="0" algn="r" rtl="0"/>
            <a:r>
              <a:rPr lang="ar-MA" sz="2400" b="1" dirty="0">
                <a:solidFill>
                  <a:schemeClr val="bg1">
                    <a:lumMod val="50000"/>
                  </a:schemeClr>
                </a:solidFill>
                <a:latin typeface="Microsoft Uighur" panose="020B0604020202020204" charset="-78"/>
                <a:ea typeface="Calibri" panose="020F0502020204030204" pitchFamily="34" charset="0"/>
                <a:cs typeface="Microsoft Uighur" panose="020B0604020202020204" charset="-78"/>
              </a:rPr>
              <a:t>نقرأ معا.</a:t>
            </a:r>
            <a:endParaRPr lang="fr-FR" sz="2400" dirty="0">
              <a:solidFill>
                <a:schemeClr val="bg1">
                  <a:lumMod val="50000"/>
                </a:schemeClr>
              </a:solidFill>
            </a:endParaRPr>
          </a:p>
        </p:txBody>
      </p:sp>
      <p:pic>
        <p:nvPicPr>
          <p:cNvPr id="2" name="Image 1">
            <a:extLst>
              <a:ext uri="{FF2B5EF4-FFF2-40B4-BE49-F238E27FC236}">
                <a16:creationId xmlns:a16="http://schemas.microsoft.com/office/drawing/2014/main" id="{F6B03524-903F-90C0-2628-600ABF94D901}"/>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3E7FA66F-C956-F28C-A608-9FBF75DCEE8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91831CF-E750-10B1-B75E-774CF146D7D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162983A2-8463-E821-D566-4C3ED925271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91D33B8D-5A18-DD5B-DA47-699C162439B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CD0BC680-A39A-0C6F-0C0A-9C833716ED9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9C2775C2-096E-2CED-6927-3E7FF12BCC4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D1FB4F04-CA5E-8125-BB92-09D92A15D58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13" name="Espace réservé pour une image  12" descr="Une image contenant habits, sourire, dessin humoristique, clipart&#10;&#10;Le contenu généré par l’IA peut être incorrect.">
            <a:extLst>
              <a:ext uri="{FF2B5EF4-FFF2-40B4-BE49-F238E27FC236}">
                <a16:creationId xmlns:a16="http://schemas.microsoft.com/office/drawing/2014/main" id="{82E0230B-A470-E173-ECE1-97B08077F71B}"/>
              </a:ext>
            </a:extLst>
          </p:cNvPr>
          <p:cNvPicPr>
            <a:picLocks noGrp="1" noChangeAspect="1"/>
          </p:cNvPicPr>
          <p:nvPr>
            <p:ph type="pic" sz="quarter" idx="12"/>
          </p:nvPr>
        </p:nvPicPr>
        <p:blipFill>
          <a:blip r:embed="rId6"/>
          <a:srcRect/>
          <a:stretch>
            <a:fillRect/>
          </a:stretch>
        </p:blipFill>
        <p:spPr>
          <a:xfrm>
            <a:off x="7924249" y="684000"/>
            <a:ext cx="828000" cy="828000"/>
          </a:xfrm>
        </p:spPr>
      </p:pic>
      <p:sp>
        <p:nvSpPr>
          <p:cNvPr id="17" name="Rectangle : coins arrondis 16">
            <a:extLst>
              <a:ext uri="{FF2B5EF4-FFF2-40B4-BE49-F238E27FC236}">
                <a16:creationId xmlns:a16="http://schemas.microsoft.com/office/drawing/2014/main" id="{935F2C27-61BA-8431-1499-E9E2E6608662}"/>
              </a:ext>
            </a:extLst>
          </p:cNvPr>
          <p:cNvSpPr/>
          <p:nvPr/>
        </p:nvSpPr>
        <p:spPr>
          <a:xfrm>
            <a:off x="3226912"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هؤُلاءِ</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8" name="Rectangle : coins arrondis 17">
            <a:extLst>
              <a:ext uri="{FF2B5EF4-FFF2-40B4-BE49-F238E27FC236}">
                <a16:creationId xmlns:a16="http://schemas.microsoft.com/office/drawing/2014/main" id="{969D9466-415B-6305-2F7E-70FEF1F604D9}"/>
              </a:ext>
            </a:extLst>
          </p:cNvPr>
          <p:cNvSpPr/>
          <p:nvPr/>
        </p:nvSpPr>
        <p:spPr>
          <a:xfrm>
            <a:off x="6014298"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هُناكَ</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9" name="Rectangle : coins arrondis 18">
            <a:extLst>
              <a:ext uri="{FF2B5EF4-FFF2-40B4-BE49-F238E27FC236}">
                <a16:creationId xmlns:a16="http://schemas.microsoft.com/office/drawing/2014/main" id="{3A226A64-E8BC-2B0D-E7C1-F2B43C1382EA}"/>
              </a:ext>
            </a:extLst>
          </p:cNvPr>
          <p:cNvSpPr/>
          <p:nvPr/>
        </p:nvSpPr>
        <p:spPr>
          <a:xfrm>
            <a:off x="505613" y="2368946"/>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تِلْكَ</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0" name="Rectangle : coins arrondis 19">
            <a:extLst>
              <a:ext uri="{FF2B5EF4-FFF2-40B4-BE49-F238E27FC236}">
                <a16:creationId xmlns:a16="http://schemas.microsoft.com/office/drawing/2014/main" id="{5CEDD445-1520-32D7-22AD-112D1437E4A6}"/>
              </a:ext>
            </a:extLst>
          </p:cNvPr>
          <p:cNvSpPr/>
          <p:nvPr/>
        </p:nvSpPr>
        <p:spPr>
          <a:xfrm>
            <a:off x="505613" y="4298000"/>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اِنْتَقَلوا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1" name="Rectangle : coins arrondis 20">
            <a:extLst>
              <a:ext uri="{FF2B5EF4-FFF2-40B4-BE49-F238E27FC236}">
                <a16:creationId xmlns:a16="http://schemas.microsoft.com/office/drawing/2014/main" id="{0BD228EE-BE6B-5E8B-B2E8-AA039E569AF0}"/>
              </a:ext>
            </a:extLst>
          </p:cNvPr>
          <p:cNvSpPr/>
          <p:nvPr/>
        </p:nvSpPr>
        <p:spPr>
          <a:xfrm>
            <a:off x="3285344" y="4296853"/>
            <a:ext cx="2706894"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تَكونُ</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2" name="Rectangle : coins arrondis 21">
            <a:extLst>
              <a:ext uri="{FF2B5EF4-FFF2-40B4-BE49-F238E27FC236}">
                <a16:creationId xmlns:a16="http://schemas.microsoft.com/office/drawing/2014/main" id="{74697345-C578-91B4-62BD-692E38B86AB9}"/>
              </a:ext>
            </a:extLst>
          </p:cNvPr>
          <p:cNvSpPr/>
          <p:nvPr/>
        </p:nvSpPr>
        <p:spPr>
          <a:xfrm>
            <a:off x="6147881" y="4296853"/>
            <a:ext cx="2526377"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ذَلِكَ</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Tree>
    <p:extLst>
      <p:ext uri="{BB962C8B-B14F-4D97-AF65-F5344CB8AC3E}">
        <p14:creationId xmlns:p14="http://schemas.microsoft.com/office/powerpoint/2010/main" val="3831494952"/>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857897" y="774457"/>
            <a:ext cx="6636155" cy="612000"/>
          </a:xfrm>
          <a:prstGeom prst="rect">
            <a:avLst/>
          </a:prstGeom>
          <a:noFill/>
          <a:ln>
            <a:noFill/>
          </a:ln>
        </p:spPr>
        <p:txBody>
          <a:bodyPr spcFirstLastPara="1" wrap="square" lIns="91425" tIns="45700" rIns="91425" bIns="45700" anchor="ctr" anchorCtr="0">
            <a:normAutofit fontScale="90000"/>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سنقرأ معا نص القراءة المشتركة. سأقرأ النص جملة </a:t>
            </a:r>
            <a:r>
              <a:rPr lang="ar-MA" sz="2400" b="1" dirty="0" err="1">
                <a:solidFill>
                  <a:schemeClr val="bg1">
                    <a:lumMod val="50000"/>
                  </a:schemeClr>
                </a:solidFill>
                <a:latin typeface="Microsoft Uighur" panose="02000000000000000000" pitchFamily="2" charset="-78"/>
                <a:ea typeface="Arial"/>
                <a:cs typeface="Microsoft Uighur" panose="02000000000000000000" pitchFamily="2" charset="-78"/>
                <a:sym typeface="Arial"/>
              </a:rPr>
              <a:t>جملة</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باسترسال وأنتم ترددون بعدي جماعة.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03C4D6C7-E147-B0A6-49E4-D4B3E2941A1F}"/>
              </a:ext>
            </a:extLst>
          </p:cNvPr>
          <p:cNvPicPr>
            <a:picLocks noGrp="1" noChangeAspect="1"/>
          </p:cNvPicPr>
          <p:nvPr>
            <p:ph type="pic" idx="3"/>
          </p:nvPr>
        </p:nvPicPr>
        <p:blipFill>
          <a:blip r:embed="rId3"/>
          <a:srcRect/>
          <a:stretch>
            <a:fillRect/>
          </a:stretch>
        </p:blipFill>
        <p:spPr>
          <a:xfrm>
            <a:off x="7960105" y="719856"/>
            <a:ext cx="778531" cy="778531"/>
          </a:xfrm>
        </p:spPr>
      </p:pic>
      <p:pic>
        <p:nvPicPr>
          <p:cNvPr id="12" name="Image 11">
            <a:extLst>
              <a:ext uri="{FF2B5EF4-FFF2-40B4-BE49-F238E27FC236}">
                <a16:creationId xmlns:a16="http://schemas.microsoft.com/office/drawing/2014/main" id="{9B0713FC-CF87-B0AF-7689-56D60352C92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2F47964-CAFB-9097-313D-AD365FB1647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BE5631CB-EE7E-3183-9588-56ABD536D725}"/>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7CC34D3-528D-C985-B13B-E6B28ED78A49}"/>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C2223D96-B683-CF23-E366-C99F67B672B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DB0ACE97-061C-331B-7035-8EC1F56DC50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8F2E51AB-E4AD-2885-5E2D-86CE6395ABE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F97A6960-E441-319F-CF32-8E3744B8C8D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6B656E27-CBB7-460F-B872-5E5CCAA92511}"/>
              </a:ext>
            </a:extLst>
          </p:cNvPr>
          <p:cNvPicPr>
            <a:picLocks noChangeAspect="1"/>
          </p:cNvPicPr>
          <p:nvPr/>
        </p:nvPicPr>
        <p:blipFill>
          <a:blip r:embed="rId8"/>
          <a:stretch>
            <a:fillRect/>
          </a:stretch>
        </p:blipFill>
        <p:spPr>
          <a:xfrm>
            <a:off x="2304733" y="1922751"/>
            <a:ext cx="4534533" cy="42677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39407909"/>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69"/>
        <p:cNvGrpSpPr/>
        <p:nvPr/>
      </p:nvGrpSpPr>
      <p:grpSpPr>
        <a:xfrm>
          <a:off x="0" y="0"/>
          <a:ext cx="0" cy="0"/>
          <a:chOff x="0" y="0"/>
          <a:chExt cx="0" cy="0"/>
        </a:xfrm>
      </p:grpSpPr>
      <p:sp>
        <p:nvSpPr>
          <p:cNvPr id="1572" name="Google Shape;1572;p23"/>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الآن. سنتذكر الكلمات التي تعلمناها في الحصة السابقة.</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3BFCB2AF-6905-2889-4F65-893E792C460E}"/>
              </a:ext>
            </a:extLst>
          </p:cNvPr>
          <p:cNvPicPr>
            <a:picLocks noGrp="1" noChangeAspect="1"/>
          </p:cNvPicPr>
          <p:nvPr>
            <p:ph type="pic" sz="quarter" idx="12"/>
          </p:nvPr>
        </p:nvPicPr>
        <p:blipFill>
          <a:blip r:embed="rId3"/>
          <a:srcRect/>
          <a:stretch/>
        </p:blipFill>
        <p:spPr>
          <a:prstGeom prst="rect">
            <a:avLst/>
          </a:prstGeom>
        </p:spPr>
      </p:pic>
      <p:pic>
        <p:nvPicPr>
          <p:cNvPr id="4" name="Image 3">
            <a:extLst>
              <a:ext uri="{FF2B5EF4-FFF2-40B4-BE49-F238E27FC236}">
                <a16:creationId xmlns:a16="http://schemas.microsoft.com/office/drawing/2014/main" id="{DAFE0493-757B-1E8F-2386-B4C7D47F714B}"/>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14038AB3-88C3-DF9C-EE83-282BE834B65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8A501553-454F-6CFF-D9E7-8152D18E83D2}"/>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62F89AA4-9621-4149-E38E-7751B1B890AE}"/>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2D68F8D1-920E-9720-DA5C-A7C3302F6DF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078DC4EB-90A4-9865-6B40-9ED90457FEA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89ECDB9B-975E-03C1-6C88-DD0625A98E2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918FBDBD-4EB5-EC20-D960-8396D5C49F5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25C1691F-AE7A-0491-8266-9969D850F941}"/>
              </a:ext>
            </a:extLst>
          </p:cNvPr>
          <p:cNvPicPr>
            <a:picLocks noChangeAspect="1"/>
          </p:cNvPicPr>
          <p:nvPr/>
        </p:nvPicPr>
        <p:blipFill>
          <a:blip r:embed="rId8"/>
          <a:stretch>
            <a:fillRect/>
          </a:stretch>
        </p:blipFill>
        <p:spPr>
          <a:xfrm>
            <a:off x="6058501" y="2062251"/>
            <a:ext cx="1871665" cy="16807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 4">
            <a:extLst>
              <a:ext uri="{FF2B5EF4-FFF2-40B4-BE49-F238E27FC236}">
                <a16:creationId xmlns:a16="http://schemas.microsoft.com/office/drawing/2014/main" id="{A0E7F57D-8602-D2E3-7709-2B43365E3868}"/>
              </a:ext>
            </a:extLst>
          </p:cNvPr>
          <p:cNvPicPr>
            <a:picLocks noChangeAspect="1"/>
          </p:cNvPicPr>
          <p:nvPr/>
        </p:nvPicPr>
        <p:blipFill>
          <a:blip r:embed="rId9"/>
          <a:stretch>
            <a:fillRect/>
          </a:stretch>
        </p:blipFill>
        <p:spPr>
          <a:xfrm>
            <a:off x="3618717" y="2080011"/>
            <a:ext cx="1829562" cy="16452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3941E3E6-3B2A-2077-C19D-6D9D4771C9E4}"/>
              </a:ext>
            </a:extLst>
          </p:cNvPr>
          <p:cNvPicPr>
            <a:picLocks noChangeAspect="1"/>
          </p:cNvPicPr>
          <p:nvPr/>
        </p:nvPicPr>
        <p:blipFill>
          <a:blip r:embed="rId10"/>
          <a:stretch>
            <a:fillRect/>
          </a:stretch>
        </p:blipFill>
        <p:spPr>
          <a:xfrm>
            <a:off x="1198686" y="2095772"/>
            <a:ext cx="1871665" cy="16136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1F5FFECB-30AC-AAC6-B74D-AE20059D6ED3}"/>
              </a:ext>
            </a:extLst>
          </p:cNvPr>
          <p:cNvPicPr>
            <a:picLocks noChangeAspect="1"/>
          </p:cNvPicPr>
          <p:nvPr/>
        </p:nvPicPr>
        <p:blipFill>
          <a:blip r:embed="rId11"/>
          <a:stretch>
            <a:fillRect/>
          </a:stretch>
        </p:blipFill>
        <p:spPr>
          <a:xfrm>
            <a:off x="6064578" y="4149256"/>
            <a:ext cx="1805605" cy="16227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 10">
            <a:extLst>
              <a:ext uri="{FF2B5EF4-FFF2-40B4-BE49-F238E27FC236}">
                <a16:creationId xmlns:a16="http://schemas.microsoft.com/office/drawing/2014/main" id="{214E184B-676C-2285-2900-3F3B295AE566}"/>
              </a:ext>
            </a:extLst>
          </p:cNvPr>
          <p:cNvPicPr>
            <a:picLocks noChangeAspect="1"/>
          </p:cNvPicPr>
          <p:nvPr/>
        </p:nvPicPr>
        <p:blipFill>
          <a:blip r:embed="rId12"/>
          <a:stretch>
            <a:fillRect/>
          </a:stretch>
        </p:blipFill>
        <p:spPr>
          <a:xfrm>
            <a:off x="3659225" y="4140924"/>
            <a:ext cx="1825550" cy="16537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Image 19">
            <a:extLst>
              <a:ext uri="{FF2B5EF4-FFF2-40B4-BE49-F238E27FC236}">
                <a16:creationId xmlns:a16="http://schemas.microsoft.com/office/drawing/2014/main" id="{01FAEBDA-424E-CED5-D66B-5334996236E2}"/>
              </a:ext>
            </a:extLst>
          </p:cNvPr>
          <p:cNvPicPr>
            <a:picLocks noChangeAspect="1"/>
          </p:cNvPicPr>
          <p:nvPr/>
        </p:nvPicPr>
        <p:blipFill>
          <a:blip r:embed="rId13"/>
          <a:stretch>
            <a:fillRect/>
          </a:stretch>
        </p:blipFill>
        <p:spPr>
          <a:xfrm>
            <a:off x="1218923" y="4140924"/>
            <a:ext cx="1831189" cy="16762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30BB98A-02F7-82D9-A5C6-7C71027D76A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490A6AEB-CED0-5A01-475D-C1518C3D7DB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أنا أشير وأنت تقول.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4" name="Espace réservé pour une image  23" descr="Une image contenant habits, sourire, dessin humoristique, clipart&#10;&#10;Le contenu généré par l’IA peut être incorrect.">
            <a:extLst>
              <a:ext uri="{FF2B5EF4-FFF2-40B4-BE49-F238E27FC236}">
                <a16:creationId xmlns:a16="http://schemas.microsoft.com/office/drawing/2014/main" id="{2476877C-0333-9D6F-79C3-DAEADF9FA06E}"/>
              </a:ext>
            </a:extLst>
          </p:cNvPr>
          <p:cNvPicPr>
            <a:picLocks noGrp="1" noChangeAspect="1"/>
          </p:cNvPicPr>
          <p:nvPr>
            <p:ph type="pic" sz="quarter" idx="12"/>
          </p:nvPr>
        </p:nvPicPr>
        <p:blipFill>
          <a:blip r:embed="rId3"/>
          <a:srcRect/>
          <a:stretch/>
        </p:blipFill>
        <p:spPr/>
      </p:pic>
      <p:pic>
        <p:nvPicPr>
          <p:cNvPr id="4" name="Image 3">
            <a:extLst>
              <a:ext uri="{FF2B5EF4-FFF2-40B4-BE49-F238E27FC236}">
                <a16:creationId xmlns:a16="http://schemas.microsoft.com/office/drawing/2014/main" id="{B741F47E-D49C-0B74-DFB9-4410399E6CC3}"/>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0FDC76E5-F37A-86DD-195D-EC38A885912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73FFAF92-9A2F-49DE-0D16-CB769D9BCF6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43D1BAE9-0BC3-B887-AA2C-2337710E6599}"/>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ADD7B134-4C44-B583-BA13-7BF2F92CFC9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D081DAED-08AD-0E95-82EA-322AA207610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16DEBC63-7F57-7FF2-D153-CF9DEBA0431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494D9BF0-4188-C046-AAED-0B87BBCEE51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AB60A74A-AAA8-349E-EF89-9733DE6BA5CF}"/>
              </a:ext>
            </a:extLst>
          </p:cNvPr>
          <p:cNvPicPr>
            <a:picLocks noChangeAspect="1"/>
          </p:cNvPicPr>
          <p:nvPr/>
        </p:nvPicPr>
        <p:blipFill>
          <a:blip r:embed="rId8"/>
          <a:stretch>
            <a:fillRect/>
          </a:stretch>
        </p:blipFill>
        <p:spPr>
          <a:xfrm>
            <a:off x="6058501" y="2062251"/>
            <a:ext cx="1871665" cy="16807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 4">
            <a:extLst>
              <a:ext uri="{FF2B5EF4-FFF2-40B4-BE49-F238E27FC236}">
                <a16:creationId xmlns:a16="http://schemas.microsoft.com/office/drawing/2014/main" id="{A6EF2F82-CCB0-0905-D8BF-8D97604EE7A2}"/>
              </a:ext>
            </a:extLst>
          </p:cNvPr>
          <p:cNvPicPr>
            <a:picLocks noChangeAspect="1"/>
          </p:cNvPicPr>
          <p:nvPr/>
        </p:nvPicPr>
        <p:blipFill>
          <a:blip r:embed="rId9"/>
          <a:stretch>
            <a:fillRect/>
          </a:stretch>
        </p:blipFill>
        <p:spPr>
          <a:xfrm>
            <a:off x="3618717" y="2080011"/>
            <a:ext cx="1829562" cy="16452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40CDFE1F-57D4-DA0D-463B-FF52DD05E49C}"/>
              </a:ext>
            </a:extLst>
          </p:cNvPr>
          <p:cNvPicPr>
            <a:picLocks noChangeAspect="1"/>
          </p:cNvPicPr>
          <p:nvPr/>
        </p:nvPicPr>
        <p:blipFill>
          <a:blip r:embed="rId10"/>
          <a:stretch>
            <a:fillRect/>
          </a:stretch>
        </p:blipFill>
        <p:spPr>
          <a:xfrm>
            <a:off x="1198686" y="2095772"/>
            <a:ext cx="1871665" cy="16136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CEA1B38A-142B-A90E-AA69-446283A94E20}"/>
              </a:ext>
            </a:extLst>
          </p:cNvPr>
          <p:cNvPicPr>
            <a:picLocks noChangeAspect="1"/>
          </p:cNvPicPr>
          <p:nvPr/>
        </p:nvPicPr>
        <p:blipFill>
          <a:blip r:embed="rId11"/>
          <a:stretch>
            <a:fillRect/>
          </a:stretch>
        </p:blipFill>
        <p:spPr>
          <a:xfrm>
            <a:off x="6064578" y="4149256"/>
            <a:ext cx="1805605" cy="16227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 10">
            <a:extLst>
              <a:ext uri="{FF2B5EF4-FFF2-40B4-BE49-F238E27FC236}">
                <a16:creationId xmlns:a16="http://schemas.microsoft.com/office/drawing/2014/main" id="{8A5E0B03-66DE-F60D-0F89-AA096878933B}"/>
              </a:ext>
            </a:extLst>
          </p:cNvPr>
          <p:cNvPicPr>
            <a:picLocks noChangeAspect="1"/>
          </p:cNvPicPr>
          <p:nvPr/>
        </p:nvPicPr>
        <p:blipFill>
          <a:blip r:embed="rId12"/>
          <a:stretch>
            <a:fillRect/>
          </a:stretch>
        </p:blipFill>
        <p:spPr>
          <a:xfrm>
            <a:off x="3659225" y="4140924"/>
            <a:ext cx="1825550" cy="16537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Image 19">
            <a:extLst>
              <a:ext uri="{FF2B5EF4-FFF2-40B4-BE49-F238E27FC236}">
                <a16:creationId xmlns:a16="http://schemas.microsoft.com/office/drawing/2014/main" id="{E43E5926-EDC4-F0EB-4A9C-D8C2BAD58AF8}"/>
              </a:ext>
            </a:extLst>
          </p:cNvPr>
          <p:cNvPicPr>
            <a:picLocks noChangeAspect="1"/>
          </p:cNvPicPr>
          <p:nvPr/>
        </p:nvPicPr>
        <p:blipFill>
          <a:blip r:embed="rId13"/>
          <a:stretch>
            <a:fillRect/>
          </a:stretch>
        </p:blipFill>
        <p:spPr>
          <a:xfrm>
            <a:off x="1218923" y="4140924"/>
            <a:ext cx="1831189" cy="16762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9593846"/>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93151FED-579C-BFBA-EC82-EB43D8B9017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BA8C92C-8044-8F4B-F21F-6834D2ADDD59}"/>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نتعرف على مفردات معجم الطبيعة في الصورة التالية. أبدأ أنا أولا. (قوس قزح– جبال –غيوم– نهر - أشجار)</a:t>
            </a:r>
          </a:p>
        </p:txBody>
      </p:sp>
      <p:pic>
        <p:nvPicPr>
          <p:cNvPr id="18" name="Espace réservé pour une image  3">
            <a:extLst>
              <a:ext uri="{FF2B5EF4-FFF2-40B4-BE49-F238E27FC236}">
                <a16:creationId xmlns:a16="http://schemas.microsoft.com/office/drawing/2014/main" id="{AB59613C-CED8-C6A4-D1DC-37E619CF7101}"/>
              </a:ext>
            </a:extLst>
          </p:cNvPr>
          <p:cNvPicPr>
            <a:picLocks noGrp="1" noChangeAspect="1"/>
          </p:cNvPicPr>
          <p:nvPr>
            <p:ph type="pic" sz="quarter" idx="13"/>
          </p:nvPr>
        </p:nvPicPr>
        <p:blipFill>
          <a:blip r:embed="rId3"/>
          <a:srcRect/>
          <a:stretch/>
        </p:blipFill>
        <p:spPr>
          <a:prstGeom prst="rect">
            <a:avLst/>
          </a:prstGeom>
        </p:spPr>
      </p:pic>
      <p:pic>
        <p:nvPicPr>
          <p:cNvPr id="4" name="Image 3">
            <a:extLst>
              <a:ext uri="{FF2B5EF4-FFF2-40B4-BE49-F238E27FC236}">
                <a16:creationId xmlns:a16="http://schemas.microsoft.com/office/drawing/2014/main" id="{118862AC-228F-CB3B-D592-08DDA3FB1DB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AB6668F-0C17-8DC2-2E5B-930BB393E8D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2F720699-AA5B-2D47-BFD4-2CE3E0F7A263}"/>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98807F69-9342-50FA-6636-9434C396255E}"/>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5EE1FF7F-D823-0987-182E-17C584C86D5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31569365-2DC2-BC96-B61D-860FCEE38D8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D3EBE4AD-16B0-79F2-1886-4414795A26D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01D1CB62-7B74-92AE-B584-581AE9F8008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9FEDFEDC-4FD0-DD58-AD14-E73E89B5C516}"/>
              </a:ext>
            </a:extLst>
          </p:cNvPr>
          <p:cNvPicPr>
            <a:picLocks noChangeAspect="1"/>
          </p:cNvPicPr>
          <p:nvPr/>
        </p:nvPicPr>
        <p:blipFill>
          <a:blip r:embed="rId8"/>
          <a:stretch>
            <a:fillRect/>
          </a:stretch>
        </p:blipFill>
        <p:spPr>
          <a:xfrm>
            <a:off x="1183307" y="2315183"/>
            <a:ext cx="6740942" cy="3123672"/>
          </a:xfrm>
          <a:prstGeom prst="rect">
            <a:avLst/>
          </a:prstGeom>
        </p:spPr>
      </p:pic>
    </p:spTree>
    <p:extLst>
      <p:ext uri="{BB962C8B-B14F-4D97-AF65-F5344CB8AC3E}">
        <p14:creationId xmlns:p14="http://schemas.microsoft.com/office/powerpoint/2010/main" val="743733291"/>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93151FED-579C-BFBA-EC82-EB43D8B9017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BA8C92C-8044-8F4B-F21F-6834D2ADDD59}"/>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دوركم . أنا أشير وأنتم تقولون</a:t>
            </a:r>
          </a:p>
        </p:txBody>
      </p:sp>
      <p:pic>
        <p:nvPicPr>
          <p:cNvPr id="18" name="Espace réservé pour une image  3">
            <a:extLst>
              <a:ext uri="{FF2B5EF4-FFF2-40B4-BE49-F238E27FC236}">
                <a16:creationId xmlns:a16="http://schemas.microsoft.com/office/drawing/2014/main" id="{AB59613C-CED8-C6A4-D1DC-37E619CF7101}"/>
              </a:ext>
            </a:extLst>
          </p:cNvPr>
          <p:cNvPicPr>
            <a:picLocks noGrp="1" noChangeAspect="1"/>
          </p:cNvPicPr>
          <p:nvPr>
            <p:ph type="pic" sz="quarter" idx="12"/>
          </p:nvPr>
        </p:nvPicPr>
        <p:blipFill>
          <a:blip r:embed="rId3"/>
          <a:srcRect/>
          <a:stretch>
            <a:fillRect/>
          </a:stretch>
        </p:blipFill>
        <p:spPr>
          <a:xfrm>
            <a:off x="7924249" y="684000"/>
            <a:ext cx="849525" cy="849525"/>
          </a:xfrm>
          <a:prstGeom prst="rect">
            <a:avLst/>
          </a:prstGeom>
        </p:spPr>
      </p:pic>
      <p:pic>
        <p:nvPicPr>
          <p:cNvPr id="4" name="Image 3">
            <a:extLst>
              <a:ext uri="{FF2B5EF4-FFF2-40B4-BE49-F238E27FC236}">
                <a16:creationId xmlns:a16="http://schemas.microsoft.com/office/drawing/2014/main" id="{6B10FD05-ECDF-4537-3DBE-A43899EB4D46}"/>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6247E954-717F-D2BC-CAC3-EEE2EDEB843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6B181D4D-37D5-D107-5C99-A625525F6CC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0363CFED-2A0E-27C6-71A2-3CA1171FBC52}"/>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7E4121BA-F45D-4BC0-E7AC-79869B9C768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A307A3D5-8C87-2BFD-7060-8DAB88B76D3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CBDCB504-0CC3-F3AE-A37F-8ED2CB783BB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E7F2B2E6-06B4-3355-52FD-A9E4339203A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27FF2042-AE29-F67E-9FF9-DCEE3487F222}"/>
              </a:ext>
            </a:extLst>
          </p:cNvPr>
          <p:cNvPicPr>
            <a:picLocks noChangeAspect="1"/>
          </p:cNvPicPr>
          <p:nvPr/>
        </p:nvPicPr>
        <p:blipFill>
          <a:blip r:embed="rId8"/>
          <a:stretch>
            <a:fillRect/>
          </a:stretch>
        </p:blipFill>
        <p:spPr>
          <a:xfrm>
            <a:off x="1183307" y="2315183"/>
            <a:ext cx="6740942" cy="3123672"/>
          </a:xfrm>
          <a:prstGeom prst="rect">
            <a:avLst/>
          </a:prstGeom>
        </p:spPr>
      </p:pic>
    </p:spTree>
    <p:extLst>
      <p:ext uri="{BB962C8B-B14F-4D97-AF65-F5344CB8AC3E}">
        <p14:creationId xmlns:p14="http://schemas.microsoft.com/office/powerpoint/2010/main" val="4230414708"/>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628650" y="815544"/>
            <a:ext cx="7886700" cy="720000"/>
          </a:xfrm>
        </p:spPr>
        <p:txBody>
          <a:bodyPr/>
          <a:lstStyle/>
          <a:p>
            <a:r>
              <a:rPr lang="ar-MA" sz="4000" dirty="0">
                <a:solidFill>
                  <a:srgbClr val="424D7B"/>
                </a:solidFill>
              </a:rPr>
              <a:t>استماع وتحدث</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710813" y="3168734"/>
            <a:ext cx="538649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تعرف واستثمار الأساليب والأفعال الكلامية</a:t>
            </a:r>
          </a:p>
          <a:p>
            <a:pPr marL="0" lvl="0" indent="0" algn="r" rtl="1">
              <a:buClr>
                <a:srgbClr val="424D7B"/>
              </a:buClr>
              <a:buSzPct val="50000"/>
              <a:buNone/>
            </a:pPr>
            <a:r>
              <a:rPr lang="ar-MA" sz="2800" b="1" dirty="0">
                <a:cs typeface="Microsoft Uighur" panose="02000000000000000000" pitchFamily="2" charset="-78"/>
              </a:rPr>
              <a:t>       أساليب التعبير عن الرغبات والاختيارات/ الوصف</a:t>
            </a:r>
          </a:p>
          <a:p>
            <a:pPr marL="0" lvl="0" indent="0" algn="r" rtl="1">
              <a:buClr>
                <a:srgbClr val="424D7B"/>
              </a:buClr>
              <a:buSzPct val="50000"/>
              <a:buNone/>
            </a:pPr>
            <a:r>
              <a:rPr lang="ar-MA" sz="2800" b="1" dirty="0">
                <a:cs typeface="Microsoft Uighur" panose="02000000000000000000" pitchFamily="2" charset="-78"/>
              </a:rPr>
              <a:t>      - حصة التقديم- </a:t>
            </a:r>
          </a:p>
          <a:p>
            <a:pPr marL="0" lvl="0" indent="0" algn="r" rtl="1">
              <a:buClr>
                <a:srgbClr val="424D7B"/>
              </a:buClr>
              <a:buSzPct val="50000"/>
              <a:buNone/>
            </a:pPr>
            <a:endParaRPr lang="ar-MA" sz="2800" b="1" dirty="0">
              <a:cs typeface="Microsoft Uighur" panose="02000000000000000000" pitchFamily="2" charset="-78"/>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513291" y="1777877"/>
            <a:ext cx="1874232" cy="646331"/>
          </a:xfrm>
          <a:prstGeom prst="rect">
            <a:avLst/>
          </a:prstGeom>
          <a:noFill/>
        </p:spPr>
        <p:txBody>
          <a:bodyPr wrap="none" rtlCol="0">
            <a:spAutoFit/>
          </a:bodyPr>
          <a:lstStyle/>
          <a:p>
            <a:pPr lvl="0" algn="r" defTabSz="457200" rtl="1">
              <a:buClrTx/>
              <a:defRPr/>
            </a:pPr>
            <a:r>
              <a:rPr lang="ar-MA" sz="3600" b="1" kern="1200" dirty="0">
                <a:solidFill>
                  <a:srgbClr val="424D7B"/>
                </a:solidFill>
                <a:latin typeface="Microsoft Uighur" panose="02000000000000000000" pitchFamily="2" charset="-78"/>
                <a:ea typeface="+mn-ea"/>
                <a:cs typeface="Microsoft Uighur" panose="02000000000000000000" pitchFamily="2" charset="-78"/>
              </a:rPr>
              <a:t>استماع وتحدث</a:t>
            </a:r>
          </a:p>
        </p:txBody>
      </p:sp>
      <p:pic>
        <p:nvPicPr>
          <p:cNvPr id="9" name="Image 20">
            <a:extLst>
              <a:ext uri="{FF2B5EF4-FFF2-40B4-BE49-F238E27FC236}">
                <a16:creationId xmlns:a16="http://schemas.microsoft.com/office/drawing/2014/main" id="{12D2729C-8EFD-6E51-1938-4FC00FA31671}"/>
              </a:ext>
            </a:extLst>
          </p:cNvPr>
          <p:cNvPicPr>
            <a:picLocks noChangeAspect="1"/>
          </p:cNvPicPr>
          <p:nvPr/>
        </p:nvPicPr>
        <p:blipFill>
          <a:blip r:embed="rId3"/>
          <a:srcRect/>
          <a:stretch/>
        </p:blipFill>
        <p:spPr>
          <a:xfrm>
            <a:off x="7464487" y="1992890"/>
            <a:ext cx="546492" cy="694778"/>
          </a:xfrm>
          <a:prstGeom prst="rect">
            <a:avLst/>
          </a:prstGeom>
        </p:spPr>
      </p:pic>
      <p:pic>
        <p:nvPicPr>
          <p:cNvPr id="11" name="Espace réservé pour une image  20">
            <a:extLst>
              <a:ext uri="{FF2B5EF4-FFF2-40B4-BE49-F238E27FC236}">
                <a16:creationId xmlns:a16="http://schemas.microsoft.com/office/drawing/2014/main" id="{BA21C181-47C9-9F48-B0FD-494878AC071F}"/>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888067" y="1781573"/>
            <a:ext cx="540000" cy="540000"/>
          </a:xfrm>
          <a:prstGeom prst="rect">
            <a:avLst/>
          </a:prstGeom>
        </p:spPr>
      </p:pic>
      <p:pic>
        <p:nvPicPr>
          <p:cNvPr id="3" name="Image 8">
            <a:extLst>
              <a:ext uri="{FF2B5EF4-FFF2-40B4-BE49-F238E27FC236}">
                <a16:creationId xmlns:a16="http://schemas.microsoft.com/office/drawing/2014/main" id="{77CD29B9-6B1C-A987-DC86-B7735EC7AD1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750130" y="975152"/>
            <a:ext cx="432000" cy="432000"/>
          </a:xfrm>
          <a:prstGeom prst="rect">
            <a:avLst/>
          </a:prstGeom>
          <a:ln>
            <a:noFill/>
          </a:ln>
        </p:spPr>
      </p:pic>
    </p:spTree>
    <p:extLst>
      <p:ext uri="{BB962C8B-B14F-4D97-AF65-F5344CB8AC3E}">
        <p14:creationId xmlns:p14="http://schemas.microsoft.com/office/powerpoint/2010/main" val="37355644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B89DD3-3268-70FE-C53F-5C9D191D1FA1}"/>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rPr>
              <a:t>تعلمنا سابقا كيف نكون جملا نعبر بها عما نحب مع ذكر لماذا. سنرى اليوم كيف نذكر فصلنا المفضل ونذكر لماذا نحبه أو ماذا نفعل فيه. </a:t>
            </a:r>
          </a:p>
        </p:txBody>
      </p:sp>
      <p:pic>
        <p:nvPicPr>
          <p:cNvPr id="2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9F11132-B68F-C6B4-7FF7-8390FCD014E1}"/>
              </a:ext>
            </a:extLst>
          </p:cNvPr>
          <p:cNvPicPr>
            <a:picLocks noGrp="1" noChangeAspect="1"/>
          </p:cNvPicPr>
          <p:nvPr>
            <p:ph type="pic" sz="quarter" idx="12"/>
          </p:nvPr>
        </p:nvPicPr>
        <p:blipFill>
          <a:blip r:embed="rId2"/>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E45D031F-7E3E-62D7-E5B6-842D2CD7887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FB5132D7-E2A9-D4B3-05C7-E9F9E4B8E3A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6F676845-BDAD-470C-F1A1-C69737723E2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7C2437C2-2B57-7E50-389E-9F2B64E0534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4065A360-3386-8A8A-F092-29B3F102E56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E9683252-05CF-CDEA-9684-8D755E1BB0C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1" name="Rectangle 10">
            <a:extLst>
              <a:ext uri="{FF2B5EF4-FFF2-40B4-BE49-F238E27FC236}">
                <a16:creationId xmlns:a16="http://schemas.microsoft.com/office/drawing/2014/main" id="{5D927CF2-0CC0-9D04-26C5-6BC240B41BB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A9B12F4F-A56F-A813-CAB0-129029E0061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 name="Image 3">
            <a:extLst>
              <a:ext uri="{FF2B5EF4-FFF2-40B4-BE49-F238E27FC236}">
                <a16:creationId xmlns:a16="http://schemas.microsoft.com/office/drawing/2014/main" id="{0E17224E-64F9-FCAE-2F5E-FEF962E44E9E}"/>
              </a:ext>
            </a:extLst>
          </p:cNvPr>
          <p:cNvPicPr>
            <a:picLocks noChangeAspect="1"/>
          </p:cNvPicPr>
          <p:nvPr/>
        </p:nvPicPr>
        <p:blipFill>
          <a:blip r:embed="rId7"/>
          <a:stretch>
            <a:fillRect/>
          </a:stretch>
        </p:blipFill>
        <p:spPr>
          <a:xfrm>
            <a:off x="1348670" y="1709193"/>
            <a:ext cx="5895280" cy="4232509"/>
          </a:xfrm>
          <a:prstGeom prst="rect">
            <a:avLst/>
          </a:prstGeom>
        </p:spPr>
      </p:pic>
    </p:spTree>
    <p:extLst>
      <p:ext uri="{BB962C8B-B14F-4D97-AF65-F5344CB8AC3E}">
        <p14:creationId xmlns:p14="http://schemas.microsoft.com/office/powerpoint/2010/main" val="3453279625"/>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35E09-B5AB-A2CE-7C67-07E5B195199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2F82EEE-4985-5BF8-6B84-EAE38DCD1B07}"/>
              </a:ext>
            </a:extLst>
          </p:cNvPr>
          <p:cNvSpPr>
            <a:spLocks noGrp="1"/>
          </p:cNvSpPr>
          <p:nvPr>
            <p:ph type="title"/>
          </p:nvPr>
        </p:nvSpPr>
        <p:spPr/>
        <p:txBody>
          <a:bodyPr>
            <a:normAutofit/>
          </a:bodyPr>
          <a:lstStyle/>
          <a:p>
            <a:r>
              <a:rPr lang="ar-MA" sz="2400" b="1" i="1" dirty="0">
                <a:solidFill>
                  <a:schemeClr val="bg1">
                    <a:lumMod val="50000"/>
                  </a:schemeClr>
                </a:solidFill>
                <a:latin typeface="Microsoft Uighur" panose="02000000000000000000" pitchFamily="2" charset="-78"/>
                <a:cs typeface="Microsoft Uighur" panose="02000000000000000000" pitchFamily="2" charset="-78"/>
              </a:rPr>
              <a:t>يوضح الأستاذ سياق الوضعية ويسمع الحوار للمتعلمين</a:t>
            </a:r>
            <a:endParaRPr lang="f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A8A16E3-7B10-801E-3742-2AB0945367BF}"/>
              </a:ext>
            </a:extLst>
          </p:cNvPr>
          <p:cNvPicPr>
            <a:picLocks noGrp="1" noChangeAspect="1"/>
          </p:cNvPicPr>
          <p:nvPr>
            <p:ph type="pic" sz="quarter" idx="12"/>
          </p:nvPr>
        </p:nvPicPr>
        <p:blipFill>
          <a:blip r:embed="rId2"/>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8A1B7EBE-5234-2F37-2638-B835838F797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B0B9C0DA-7F26-2793-0EC5-A5089041F3F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C12A807C-FC60-0580-D583-9035173F169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0A2909FC-49A8-ABB5-6CE1-9D6D232D9E1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1D36C980-6CC0-BE2E-5881-7E4F58109F5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7AC7E879-3F0F-F02E-FD6F-567DD691AC9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1" name="Rectangle 10">
            <a:extLst>
              <a:ext uri="{FF2B5EF4-FFF2-40B4-BE49-F238E27FC236}">
                <a16:creationId xmlns:a16="http://schemas.microsoft.com/office/drawing/2014/main" id="{9772B613-E2B2-F03B-D629-411E8F6D00F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E9F0D9EC-F64E-AE1E-F42E-EB2E12FCEF5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 name="Image 3">
            <a:extLst>
              <a:ext uri="{FF2B5EF4-FFF2-40B4-BE49-F238E27FC236}">
                <a16:creationId xmlns:a16="http://schemas.microsoft.com/office/drawing/2014/main" id="{9F57BD8C-517F-1F50-AC0C-197B77F9B240}"/>
              </a:ext>
            </a:extLst>
          </p:cNvPr>
          <p:cNvPicPr>
            <a:picLocks noChangeAspect="1"/>
          </p:cNvPicPr>
          <p:nvPr/>
        </p:nvPicPr>
        <p:blipFill>
          <a:blip r:embed="rId7"/>
          <a:stretch>
            <a:fillRect/>
          </a:stretch>
        </p:blipFill>
        <p:spPr>
          <a:xfrm>
            <a:off x="1348670" y="1709193"/>
            <a:ext cx="5895280" cy="4232509"/>
          </a:xfrm>
          <a:prstGeom prst="rect">
            <a:avLst/>
          </a:prstGeom>
        </p:spPr>
      </p:pic>
    </p:spTree>
    <p:extLst>
      <p:ext uri="{BB962C8B-B14F-4D97-AF65-F5344CB8AC3E}">
        <p14:creationId xmlns:p14="http://schemas.microsoft.com/office/powerpoint/2010/main" val="4082633376"/>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33"/>
        <p:cNvGrpSpPr/>
        <p:nvPr/>
      </p:nvGrpSpPr>
      <p:grpSpPr>
        <a:xfrm>
          <a:off x="0" y="0"/>
          <a:ext cx="0" cy="0"/>
          <a:chOff x="0" y="0"/>
          <a:chExt cx="0" cy="0"/>
        </a:xfrm>
      </p:grpSpPr>
      <p:pic>
        <p:nvPicPr>
          <p:cNvPr id="2" name="Image 1">
            <a:extLst>
              <a:ext uri="{FF2B5EF4-FFF2-40B4-BE49-F238E27FC236}">
                <a16:creationId xmlns:a16="http://schemas.microsoft.com/office/drawing/2014/main" id="{F84DB877-2972-2B0B-4C99-63950865B1DB}"/>
              </a:ext>
            </a:extLst>
          </p:cNvPr>
          <p:cNvPicPr>
            <a:picLocks noChangeAspect="1"/>
          </p:cNvPicPr>
          <p:nvPr/>
        </p:nvPicPr>
        <p:blipFill>
          <a:blip r:embed="rId3"/>
          <a:stretch>
            <a:fillRect/>
          </a:stretch>
        </p:blipFill>
        <p:spPr>
          <a:xfrm>
            <a:off x="5101718" y="2892765"/>
            <a:ext cx="1226520" cy="3240000"/>
          </a:xfrm>
          <a:prstGeom prst="rect">
            <a:avLst/>
          </a:prstGeom>
        </p:spPr>
      </p:pic>
      <p:sp>
        <p:nvSpPr>
          <p:cNvPr id="1835" name="Google Shape;1835;p48"/>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سنعيد الآن ترديد جمل الحوار. انتبهوا. </a:t>
            </a:r>
          </a:p>
        </p:txBody>
      </p:sp>
      <p:pic>
        <p:nvPicPr>
          <p:cNvPr id="2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CB13840-AC07-10E4-3FD3-3E4EEC87D6AF}"/>
              </a:ext>
            </a:extLst>
          </p:cNvPr>
          <p:cNvPicPr>
            <a:picLocks noChangeAspect="1"/>
          </p:cNvPicPr>
          <p:nvPr/>
        </p:nvPicPr>
        <p:blipFill>
          <a:blip r:embed="rId4"/>
          <a:srcRect/>
          <a:stretch>
            <a:fillRect/>
          </a:stretch>
        </p:blipFill>
        <p:spPr>
          <a:xfrm>
            <a:off x="8009217" y="658454"/>
            <a:ext cx="807092" cy="807092"/>
          </a:xfrm>
          <a:prstGeom prst="rect">
            <a:avLst/>
          </a:prstGeom>
        </p:spPr>
      </p:pic>
      <p:pic>
        <p:nvPicPr>
          <p:cNvPr id="5" name="Image 4">
            <a:extLst>
              <a:ext uri="{FF2B5EF4-FFF2-40B4-BE49-F238E27FC236}">
                <a16:creationId xmlns:a16="http://schemas.microsoft.com/office/drawing/2014/main" id="{779796E1-0C83-4AC2-96B8-8F28869034E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C3A331F8-F884-B526-1017-697ACF8D2C2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2BBD3370-F37D-B39D-AAEC-3F321B8FDE9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A7C2D235-FDBC-2814-D927-0ED14383857E}"/>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53E94954-667E-CAC6-AC7E-E1122557FFF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1" name="Rectangle 10">
            <a:extLst>
              <a:ext uri="{FF2B5EF4-FFF2-40B4-BE49-F238E27FC236}">
                <a16:creationId xmlns:a16="http://schemas.microsoft.com/office/drawing/2014/main" id="{946BEEEB-160A-8BED-F469-A39C8E57E2D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2" name="Rectangle 11">
            <a:extLst>
              <a:ext uri="{FF2B5EF4-FFF2-40B4-BE49-F238E27FC236}">
                <a16:creationId xmlns:a16="http://schemas.microsoft.com/office/drawing/2014/main" id="{7C2A2AB3-DCFA-4AF0-6D65-AA14203EA00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3" name="Rectangle 12">
            <a:extLst>
              <a:ext uri="{FF2B5EF4-FFF2-40B4-BE49-F238E27FC236}">
                <a16:creationId xmlns:a16="http://schemas.microsoft.com/office/drawing/2014/main" id="{AF8A208E-EE61-73F4-5368-A90B1B7D7BA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AED4187B-6D18-E706-FBF1-DAC0313F161E}"/>
              </a:ext>
            </a:extLst>
          </p:cNvPr>
          <p:cNvPicPr>
            <a:picLocks noChangeAspect="1"/>
          </p:cNvPicPr>
          <p:nvPr/>
        </p:nvPicPr>
        <p:blipFill>
          <a:blip r:embed="rId9"/>
          <a:stretch>
            <a:fillRect/>
          </a:stretch>
        </p:blipFill>
        <p:spPr>
          <a:xfrm>
            <a:off x="3037304" y="3096269"/>
            <a:ext cx="1427886" cy="3005731"/>
          </a:xfrm>
          <a:prstGeom prst="rect">
            <a:avLst/>
          </a:prstGeom>
        </p:spPr>
      </p:pic>
      <p:sp>
        <p:nvSpPr>
          <p:cNvPr id="4" name="Bulle narrative : rectangle à coins arrondis 2">
            <a:extLst>
              <a:ext uri="{FF2B5EF4-FFF2-40B4-BE49-F238E27FC236}">
                <a16:creationId xmlns:a16="http://schemas.microsoft.com/office/drawing/2014/main" id="{4AD61D64-7255-FD30-E55B-44C43D09B7FF}"/>
              </a:ext>
            </a:extLst>
          </p:cNvPr>
          <p:cNvSpPr/>
          <p:nvPr/>
        </p:nvSpPr>
        <p:spPr>
          <a:xfrm>
            <a:off x="6049800" y="1836269"/>
            <a:ext cx="2160000" cy="1260000"/>
          </a:xfrm>
          <a:prstGeom prst="wedgeEllipseCallout">
            <a:avLst>
              <a:gd name="adj1" fmla="val -32103"/>
              <a:gd name="adj2" fmla="val 93350"/>
            </a:avLst>
          </a:prstGeom>
          <a:noFill/>
          <a:ln w="38100">
            <a:solidFill>
              <a:srgbClr val="507FBD"/>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fr-MA" sz="2400" b="1" i="0" u="none" strike="noStrike" kern="0" cap="none" spc="0" normalizeH="0" baseline="0" noProof="0" dirty="0">
                <a:ln>
                  <a:noFill/>
                </a:ln>
                <a:solidFill>
                  <a:srgbClr val="507FBD"/>
                </a:solidFill>
                <a:effectLst/>
                <a:uLnTx/>
                <a:uFillTx/>
                <a:latin typeface="AXtDamourBold" pitchFamily="2" charset="0"/>
                <a:ea typeface="+mn-ea"/>
                <a:cs typeface="Microsoft Uighur" panose="02000000000000000000" pitchFamily="2" charset="-78"/>
                <a:sym typeface="Calibri"/>
              </a:rPr>
              <a:t>……..</a:t>
            </a:r>
            <a:endParaRPr kumimoji="0" lang="ar-MA" sz="2400" b="1" i="0" u="none" strike="noStrike" kern="0" cap="none" spc="0" normalizeH="0" baseline="0" noProof="0" dirty="0">
              <a:ln>
                <a:noFill/>
              </a:ln>
              <a:solidFill>
                <a:srgbClr val="507FBD"/>
              </a:solidFill>
              <a:effectLst/>
              <a:uLnTx/>
              <a:uFillTx/>
              <a:latin typeface="AXtDamourBold" pitchFamily="2" charset="0"/>
              <a:ea typeface="+mn-ea"/>
              <a:cs typeface="Microsoft Uighur" panose="02000000000000000000" pitchFamily="2" charset="-78"/>
              <a:sym typeface="Calibri"/>
            </a:endParaRPr>
          </a:p>
        </p:txBody>
      </p:sp>
      <p:sp>
        <p:nvSpPr>
          <p:cNvPr id="8" name="Bulle narrative : rectangle à coins arrondis 3">
            <a:extLst>
              <a:ext uri="{FF2B5EF4-FFF2-40B4-BE49-F238E27FC236}">
                <a16:creationId xmlns:a16="http://schemas.microsoft.com/office/drawing/2014/main" id="{AA6E9D7A-0444-69D1-AE0D-2E3B27B96656}"/>
              </a:ext>
            </a:extLst>
          </p:cNvPr>
          <p:cNvSpPr/>
          <p:nvPr/>
        </p:nvSpPr>
        <p:spPr>
          <a:xfrm>
            <a:off x="1044331" y="1836269"/>
            <a:ext cx="2160000" cy="1260000"/>
          </a:xfrm>
          <a:prstGeom prst="wedgeEllipseCallout">
            <a:avLst>
              <a:gd name="adj1" fmla="val 38298"/>
              <a:gd name="adj2" fmla="val 92617"/>
            </a:avLst>
          </a:prstGeom>
          <a:noFill/>
          <a:ln w="38100">
            <a:solidFill>
              <a:srgbClr val="946D93"/>
            </a:solidFill>
          </a:ln>
          <a:effectLst/>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fr-MA" sz="2400" b="1" i="0" u="none" strike="noStrike" kern="0" cap="none" spc="0" normalizeH="0" baseline="0" noProof="0" dirty="0">
                <a:ln>
                  <a:noFill/>
                </a:ln>
                <a:solidFill>
                  <a:srgbClr val="946D93"/>
                </a:solidFill>
                <a:effectLst/>
                <a:uLnTx/>
                <a:uFillTx/>
                <a:latin typeface="AXtDamourBold" pitchFamily="2" charset="0"/>
                <a:ea typeface="+mn-ea"/>
                <a:cs typeface="Microsoft Uighur" panose="02000000000000000000" pitchFamily="2" charset="-78"/>
                <a:sym typeface="Calibri"/>
              </a:rPr>
              <a:t>……..</a:t>
            </a:r>
            <a:endParaRPr kumimoji="0" lang="ar-MA" sz="2400" b="1" i="0" u="none" strike="noStrike" kern="0" cap="none" spc="0" normalizeH="0" baseline="0" noProof="0" dirty="0">
              <a:ln>
                <a:noFill/>
              </a:ln>
              <a:solidFill>
                <a:srgbClr val="946D93"/>
              </a:solidFill>
              <a:effectLst/>
              <a:uLnTx/>
              <a:uFillTx/>
              <a:latin typeface="Microsoft Uighur" panose="02000000000000000000" pitchFamily="2" charset="-78"/>
              <a:ea typeface="+mn-ea"/>
              <a:cs typeface="Microsoft Uighur" panose="02000000000000000000" pitchFamily="2" charset="-78"/>
              <a:sym typeface="Calibri"/>
            </a:endParaRPr>
          </a:p>
        </p:txBody>
      </p:sp>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41"/>
        <p:cNvGrpSpPr/>
        <p:nvPr/>
      </p:nvGrpSpPr>
      <p:grpSpPr>
        <a:xfrm>
          <a:off x="0" y="0"/>
          <a:ext cx="0" cy="0"/>
          <a:chOff x="0" y="0"/>
          <a:chExt cx="0" cy="0"/>
        </a:xfrm>
      </p:grpSpPr>
      <p:sp>
        <p:nvSpPr>
          <p:cNvPr id="1843" name="Google Shape;1843;p49"/>
          <p:cNvSpPr txBox="1">
            <a:spLocks noGrp="1"/>
          </p:cNvSpPr>
          <p:nvPr>
            <p:ph type="title"/>
          </p:nvPr>
        </p:nvSpPr>
        <p:spPr>
          <a:xfrm>
            <a:off x="598241" y="756000"/>
            <a:ext cx="6840000" cy="612000"/>
          </a:xfrm>
          <a:prstGeom prst="rect">
            <a:avLst/>
          </a:prstGeom>
          <a:noFill/>
          <a:ln>
            <a:noFill/>
          </a:ln>
        </p:spPr>
        <p:txBody>
          <a:bodyPr spcFirstLastPara="1" wrap="square" lIns="91425" tIns="45700" rIns="91425" bIns="45700" anchor="ctr" anchorCtr="0">
            <a:normAutofit/>
          </a:bodyPr>
          <a:lstStyle/>
          <a:p>
            <a:pPr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ما أحب الفصول لديك؟ رددوا، ردد أنت.</a:t>
            </a:r>
            <a:endParaRPr lang="ar-MA"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4" name="Image 23" descr="Une image contenant habits, sourire, dessin humoristique, clipart&#10;&#10;Le contenu généré par l’IA peut être incorrect.">
            <a:extLst>
              <a:ext uri="{FF2B5EF4-FFF2-40B4-BE49-F238E27FC236}">
                <a16:creationId xmlns:a16="http://schemas.microsoft.com/office/drawing/2014/main" id="{154180FE-1BE2-89B9-9E98-E1108CE86CFD}"/>
              </a:ext>
            </a:extLst>
          </p:cNvPr>
          <p:cNvPicPr>
            <a:picLocks noChangeAspect="1"/>
          </p:cNvPicPr>
          <p:nvPr/>
        </p:nvPicPr>
        <p:blipFill>
          <a:blip r:embed="rId3"/>
          <a:stretch>
            <a:fillRect/>
          </a:stretch>
        </p:blipFill>
        <p:spPr>
          <a:xfrm>
            <a:off x="8009217" y="674412"/>
            <a:ext cx="775176" cy="775176"/>
          </a:xfrm>
          <a:prstGeom prst="rect">
            <a:avLst/>
          </a:prstGeom>
        </p:spPr>
      </p:pic>
      <p:pic>
        <p:nvPicPr>
          <p:cNvPr id="5" name="Image 4">
            <a:extLst>
              <a:ext uri="{FF2B5EF4-FFF2-40B4-BE49-F238E27FC236}">
                <a16:creationId xmlns:a16="http://schemas.microsoft.com/office/drawing/2014/main" id="{A4408043-65A6-CA81-DB4C-B7DD1C39475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2073C95C-27A6-DB89-1009-9D2393970AD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5AF5A2CB-435B-46EE-37CA-1047D44CF8A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7908AA0C-F8C2-CD30-0DA0-0E490435E5B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B56561E8-B716-2D86-2E28-E4CC2185577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5608CDAF-172D-FD70-647B-056191E9538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1" name="Rectangle 10">
            <a:extLst>
              <a:ext uri="{FF2B5EF4-FFF2-40B4-BE49-F238E27FC236}">
                <a16:creationId xmlns:a16="http://schemas.microsoft.com/office/drawing/2014/main" id="{56A693CD-6E8B-561D-A3CC-65FE6372097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C32AEC42-6CC1-016C-C5C3-449A2784596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D6D9B3D5-B483-C13C-BFDB-8D08E1BD2B9F}"/>
              </a:ext>
            </a:extLst>
          </p:cNvPr>
          <p:cNvPicPr>
            <a:picLocks noChangeAspect="1"/>
          </p:cNvPicPr>
          <p:nvPr/>
        </p:nvPicPr>
        <p:blipFill>
          <a:blip r:embed="rId8"/>
          <a:stretch>
            <a:fillRect/>
          </a:stretch>
        </p:blipFill>
        <p:spPr>
          <a:xfrm>
            <a:off x="3037304" y="3096269"/>
            <a:ext cx="1427886" cy="3005731"/>
          </a:xfrm>
          <a:prstGeom prst="rect">
            <a:avLst/>
          </a:prstGeom>
        </p:spPr>
      </p:pic>
      <p:sp>
        <p:nvSpPr>
          <p:cNvPr id="13" name="Bulle narrative : rectangle à coins arrondis 3">
            <a:extLst>
              <a:ext uri="{FF2B5EF4-FFF2-40B4-BE49-F238E27FC236}">
                <a16:creationId xmlns:a16="http://schemas.microsoft.com/office/drawing/2014/main" id="{9CFED1C7-8B9F-3650-F0F0-F40AE27073E8}"/>
              </a:ext>
            </a:extLst>
          </p:cNvPr>
          <p:cNvSpPr/>
          <p:nvPr/>
        </p:nvSpPr>
        <p:spPr>
          <a:xfrm>
            <a:off x="1044331" y="1836269"/>
            <a:ext cx="2160000" cy="1260000"/>
          </a:xfrm>
          <a:prstGeom prst="wedgeEllipseCallout">
            <a:avLst>
              <a:gd name="adj1" fmla="val 38298"/>
              <a:gd name="adj2" fmla="val 92617"/>
            </a:avLst>
          </a:prstGeom>
          <a:noFill/>
          <a:ln w="38100">
            <a:solidFill>
              <a:srgbClr val="946D93"/>
            </a:solidFill>
          </a:ln>
          <a:effectLst/>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fr-MA" sz="2400" b="1" i="0" u="none" strike="noStrike" kern="0" cap="none" spc="0" normalizeH="0" baseline="0" noProof="0" dirty="0">
                <a:ln>
                  <a:noFill/>
                </a:ln>
                <a:solidFill>
                  <a:srgbClr val="946D93"/>
                </a:solidFill>
                <a:effectLst/>
                <a:uLnTx/>
                <a:uFillTx/>
                <a:latin typeface="AXtDamourBold" pitchFamily="2" charset="0"/>
                <a:ea typeface="+mn-ea"/>
                <a:cs typeface="Microsoft Uighur" panose="02000000000000000000" pitchFamily="2" charset="-78"/>
                <a:sym typeface="Calibri"/>
              </a:rPr>
              <a:t>……..</a:t>
            </a:r>
            <a:endParaRPr kumimoji="0" lang="ar-MA" sz="2400" b="1" i="0" u="none" strike="noStrike" kern="0" cap="none" spc="0" normalizeH="0" baseline="0" noProof="0" dirty="0">
              <a:ln>
                <a:noFill/>
              </a:ln>
              <a:solidFill>
                <a:srgbClr val="946D93"/>
              </a:solidFill>
              <a:effectLst/>
              <a:uLnTx/>
              <a:uFillTx/>
              <a:latin typeface="Microsoft Uighur" panose="02000000000000000000" pitchFamily="2" charset="-78"/>
              <a:ea typeface="+mn-ea"/>
              <a:cs typeface="Microsoft Uighur" panose="02000000000000000000" pitchFamily="2" charset="-78"/>
              <a:sym typeface="Calibri"/>
            </a:endParaRPr>
          </a:p>
        </p:txBody>
      </p:sp>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0C02A56A-DFB9-BB06-C9B3-DB69B7CE816F}"/>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87EA6297-4D48-B26E-185C-DDA3D72A5FF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أحب فصل الصيف. رددوا. ردد أنت</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92177B5-DA90-EE50-2546-19CC11C8414F}"/>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A5E6780B-FC57-9267-3C0C-ED5A529DCCB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7B9E7AF0-FED4-41EF-9F19-A6140DC286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4810A5C6-1732-6064-9AA9-6981A4E93FF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C6C3E650-6AA0-308B-B798-679B49782B2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47ABEF7D-FA41-4993-9322-59E152E91C3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46A51EB2-8B11-72F9-A9F0-07BA78B1AD7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366933F8-455A-3EF3-8766-EB0C39DDFCF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C0919BFF-1401-4474-3B34-333BA77F85F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CC11F8E3-7DA8-7E77-328B-C723730A49F2}"/>
              </a:ext>
            </a:extLst>
          </p:cNvPr>
          <p:cNvPicPr>
            <a:picLocks noChangeAspect="1"/>
          </p:cNvPicPr>
          <p:nvPr/>
        </p:nvPicPr>
        <p:blipFill>
          <a:blip r:embed="rId8"/>
          <a:stretch>
            <a:fillRect/>
          </a:stretch>
        </p:blipFill>
        <p:spPr>
          <a:xfrm>
            <a:off x="4805556" y="2862000"/>
            <a:ext cx="1226520" cy="3240000"/>
          </a:xfrm>
          <a:prstGeom prst="rect">
            <a:avLst/>
          </a:prstGeom>
        </p:spPr>
      </p:pic>
      <p:sp>
        <p:nvSpPr>
          <p:cNvPr id="7" name="Bulle narrative : rectangle à coins arrondis 2">
            <a:extLst>
              <a:ext uri="{FF2B5EF4-FFF2-40B4-BE49-F238E27FC236}">
                <a16:creationId xmlns:a16="http://schemas.microsoft.com/office/drawing/2014/main" id="{36B644DA-AC5E-399B-BE07-9A093EC64981}"/>
              </a:ext>
            </a:extLst>
          </p:cNvPr>
          <p:cNvSpPr/>
          <p:nvPr/>
        </p:nvSpPr>
        <p:spPr>
          <a:xfrm>
            <a:off x="5849217" y="1790781"/>
            <a:ext cx="2160000" cy="1260000"/>
          </a:xfrm>
          <a:prstGeom prst="wedgeEllipseCallout">
            <a:avLst>
              <a:gd name="adj1" fmla="val -32103"/>
              <a:gd name="adj2" fmla="val 93350"/>
            </a:avLst>
          </a:prstGeom>
          <a:noFill/>
          <a:ln w="38100">
            <a:solidFill>
              <a:srgbClr val="507FBD"/>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fr-MA" sz="2400" b="1" i="0" u="none" strike="noStrike" kern="0" cap="none" spc="0" normalizeH="0" baseline="0" noProof="0" dirty="0">
                <a:ln>
                  <a:noFill/>
                </a:ln>
                <a:solidFill>
                  <a:srgbClr val="507FBD"/>
                </a:solidFill>
                <a:effectLst/>
                <a:uLnTx/>
                <a:uFillTx/>
                <a:latin typeface="AXtDamourBold" pitchFamily="2" charset="0"/>
                <a:ea typeface="+mn-ea"/>
                <a:cs typeface="Microsoft Uighur" panose="02000000000000000000" pitchFamily="2" charset="-78"/>
                <a:sym typeface="Calibri"/>
              </a:rPr>
              <a:t>……..</a:t>
            </a:r>
            <a:endParaRPr kumimoji="0" lang="ar-MA" sz="2400" b="1" i="0" u="none" strike="noStrike" kern="0" cap="none" spc="0" normalizeH="0" baseline="0" noProof="0" dirty="0">
              <a:ln>
                <a:noFill/>
              </a:ln>
              <a:solidFill>
                <a:srgbClr val="507FBD"/>
              </a:solidFill>
              <a:effectLst/>
              <a:uLnTx/>
              <a:uFillTx/>
              <a:latin typeface="AXtDamourBold" pitchFamily="2" charset="0"/>
              <a:ea typeface="+mn-ea"/>
              <a:cs typeface="Microsoft Uighur" panose="02000000000000000000" pitchFamily="2" charset="-78"/>
              <a:sym typeface="Calibri"/>
            </a:endParaRPr>
          </a:p>
        </p:txBody>
      </p:sp>
    </p:spTree>
    <p:extLst>
      <p:ext uri="{BB962C8B-B14F-4D97-AF65-F5344CB8AC3E}">
        <p14:creationId xmlns:p14="http://schemas.microsoft.com/office/powerpoint/2010/main" val="3663002882"/>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AA0DFE15-1650-214B-D8AD-4111B979B7C9}"/>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9197FB52-10C2-1344-624E-57FE4E9FC276}"/>
              </a:ext>
            </a:extLst>
          </p:cNvPr>
          <p:cNvSpPr txBox="1">
            <a:spLocks noGrp="1"/>
          </p:cNvSpPr>
          <p:nvPr>
            <p:ph type="title"/>
          </p:nvPr>
        </p:nvSpPr>
        <p:spPr>
          <a:xfrm>
            <a:off x="598241" y="756000"/>
            <a:ext cx="6840000" cy="612000"/>
          </a:xfrm>
          <a:prstGeom prst="rect">
            <a:avLst/>
          </a:prstGeom>
          <a:noFill/>
          <a:ln>
            <a:noFill/>
          </a:ln>
        </p:spPr>
        <p:txBody>
          <a:bodyPr spcFirstLastPara="1" wrap="square" lIns="91425" tIns="45700" rIns="91425" bIns="45700" anchor="ctr" anchorCtr="0">
            <a:normAutofit/>
          </a:bodyPr>
          <a:lstStyle/>
          <a:p>
            <a:pPr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ماذا تحب أن تفعل في فصل الصيف؟ رددوا، ردد أنت.</a:t>
            </a:r>
            <a:endParaRPr lang="ar-MA"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4" name="Image 23" descr="Une image contenant habits, sourire, dessin humoristique, clipart&#10;&#10;Le contenu généré par l’IA peut être incorrect.">
            <a:extLst>
              <a:ext uri="{FF2B5EF4-FFF2-40B4-BE49-F238E27FC236}">
                <a16:creationId xmlns:a16="http://schemas.microsoft.com/office/drawing/2014/main" id="{0CAC5F3A-9054-E9CA-A190-AF11F4DC8903}"/>
              </a:ext>
            </a:extLst>
          </p:cNvPr>
          <p:cNvPicPr>
            <a:picLocks noChangeAspect="1"/>
          </p:cNvPicPr>
          <p:nvPr/>
        </p:nvPicPr>
        <p:blipFill>
          <a:blip r:embed="rId3"/>
          <a:stretch>
            <a:fillRect/>
          </a:stretch>
        </p:blipFill>
        <p:spPr>
          <a:xfrm>
            <a:off x="8009217" y="674412"/>
            <a:ext cx="775176" cy="775176"/>
          </a:xfrm>
          <a:prstGeom prst="rect">
            <a:avLst/>
          </a:prstGeom>
        </p:spPr>
      </p:pic>
      <p:pic>
        <p:nvPicPr>
          <p:cNvPr id="5" name="Image 4">
            <a:extLst>
              <a:ext uri="{FF2B5EF4-FFF2-40B4-BE49-F238E27FC236}">
                <a16:creationId xmlns:a16="http://schemas.microsoft.com/office/drawing/2014/main" id="{472D2CE5-8CF3-60BF-25B0-871DB466FCF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B001CBDF-8FA6-E139-AF18-E6EC147D901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E62DE5DD-BF24-E6F9-9668-FBE6148484C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B80252E9-7940-C4A0-6E8D-A8C74BB10D8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79544D31-1CF6-D32C-05CB-CE47F60274B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3371CBBF-8C6A-9595-683B-C61ABD8E216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1" name="Rectangle 10">
            <a:extLst>
              <a:ext uri="{FF2B5EF4-FFF2-40B4-BE49-F238E27FC236}">
                <a16:creationId xmlns:a16="http://schemas.microsoft.com/office/drawing/2014/main" id="{BC46B214-897C-DEAD-E5D9-E5C4A0547A6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631176A1-822D-FFA2-D580-47AF121637A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D2255B86-9674-9C0D-4E9C-C2E56BB25D69}"/>
              </a:ext>
            </a:extLst>
          </p:cNvPr>
          <p:cNvPicPr>
            <a:picLocks noChangeAspect="1"/>
          </p:cNvPicPr>
          <p:nvPr/>
        </p:nvPicPr>
        <p:blipFill>
          <a:blip r:embed="rId8"/>
          <a:stretch>
            <a:fillRect/>
          </a:stretch>
        </p:blipFill>
        <p:spPr>
          <a:xfrm>
            <a:off x="3037304" y="3096269"/>
            <a:ext cx="1427886" cy="3005731"/>
          </a:xfrm>
          <a:prstGeom prst="rect">
            <a:avLst/>
          </a:prstGeom>
        </p:spPr>
      </p:pic>
      <p:sp>
        <p:nvSpPr>
          <p:cNvPr id="13" name="Bulle narrative : rectangle à coins arrondis 3">
            <a:extLst>
              <a:ext uri="{FF2B5EF4-FFF2-40B4-BE49-F238E27FC236}">
                <a16:creationId xmlns:a16="http://schemas.microsoft.com/office/drawing/2014/main" id="{C87F8EE6-AAC4-FEB8-013F-DB6DD0E16DCF}"/>
              </a:ext>
            </a:extLst>
          </p:cNvPr>
          <p:cNvSpPr/>
          <p:nvPr/>
        </p:nvSpPr>
        <p:spPr>
          <a:xfrm>
            <a:off x="1044331" y="1836269"/>
            <a:ext cx="2160000" cy="1260000"/>
          </a:xfrm>
          <a:prstGeom prst="wedgeEllipseCallout">
            <a:avLst>
              <a:gd name="adj1" fmla="val 38298"/>
              <a:gd name="adj2" fmla="val 92617"/>
            </a:avLst>
          </a:prstGeom>
          <a:noFill/>
          <a:ln w="38100">
            <a:solidFill>
              <a:srgbClr val="946D93"/>
            </a:solidFill>
          </a:ln>
          <a:effectLst/>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fr-MA" sz="2400" b="1" i="0" u="none" strike="noStrike" kern="0" cap="none" spc="0" normalizeH="0" baseline="0" noProof="0" dirty="0">
                <a:ln>
                  <a:noFill/>
                </a:ln>
                <a:solidFill>
                  <a:srgbClr val="946D93"/>
                </a:solidFill>
                <a:effectLst/>
                <a:uLnTx/>
                <a:uFillTx/>
                <a:latin typeface="AXtDamourBold" pitchFamily="2" charset="0"/>
                <a:ea typeface="+mn-ea"/>
                <a:cs typeface="Microsoft Uighur" panose="02000000000000000000" pitchFamily="2" charset="-78"/>
                <a:sym typeface="Calibri"/>
              </a:rPr>
              <a:t>……..</a:t>
            </a:r>
            <a:endParaRPr kumimoji="0" lang="ar-MA" sz="2400" b="1" i="0" u="none" strike="noStrike" kern="0" cap="none" spc="0" normalizeH="0" baseline="0" noProof="0" dirty="0">
              <a:ln>
                <a:noFill/>
              </a:ln>
              <a:solidFill>
                <a:srgbClr val="946D93"/>
              </a:solidFill>
              <a:effectLst/>
              <a:uLnTx/>
              <a:uFillTx/>
              <a:latin typeface="Microsoft Uighur" panose="02000000000000000000" pitchFamily="2" charset="-78"/>
              <a:ea typeface="+mn-ea"/>
              <a:cs typeface="Microsoft Uighur" panose="02000000000000000000" pitchFamily="2" charset="-78"/>
              <a:sym typeface="Calibri"/>
            </a:endParaRPr>
          </a:p>
        </p:txBody>
      </p:sp>
    </p:spTree>
    <p:extLst>
      <p:ext uri="{BB962C8B-B14F-4D97-AF65-F5344CB8AC3E}">
        <p14:creationId xmlns:p14="http://schemas.microsoft.com/office/powerpoint/2010/main" val="3884512478"/>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F5910CD8-4480-B786-A71C-B63FD1EBFC58}"/>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7CE2D17A-3EAE-F00D-CC80-96820751A02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في فصل الصيف أحب أن أذهب إلى شاطيْ البحر. رددوا. ردد أنت</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2FC8ADA-15EE-68CE-33A5-F8AD3DDACB21}"/>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79D38C34-A95D-C7BE-15F0-A995674863E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23F8CE74-46A6-F4C4-266C-4BEFB094C4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950FDCE4-0802-FBA2-3C11-50902DEAC63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86A587B1-CB74-AED3-3B43-D9622E7D4CA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58B5A1A0-68E6-47BE-BBD6-9025BE4A6EF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913762E7-DC90-3CC4-C997-6B0066D6EAE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B4048C2F-BF9E-226C-64D7-5579712DDF6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8885898F-2D7A-287E-618C-4963C061D8B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ED8B425F-73CC-58AD-8033-1CE6DFD69E3C}"/>
              </a:ext>
            </a:extLst>
          </p:cNvPr>
          <p:cNvPicPr>
            <a:picLocks noChangeAspect="1"/>
          </p:cNvPicPr>
          <p:nvPr/>
        </p:nvPicPr>
        <p:blipFill>
          <a:blip r:embed="rId8"/>
          <a:stretch>
            <a:fillRect/>
          </a:stretch>
        </p:blipFill>
        <p:spPr>
          <a:xfrm>
            <a:off x="4805556" y="2862000"/>
            <a:ext cx="1226520" cy="3240000"/>
          </a:xfrm>
          <a:prstGeom prst="rect">
            <a:avLst/>
          </a:prstGeom>
        </p:spPr>
      </p:pic>
      <p:sp>
        <p:nvSpPr>
          <p:cNvPr id="7" name="Bulle narrative : rectangle à coins arrondis 2">
            <a:extLst>
              <a:ext uri="{FF2B5EF4-FFF2-40B4-BE49-F238E27FC236}">
                <a16:creationId xmlns:a16="http://schemas.microsoft.com/office/drawing/2014/main" id="{3CFFF4DB-B3D9-2B0E-5A13-58F61701C917}"/>
              </a:ext>
            </a:extLst>
          </p:cNvPr>
          <p:cNvSpPr/>
          <p:nvPr/>
        </p:nvSpPr>
        <p:spPr>
          <a:xfrm>
            <a:off x="5849217" y="1790781"/>
            <a:ext cx="2160000" cy="1260000"/>
          </a:xfrm>
          <a:prstGeom prst="wedgeEllipseCallout">
            <a:avLst>
              <a:gd name="adj1" fmla="val -32103"/>
              <a:gd name="adj2" fmla="val 93350"/>
            </a:avLst>
          </a:prstGeom>
          <a:noFill/>
          <a:ln w="38100">
            <a:solidFill>
              <a:srgbClr val="507FBD"/>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fr-MA" sz="2400" b="1" i="0" u="none" strike="noStrike" kern="0" cap="none" spc="0" normalizeH="0" baseline="0" noProof="0" dirty="0">
                <a:ln>
                  <a:noFill/>
                </a:ln>
                <a:solidFill>
                  <a:srgbClr val="507FBD"/>
                </a:solidFill>
                <a:effectLst/>
                <a:uLnTx/>
                <a:uFillTx/>
                <a:latin typeface="AXtDamourBold" pitchFamily="2" charset="0"/>
                <a:ea typeface="+mn-ea"/>
                <a:cs typeface="Microsoft Uighur" panose="02000000000000000000" pitchFamily="2" charset="-78"/>
                <a:sym typeface="Calibri"/>
              </a:rPr>
              <a:t>……..</a:t>
            </a:r>
            <a:endParaRPr kumimoji="0" lang="ar-MA" sz="2400" b="1" i="0" u="none" strike="noStrike" kern="0" cap="none" spc="0" normalizeH="0" baseline="0" noProof="0" dirty="0">
              <a:ln>
                <a:noFill/>
              </a:ln>
              <a:solidFill>
                <a:srgbClr val="507FBD"/>
              </a:solidFill>
              <a:effectLst/>
              <a:uLnTx/>
              <a:uFillTx/>
              <a:latin typeface="AXtDamourBold" pitchFamily="2" charset="0"/>
              <a:ea typeface="+mn-ea"/>
              <a:cs typeface="Microsoft Uighur" panose="02000000000000000000" pitchFamily="2" charset="-78"/>
              <a:sym typeface="Calibri"/>
            </a:endParaRPr>
          </a:p>
        </p:txBody>
      </p:sp>
    </p:spTree>
    <p:extLst>
      <p:ext uri="{BB962C8B-B14F-4D97-AF65-F5344CB8AC3E}">
        <p14:creationId xmlns:p14="http://schemas.microsoft.com/office/powerpoint/2010/main" val="1472778267"/>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AFD2714A-C109-A209-03B3-D42C4B595C6A}"/>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F14A48CD-43F8-3B90-0C1D-30B236316504}"/>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إذا أردت أن تسأل صديقك عن فصله المفضل ماذا تقول؟ </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7E36887-BEA9-7EF1-723C-9F66C80D07E2}"/>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B4849A80-D41B-6D1B-61CD-6EE67793661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49366C64-CD92-45CE-EBD8-C7ECDBD69BC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408BE72D-1CE0-C193-5A8C-F5D2ABD005B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1FD83621-32F8-DC6F-A723-F5D5453068F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4677006C-1A37-3BA0-CD99-74EC3B03F07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8D5B543D-66C7-E5E6-216D-BE1CDAE49DA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F3555260-E902-E16B-6040-2AFC318BA88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A4BEDF52-6CF2-8F4E-F9E7-51C63586D00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1812524D-2AE5-80EA-1A23-8467B30DA8FC}"/>
              </a:ext>
            </a:extLst>
          </p:cNvPr>
          <p:cNvPicPr>
            <a:picLocks noChangeAspect="1"/>
          </p:cNvPicPr>
          <p:nvPr/>
        </p:nvPicPr>
        <p:blipFill>
          <a:blip r:embed="rId8"/>
          <a:stretch>
            <a:fillRect/>
          </a:stretch>
        </p:blipFill>
        <p:spPr>
          <a:xfrm>
            <a:off x="3224326" y="2504325"/>
            <a:ext cx="2695348" cy="251374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43896208"/>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938459E7-ABB9-B48A-0121-0F85F82EE7D4}"/>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C01C175E-3B0F-2ECD-C5BE-E914DBE54F2B}"/>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أحسنتم، ما أحب الفصول لديك؟ رددوا. ردد أنت. </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C055A7F-D445-BBD4-6C36-84BDA9EC086A}"/>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1BC9FBF4-4498-6215-4491-59F8FA9D9EE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6D3D9F81-A28E-32BC-D87F-19073AFE9AB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5725F9AD-292A-D84B-D5A6-30B79BA0892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05430BA8-9E34-597C-CC03-2DD3CF10A61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1A060511-FE87-6103-4BE2-EA0A65E3A61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1278965C-CA35-AC70-34B5-7E427444FBC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024FCC32-D0DF-0E4E-0ACC-0FFCD30FB23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2354C569-6C03-6373-90BD-FA55C26122C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8" name="Image 7">
            <a:extLst>
              <a:ext uri="{FF2B5EF4-FFF2-40B4-BE49-F238E27FC236}">
                <a16:creationId xmlns:a16="http://schemas.microsoft.com/office/drawing/2014/main" id="{EF07DC65-0471-DFB0-8BED-7B37C8F7021C}"/>
              </a:ext>
            </a:extLst>
          </p:cNvPr>
          <p:cNvPicPr>
            <a:picLocks noChangeAspect="1"/>
          </p:cNvPicPr>
          <p:nvPr/>
        </p:nvPicPr>
        <p:blipFill>
          <a:blip r:embed="rId8"/>
          <a:stretch>
            <a:fillRect/>
          </a:stretch>
        </p:blipFill>
        <p:spPr>
          <a:xfrm>
            <a:off x="3224326" y="2504325"/>
            <a:ext cx="2695348" cy="251374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583021524"/>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761643E1-63C2-2496-A3AE-26117972FE7E}"/>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FCFE8506-F858-FD64-4F8E-745B04D35933}"/>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بماذا أجاب مجد ندى  عندما سألته عن فصله المفضل؟ </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5178AC6-DB2C-53D4-2139-854D16F14FD2}"/>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C7FBDED9-EE49-5A46-A788-DF69844F2CE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2C3BDEE1-6782-197F-D9EF-473651A8B82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360B3398-A6A6-E605-1729-8076797FA01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22CA7FE8-D224-A20D-FF72-544A6186AD2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94EC468B-4AB9-D5FA-7428-3B1FF1A3CFA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4A07E5F8-F12F-345A-87C6-8AF21EC52F5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2AE8604B-6E22-B024-2966-B73EC9265DC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96C64B96-0418-2ECC-2016-A73ED84C6C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8" name="Image 7">
            <a:extLst>
              <a:ext uri="{FF2B5EF4-FFF2-40B4-BE49-F238E27FC236}">
                <a16:creationId xmlns:a16="http://schemas.microsoft.com/office/drawing/2014/main" id="{5DBA8E8C-6230-1EE1-95BA-AD6A8298D207}"/>
              </a:ext>
            </a:extLst>
          </p:cNvPr>
          <p:cNvPicPr>
            <a:picLocks noChangeAspect="1"/>
          </p:cNvPicPr>
          <p:nvPr/>
        </p:nvPicPr>
        <p:blipFill>
          <a:blip r:embed="rId8"/>
          <a:stretch>
            <a:fillRect/>
          </a:stretch>
        </p:blipFill>
        <p:spPr>
          <a:xfrm>
            <a:off x="3224326" y="2504325"/>
            <a:ext cx="2695348" cy="251374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238148836"/>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CA61C8E6-E9DF-DD35-0872-D04A4B6CA592}"/>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A58B50F8-632F-EC30-3FA7-260CC5BB9580}"/>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أحسنتم، أحب فصل الصيف. رددوا. ردد أنت. </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9361B43-9B08-025A-A79F-F5954C1EFA00}"/>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D65B55DA-AE43-8FDB-9EA3-BD4B4CDA7DE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4463BFD1-9E1A-6635-0222-C3BFB81178D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9D966521-9084-8393-9891-66AF9317947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069BCA59-6370-AE73-5A26-C1CA69A420B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BBBBD060-A296-E0DE-BD21-D21EE19EE0C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64A4F761-5678-69F0-5D35-1C59D4E6860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0859B2D9-6586-D950-E04E-FBB38C79CB6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98238AE1-3B5B-B9A7-0018-0192D3B0BD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Image 14">
            <a:extLst>
              <a:ext uri="{FF2B5EF4-FFF2-40B4-BE49-F238E27FC236}">
                <a16:creationId xmlns:a16="http://schemas.microsoft.com/office/drawing/2014/main" id="{DADCA68D-CA12-D585-CDBB-271988C53D58}"/>
              </a:ext>
            </a:extLst>
          </p:cNvPr>
          <p:cNvPicPr>
            <a:picLocks noChangeAspect="1"/>
          </p:cNvPicPr>
          <p:nvPr/>
        </p:nvPicPr>
        <p:blipFill>
          <a:blip r:embed="rId8"/>
          <a:stretch>
            <a:fillRect/>
          </a:stretch>
        </p:blipFill>
        <p:spPr>
          <a:xfrm>
            <a:off x="3111594" y="2480136"/>
            <a:ext cx="3073449" cy="290352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821781304"/>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4BCE0C14-0FFA-8ADF-579B-89A2E660B229}"/>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59E2AB19-DDF3-D6D3-A629-5165B814AF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كرروا في ثنائيات: ما أحب الفصول لديك؟ أحب فصل الصيف.</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654C686-37A5-EA28-25A5-5D26293D15AD}"/>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71F933E1-DF71-7DD8-AA7F-27A128DCE4D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E918181D-FCB9-61F1-0179-D3D02432156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66EA211C-74EB-F438-95ED-334B7775B09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28B5240F-79B3-D099-1DA4-E1578211CDD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A5AC67BA-B47E-FBD6-4DE5-3CD1FF8478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44BC86D4-29B7-FE55-069C-8755B6332E1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2936F12A-69ED-E30C-52B6-25DFDB161DC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48B9B227-E4FE-56C3-834D-24F68B0FE34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7" name="Image 6">
            <a:extLst>
              <a:ext uri="{FF2B5EF4-FFF2-40B4-BE49-F238E27FC236}">
                <a16:creationId xmlns:a16="http://schemas.microsoft.com/office/drawing/2014/main" id="{670134F3-E8E0-6581-F3C2-7E63DA9A6E26}"/>
              </a:ext>
            </a:extLst>
          </p:cNvPr>
          <p:cNvPicPr>
            <a:picLocks noChangeAspect="1"/>
          </p:cNvPicPr>
          <p:nvPr/>
        </p:nvPicPr>
        <p:blipFill>
          <a:blip r:embed="rId8"/>
          <a:stretch>
            <a:fillRect/>
          </a:stretch>
        </p:blipFill>
        <p:spPr>
          <a:xfrm>
            <a:off x="1919339" y="2080728"/>
            <a:ext cx="5552444" cy="3502744"/>
          </a:xfrm>
          <a:prstGeom prst="rect">
            <a:avLst/>
          </a:prstGeom>
        </p:spPr>
      </p:pic>
    </p:spTree>
    <p:extLst>
      <p:ext uri="{BB962C8B-B14F-4D97-AF65-F5344CB8AC3E}">
        <p14:creationId xmlns:p14="http://schemas.microsoft.com/office/powerpoint/2010/main" val="970972645"/>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90205741-FC69-576A-7C82-ABACB6A70CB1}"/>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9B90802C-ACD9-7C93-4E41-B4BD1ED2A9A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ماذا تحب أن تفعل في فصل الصيف؟ رددوا. ردد أنت.</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A6A0EA3-C009-000C-99F4-2BFFE750A2E1}"/>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6234C4BB-2A46-AFE8-3F0A-F465DE4C984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804BD264-AF6A-C567-26B9-14D233D6DA8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E0597124-5C40-9797-62E8-E1F7FC4BE9E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E7882A0D-AD33-EA56-0594-153019E9EE3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0EC7E536-F1E1-14F7-3C8C-21F704B38D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4DE53820-6007-A824-490D-C07AB85BB3D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0EA35D42-8FAE-8840-9ABC-EA85FFFE987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257878DF-0B66-1BE4-0284-8E07C794C37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Image 14">
            <a:extLst>
              <a:ext uri="{FF2B5EF4-FFF2-40B4-BE49-F238E27FC236}">
                <a16:creationId xmlns:a16="http://schemas.microsoft.com/office/drawing/2014/main" id="{4DDB8AE8-EBDD-AE09-3783-AAF4917697A9}"/>
              </a:ext>
            </a:extLst>
          </p:cNvPr>
          <p:cNvPicPr>
            <a:picLocks noChangeAspect="1"/>
          </p:cNvPicPr>
          <p:nvPr/>
        </p:nvPicPr>
        <p:blipFill>
          <a:blip r:embed="rId8"/>
          <a:stretch>
            <a:fillRect/>
          </a:stretch>
        </p:blipFill>
        <p:spPr>
          <a:xfrm>
            <a:off x="3058181" y="2345424"/>
            <a:ext cx="3051423" cy="303066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2619190055"/>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F779F9C8-8FDE-8D75-3C6A-3C1B1D4C7D97}"/>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49D615C3-86C9-8B9E-397B-69E3C944571B}"/>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في فصل الصيف أحب أن أذهب إلى شاطئ البحر.  رددوا. ردد أنت.</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27A066B-DC42-E272-D3DF-1231C80E0EAE}"/>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8A844F89-4ED0-3A5D-2AE9-DC731238C68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9D998C01-461C-1593-888D-1EE14D229E1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BF561375-A222-C6C3-D51F-25FCB8B42AF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6A2072D0-3921-924A-63FF-D455B746200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E545E12C-1C8F-ABB9-9D11-12A29A49158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D3EFC5C8-CC24-2CCD-1B39-5947B67580A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CC2E83EF-35D0-5F16-D94C-828D8DEFB6E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746E5A19-2481-D3A5-0071-16253A895BA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8" name="Image 7">
            <a:extLst>
              <a:ext uri="{FF2B5EF4-FFF2-40B4-BE49-F238E27FC236}">
                <a16:creationId xmlns:a16="http://schemas.microsoft.com/office/drawing/2014/main" id="{9CBFB554-66ED-2AE3-B01C-E862343D04E2}"/>
              </a:ext>
            </a:extLst>
          </p:cNvPr>
          <p:cNvPicPr>
            <a:picLocks noChangeAspect="1"/>
          </p:cNvPicPr>
          <p:nvPr/>
        </p:nvPicPr>
        <p:blipFill>
          <a:blip r:embed="rId8"/>
          <a:stretch>
            <a:fillRect/>
          </a:stretch>
        </p:blipFill>
        <p:spPr>
          <a:xfrm>
            <a:off x="3066079" y="2301411"/>
            <a:ext cx="3123124" cy="285372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2989032111"/>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D1DA2BC3-22FE-DB50-0D03-A1EE7E2746BC}"/>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A1DB04D1-0A85-CDC7-7326-B83D540F6103}"/>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وأنتم، ماذا تحبون أن تفعلوا في فصل الصيف؟ </a:t>
            </a:r>
          </a:p>
        </p:txBody>
      </p:sp>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581960E-CC54-E79A-565B-E4F76A34E73D}"/>
              </a:ext>
            </a:extLst>
          </p:cNvPr>
          <p:cNvPicPr>
            <a:picLocks noChangeAspect="1"/>
          </p:cNvPicPr>
          <p:nvPr/>
        </p:nvPicPr>
        <p:blipFill>
          <a:blip r:embed="rId3"/>
          <a:srcRect/>
          <a:stretch>
            <a:fillRect/>
          </a:stretch>
        </p:blipFill>
        <p:spPr>
          <a:xfrm>
            <a:off x="8009217" y="658454"/>
            <a:ext cx="807092" cy="807092"/>
          </a:xfrm>
          <a:prstGeom prst="rect">
            <a:avLst/>
          </a:prstGeom>
        </p:spPr>
      </p:pic>
      <p:pic>
        <p:nvPicPr>
          <p:cNvPr id="4" name="Image 3">
            <a:extLst>
              <a:ext uri="{FF2B5EF4-FFF2-40B4-BE49-F238E27FC236}">
                <a16:creationId xmlns:a16="http://schemas.microsoft.com/office/drawing/2014/main" id="{85FDCDDE-99D6-1D31-9030-86CFBD18E40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DD18FD97-D694-6C38-9E3F-F4215762A0A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13D44407-2923-9CCE-0E9B-76D8063EA20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293F203C-E45A-BEAA-0315-382E998D918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F30B50E8-2041-8442-6626-EAC5D44BC7D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675FBAF2-6F07-5C2F-77FB-4D7FD47BDDD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973F0F08-9D12-825D-BC60-DDF4AD0EEEA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277A092E-715F-A2D7-101C-50B20A1D770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3752C88F-5D1E-0D7D-F344-DAC82B6536C0}"/>
              </a:ext>
            </a:extLst>
          </p:cNvPr>
          <p:cNvPicPr>
            <a:picLocks noChangeAspect="1"/>
          </p:cNvPicPr>
          <p:nvPr/>
        </p:nvPicPr>
        <p:blipFill>
          <a:blip r:embed="rId8"/>
          <a:stretch>
            <a:fillRect/>
          </a:stretch>
        </p:blipFill>
        <p:spPr>
          <a:xfrm>
            <a:off x="3058181" y="2345424"/>
            <a:ext cx="3051423" cy="303066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646982025"/>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33">
          <a:extLst>
            <a:ext uri="{FF2B5EF4-FFF2-40B4-BE49-F238E27FC236}">
              <a16:creationId xmlns:a16="http://schemas.microsoft.com/office/drawing/2014/main" id="{B790DD56-F704-2EE0-0DE7-65DE5BE7F726}"/>
            </a:ext>
          </a:extLst>
        </p:cNvPr>
        <p:cNvGrpSpPr/>
        <p:nvPr/>
      </p:nvGrpSpPr>
      <p:grpSpPr>
        <a:xfrm>
          <a:off x="0" y="0"/>
          <a:ext cx="0" cy="0"/>
          <a:chOff x="0" y="0"/>
          <a:chExt cx="0" cy="0"/>
        </a:xfrm>
      </p:grpSpPr>
      <p:sp>
        <p:nvSpPr>
          <p:cNvPr id="1835" name="Google Shape;1835;p48">
            <a:extLst>
              <a:ext uri="{FF2B5EF4-FFF2-40B4-BE49-F238E27FC236}">
                <a16:creationId xmlns:a16="http://schemas.microsoft.com/office/drawing/2014/main" id="{E3C8F3AF-4ABB-125D-F772-B384641B6124}"/>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في ثنائيات، أعيدوا الحوار: ماذا تحب أن تفعل في فصل الصيف؟ في فصل الصيف أحب أن أذهب إلى شاطئ  البحر. </a:t>
            </a:r>
          </a:p>
        </p:txBody>
      </p:sp>
      <p:pic>
        <p:nvPicPr>
          <p:cNvPr id="5" name="Image 4">
            <a:extLst>
              <a:ext uri="{FF2B5EF4-FFF2-40B4-BE49-F238E27FC236}">
                <a16:creationId xmlns:a16="http://schemas.microsoft.com/office/drawing/2014/main" id="{788199A0-B22B-BCE4-C2A1-D554C3C76BA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1DC9C9C3-BBD4-5845-D9E5-0CB9C5A844A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C68347CD-717B-B05C-6CE6-9FD8A2EAE07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58E0CCE7-6F85-9C50-5665-4C579BC31B6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FC89B642-1F5E-FDBC-1C40-56F4DFEE4E3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1" name="Rectangle 10">
            <a:extLst>
              <a:ext uri="{FF2B5EF4-FFF2-40B4-BE49-F238E27FC236}">
                <a16:creationId xmlns:a16="http://schemas.microsoft.com/office/drawing/2014/main" id="{5CAB8AC9-77A1-7E2E-B6C5-10E1EDD2542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2" name="Rectangle 11">
            <a:extLst>
              <a:ext uri="{FF2B5EF4-FFF2-40B4-BE49-F238E27FC236}">
                <a16:creationId xmlns:a16="http://schemas.microsoft.com/office/drawing/2014/main" id="{FFE1F725-207E-3C88-A7C7-3E7D09E3225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3" name="Rectangle 12">
            <a:extLst>
              <a:ext uri="{FF2B5EF4-FFF2-40B4-BE49-F238E27FC236}">
                <a16:creationId xmlns:a16="http://schemas.microsoft.com/office/drawing/2014/main" id="{7DD21442-1880-E394-88F3-F09391B00A8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Image 1" descr="Une image contenant habits, sourire, dessin humoristique, clipart&#10;&#10;Le contenu généré par l’IA peut être incorrect.">
            <a:extLst>
              <a:ext uri="{FF2B5EF4-FFF2-40B4-BE49-F238E27FC236}">
                <a16:creationId xmlns:a16="http://schemas.microsoft.com/office/drawing/2014/main" id="{AFB94710-681E-5558-C3DA-947C81935705}"/>
              </a:ext>
            </a:extLst>
          </p:cNvPr>
          <p:cNvPicPr>
            <a:picLocks noChangeAspect="1"/>
          </p:cNvPicPr>
          <p:nvPr/>
        </p:nvPicPr>
        <p:blipFill>
          <a:blip r:embed="rId7"/>
          <a:stretch>
            <a:fillRect/>
          </a:stretch>
        </p:blipFill>
        <p:spPr>
          <a:xfrm>
            <a:off x="8009217" y="674412"/>
            <a:ext cx="775176" cy="775176"/>
          </a:xfrm>
          <a:prstGeom prst="rect">
            <a:avLst/>
          </a:prstGeom>
        </p:spPr>
      </p:pic>
      <p:pic>
        <p:nvPicPr>
          <p:cNvPr id="15" name="Image 14">
            <a:extLst>
              <a:ext uri="{FF2B5EF4-FFF2-40B4-BE49-F238E27FC236}">
                <a16:creationId xmlns:a16="http://schemas.microsoft.com/office/drawing/2014/main" id="{37452227-E153-8F37-C47B-EF7C24C3DC5F}"/>
              </a:ext>
            </a:extLst>
          </p:cNvPr>
          <p:cNvPicPr>
            <a:picLocks noChangeAspect="1"/>
          </p:cNvPicPr>
          <p:nvPr/>
        </p:nvPicPr>
        <p:blipFill>
          <a:blip r:embed="rId8"/>
          <a:stretch>
            <a:fillRect/>
          </a:stretch>
        </p:blipFill>
        <p:spPr>
          <a:xfrm>
            <a:off x="1919339" y="2080728"/>
            <a:ext cx="5552444" cy="3502744"/>
          </a:xfrm>
          <a:prstGeom prst="rect">
            <a:avLst/>
          </a:prstGeom>
        </p:spPr>
      </p:pic>
    </p:spTree>
    <p:extLst>
      <p:ext uri="{BB962C8B-B14F-4D97-AF65-F5344CB8AC3E}">
        <p14:creationId xmlns:p14="http://schemas.microsoft.com/office/powerpoint/2010/main" val="2304621163"/>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xfrm>
            <a:off x="139959" y="797642"/>
            <a:ext cx="7422611" cy="612000"/>
          </a:xfrm>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50000"/>
                  </a:schemeClr>
                </a:solidFill>
                <a:cs typeface="Microsoft Uighur" panose="02000000000000000000" pitchFamily="2" charset="-78"/>
              </a:rPr>
              <a:t>قفوا، سنردد أنشودة « فصول السنة" مع الحركات.</a:t>
            </a:r>
            <a:r>
              <a:rPr lang="ar-MA" sz="2400" b="1" dirty="0">
                <a:solidFill>
                  <a:schemeClr val="bg1">
                    <a:lumMod val="50000"/>
                  </a:schemeClr>
                </a:solidFill>
                <a:cs typeface="Microsoft Uighur" panose="02000000000000000000" pitchFamily="2" charset="-78"/>
                <a:sym typeface="Wingdings" panose="05000000000000000000" pitchFamily="2" charset="2"/>
              </a:rPr>
              <a:t></a:t>
            </a:r>
            <a:endParaRPr sz="2400" i="1" dirty="0">
              <a:solidFill>
                <a:schemeClr val="bg1">
                  <a:lumMod val="50000"/>
                </a:schemeClr>
              </a:solidFill>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689642"/>
            <a:ext cx="828000" cy="828000"/>
          </a:xfrm>
          <a:prstGeom prst="rect">
            <a:avLst/>
          </a:prstGeom>
        </p:spPr>
      </p:pic>
      <p:pic>
        <p:nvPicPr>
          <p:cNvPr id="3" name="FINALE -  نشيد فُصُولُ السَّنَة V1 DONE-720p-260526">
            <a:hlinkClick r:id="" action="ppaction://media"/>
            <a:extLst>
              <a:ext uri="{FF2B5EF4-FFF2-40B4-BE49-F238E27FC236}">
                <a16:creationId xmlns:a16="http://schemas.microsoft.com/office/drawing/2014/main" id="{2876DF12-EEED-6FB8-819D-285EC1DC9924}"/>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58322" y="1889864"/>
            <a:ext cx="7258008" cy="4082630"/>
          </a:xfrm>
          <a:prstGeom prst="rect">
            <a:avLst/>
          </a:prstGeom>
        </p:spPr>
      </p:pic>
      <p:pic>
        <p:nvPicPr>
          <p:cNvPr id="13" name="Image 12">
            <a:extLst>
              <a:ext uri="{FF2B5EF4-FFF2-40B4-BE49-F238E27FC236}">
                <a16:creationId xmlns:a16="http://schemas.microsoft.com/office/drawing/2014/main" id="{E8E4DAC6-CA88-B1A8-5F3B-3F83A2F4128C}"/>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867DF0CD-BEAC-D6FB-E739-30A13F12CAD3}"/>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D5ECA5EE-3818-B2D2-EF22-6CF692ABCE39}"/>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26B68803-37DB-A760-0FD3-75FA5729C3CA}"/>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B303776F-2826-012C-9CFB-3966C6EFF7E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E84E7AB0-68E8-08AF-196A-020228AA698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6F9BF74E-21D1-E4B4-BD9A-A6656474B41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F41DD4AD-007D-B22D-7DE1-576A1A5953A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95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video>
              <p:cMediaNode vol="80000">
                <p:cTn id="16" fill="hold" display="0">
                  <p:stCondLst>
                    <p:cond delay="indefinite"/>
                  </p:stCondLst>
                </p:cTn>
                <p:tgtEl>
                  <p:spTgt spid="3"/>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019"/>
        <p:cNvGrpSpPr/>
        <p:nvPr/>
      </p:nvGrpSpPr>
      <p:grpSpPr>
        <a:xfrm>
          <a:off x="0" y="0"/>
          <a:ext cx="0" cy="0"/>
          <a:chOff x="0" y="0"/>
          <a:chExt cx="0" cy="0"/>
        </a:xfrm>
      </p:grpSpPr>
      <p:sp>
        <p:nvSpPr>
          <p:cNvPr id="2022" name="Google Shape;2022;p7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buClr>
                <a:srgbClr val="A5A5A5"/>
              </a:buClr>
              <a:buSzPct val="100000"/>
            </a:pPr>
            <a:r>
              <a:rPr lang="ar-MA" sz="2400" b="1" dirty="0">
                <a:solidFill>
                  <a:schemeClr val="bg1">
                    <a:lumMod val="50000"/>
                  </a:schemeClr>
                </a:solidFill>
                <a:latin typeface="Microsoft Uighur" panose="020B0604020202020204" charset="-78"/>
                <a:ea typeface="Arial"/>
                <a:cs typeface="Microsoft Uighur" panose="020B0604020202020204" charset="-78"/>
                <a:sym typeface="Arial"/>
              </a:rPr>
              <a:t>وقت النجمة الآن. الفائز بنجمة الاستماع هو (هي) .... .</a:t>
            </a:r>
            <a:endParaRPr sz="2400" dirty="0">
              <a:solidFill>
                <a:schemeClr val="bg1">
                  <a:lumMod val="50000"/>
                </a:schemeClr>
              </a:solidFill>
              <a:latin typeface="Microsoft Uighur" panose="020B0604020202020204" charset="-78"/>
              <a:cs typeface="Microsoft Uighur" panose="020B0604020202020204" charset="-78"/>
            </a:endParaRPr>
          </a:p>
        </p:txBody>
      </p:sp>
      <p:pic>
        <p:nvPicPr>
          <p:cNvPr id="16"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19" name="Espace réservé pour une image  3">
            <a:extLst>
              <a:ext uri="{FF2B5EF4-FFF2-40B4-BE49-F238E27FC236}">
                <a16:creationId xmlns:a16="http://schemas.microsoft.com/office/drawing/2014/main" id="{E4B1C115-B518-23DF-D91F-652C30A382D6}"/>
              </a:ext>
            </a:extLst>
          </p:cNvPr>
          <p:cNvPicPr>
            <a:picLocks noGrp="1" noChangeAspect="1"/>
          </p:cNvPicPr>
          <p:nvPr>
            <p:ph type="pic" sz="quarter" idx="12"/>
          </p:nvPr>
        </p:nvPicPr>
        <p:blipFill>
          <a:blip r:embed="rId7"/>
          <a:srcRect/>
          <a:stretch>
            <a:fillRect/>
          </a:stretch>
        </p:blipFill>
        <p:spPr>
          <a:xfrm>
            <a:off x="7924249" y="684000"/>
            <a:ext cx="828000" cy="828000"/>
          </a:xfrm>
          <a:prstGeom prst="rect">
            <a:avLst/>
          </a:prstGeom>
        </p:spPr>
      </p:pic>
      <p:pic>
        <p:nvPicPr>
          <p:cNvPr id="14" name="Image 13">
            <a:extLst>
              <a:ext uri="{FF2B5EF4-FFF2-40B4-BE49-F238E27FC236}">
                <a16:creationId xmlns:a16="http://schemas.microsoft.com/office/drawing/2014/main" id="{C778D942-415D-B4BC-F559-26A321055441}"/>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6061ECD4-84FF-690E-80DD-3BA5C92F0AA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253D4367-175E-ACB7-7D76-18E1B03D6467}"/>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0FDEC819-6406-02AE-A9ED-A449927893A9}"/>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AAB327EB-07E6-EE66-CC0C-A092435B933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6" name="Rectangle 25">
            <a:extLst>
              <a:ext uri="{FF2B5EF4-FFF2-40B4-BE49-F238E27FC236}">
                <a16:creationId xmlns:a16="http://schemas.microsoft.com/office/drawing/2014/main" id="{753976CB-2747-DCE6-5D6D-85DA1982412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27" name="Rectangle 26">
            <a:extLst>
              <a:ext uri="{FF2B5EF4-FFF2-40B4-BE49-F238E27FC236}">
                <a16:creationId xmlns:a16="http://schemas.microsoft.com/office/drawing/2014/main" id="{BE03518F-B688-B679-6DAF-B07ECD64C31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674571D9-E17A-8144-E50B-1136AFF86C8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6"/>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6"/>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16"/>
                                        </p:tgtEl>
                                      </p:cBhvr>
                                    </p:cmd>
                                  </p:childTnLst>
                                </p:cTn>
                              </p:par>
                            </p:childTnLst>
                          </p:cTn>
                        </p:par>
                      </p:childTnLst>
                    </p:cTn>
                  </p:par>
                </p:childTnLst>
              </p:cTn>
              <p:nextCondLst>
                <p:cond evt="onClick" delay="0">
                  <p:tgtEl>
                    <p:spTgt spid="16"/>
                  </p:tgtEl>
                </p:cond>
              </p:nextCondLst>
            </p:seq>
            <p:video>
              <p:cMediaNode vol="80000">
                <p:cTn id="15" fill="hold" display="0">
                  <p:stCondLst>
                    <p:cond delay="indefinite"/>
                  </p:stCondLst>
                </p:cTn>
                <p:tgtEl>
                  <p:spTgt spid="16"/>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628650" y="835208"/>
            <a:ext cx="7886700" cy="720000"/>
          </a:xfrm>
        </p:spPr>
        <p:txBody>
          <a:bodyPr/>
          <a:lstStyle/>
          <a:p>
            <a:r>
              <a:rPr lang="ar-MA" sz="4000" dirty="0">
                <a:solidFill>
                  <a:srgbClr val="424D7B"/>
                </a:solidFill>
              </a:rPr>
              <a:t>قراءة/ كتابة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644894" y="3535373"/>
            <a:ext cx="5648362"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تصفية الصعوبات القرائية: تسمية الحروف وقراءة كلمات</a:t>
            </a:r>
          </a:p>
          <a:p>
            <a:pPr lvl="0" algn="r" rtl="1">
              <a:buClr>
                <a:srgbClr val="424D7B"/>
              </a:buClr>
              <a:buSzPct val="50000"/>
            </a:pPr>
            <a:r>
              <a:rPr lang="ar-MA" sz="2800" b="1" dirty="0">
                <a:cs typeface="Microsoft Uighur" panose="02000000000000000000" pitchFamily="2" charset="-78"/>
              </a:rPr>
              <a:t>قراءة فقرة بطلاقة</a:t>
            </a:r>
          </a:p>
          <a:p>
            <a:pPr lvl="0" algn="r" rtl="1">
              <a:buClr>
                <a:srgbClr val="424D7B"/>
              </a:buClr>
              <a:buSzPct val="50000"/>
            </a:pPr>
            <a:r>
              <a:rPr lang="ar-MA" sz="2800" b="1" dirty="0">
                <a:cs typeface="Microsoft Uighur" panose="02000000000000000000" pitchFamily="2" charset="-78"/>
              </a:rPr>
              <a:t>ظواهر لغوية: تصريف الفعل المضارع والفعل الماضي مع الضمائر: أنا – أنتَ – أَنتِ- هو - هي</a:t>
            </a:r>
          </a:p>
          <a:p>
            <a:pPr lvl="0" algn="r" rtl="1">
              <a:buClr>
                <a:srgbClr val="424D7B"/>
              </a:buClr>
              <a:buSzPct val="50000"/>
            </a:pPr>
            <a:endParaRPr lang="ar-MA" sz="2800" b="1" dirty="0">
              <a:cs typeface="Microsoft Uighur" panose="02000000000000000000" pitchFamily="2" charset="-78"/>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632012" y="1777877"/>
            <a:ext cx="1539204" cy="646331"/>
          </a:xfrm>
          <a:prstGeom prst="rect">
            <a:avLst/>
          </a:prstGeom>
          <a:noFill/>
        </p:spPr>
        <p:txBody>
          <a:bodyPr wrap="none" rtlCol="0">
            <a:spAutoFit/>
          </a:bodyPr>
          <a:lstStyle/>
          <a:p>
            <a:pPr lvl="0" algn="r" defTabSz="457200" rtl="1">
              <a:buClrTx/>
              <a:defRPr/>
            </a:pPr>
            <a:r>
              <a:rPr lang="ar-MA" sz="3600" b="1" kern="1200" dirty="0">
                <a:solidFill>
                  <a:srgbClr val="424D7B"/>
                </a:solidFill>
                <a:latin typeface="Microsoft Uighur" panose="02000000000000000000" pitchFamily="2" charset="-78"/>
                <a:ea typeface="+mn-ea"/>
                <a:cs typeface="Microsoft Uighur" panose="02000000000000000000" pitchFamily="2" charset="-78"/>
              </a:rPr>
              <a:t>قراءة/ كتابة</a:t>
            </a: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pic>
        <p:nvPicPr>
          <p:cNvPr id="3" name="Image 2">
            <a:extLst>
              <a:ext uri="{FF2B5EF4-FFF2-40B4-BE49-F238E27FC236}">
                <a16:creationId xmlns:a16="http://schemas.microsoft.com/office/drawing/2014/main" id="{9D9230F1-564C-1D50-9D61-A43B31846D4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702707" y="946567"/>
            <a:ext cx="432000" cy="432000"/>
          </a:xfrm>
          <a:prstGeom prst="rect">
            <a:avLst/>
          </a:prstGeom>
          <a:ln>
            <a:noFill/>
          </a:ln>
        </p:spPr>
      </p:pic>
      <p:sp>
        <p:nvSpPr>
          <p:cNvPr id="2" name="Organigramme : Connecteur 1">
            <a:extLst>
              <a:ext uri="{FF2B5EF4-FFF2-40B4-BE49-F238E27FC236}">
                <a16:creationId xmlns:a16="http://schemas.microsoft.com/office/drawing/2014/main" id="{419C2112-39B7-8539-EBF1-4A59281202D8}"/>
              </a:ext>
            </a:extLst>
          </p:cNvPr>
          <p:cNvSpPr/>
          <p:nvPr/>
        </p:nvSpPr>
        <p:spPr>
          <a:xfrm>
            <a:off x="991293" y="1627856"/>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dirty="0">
                <a:solidFill>
                  <a:schemeClr val="tx1"/>
                </a:solidFill>
              </a:rPr>
              <a:t>60</a:t>
            </a:r>
            <a:endParaRPr lang="fr-MA" sz="900" b="1" dirty="0">
              <a:solidFill>
                <a:schemeClr val="tx1"/>
              </a:solidFill>
            </a:endParaRPr>
          </a:p>
        </p:txBody>
      </p:sp>
    </p:spTree>
    <p:extLst>
      <p:ext uri="{BB962C8B-B14F-4D97-AF65-F5344CB8AC3E}">
        <p14:creationId xmlns:p14="http://schemas.microsoft.com/office/powerpoint/2010/main" val="31734608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609600" y="244561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تقسيم المتعلمين حسب درجة تحكمهم في كفاية القراءة إلى مجموعتين: مجموعة متحكمة ومجموعة غير متحكمة؛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-الشرائح الخاصة بتصفية الصعوبات موجهة للمتعلمين غير المتحكمين.</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خلال الاشتغال مع مجموعة غير المتحكمين يتم تشغيل مجموعة المتحكمين بنشاط النقل (نقل جزء من النص في الدفاتر)؛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عند الانتقال إلى الاشتغال على الفقرة أو النص القرائي، يتم إشراك جميع المتعلمين في النشاط.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97149" y="834378"/>
            <a:ext cx="6909881"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الاشتغال على مكون القراءة خلال المرحلة الخامسة </a:t>
            </a:r>
          </a:p>
        </p:txBody>
      </p:sp>
    </p:spTree>
    <p:extLst>
      <p:ext uri="{BB962C8B-B14F-4D97-AF65-F5344CB8AC3E}">
        <p14:creationId xmlns:p14="http://schemas.microsoft.com/office/powerpoint/2010/main" val="1030175778"/>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23D97AF-629A-CAB7-4FE4-71D80BC511E6}"/>
              </a:ext>
            </a:extLst>
          </p:cNvPr>
          <p:cNvSpPr>
            <a:spLocks noGrp="1"/>
          </p:cNvSpPr>
          <p:nvPr>
            <p:ph type="title"/>
          </p:nvPr>
        </p:nvSpPr>
        <p:spPr>
          <a:xfrm>
            <a:off x="400580" y="775719"/>
            <a:ext cx="7085351" cy="680273"/>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اليوم سنقرأ كلمات وفقرة ولكن أولا، لنتذكر الحروف التي تعرفنا عليها</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  </a:t>
            </a:r>
            <a:endParaRPr lang="fr-MA" sz="2400" b="1" dirty="0">
              <a:solidFill>
                <a:schemeClr val="bg1">
                  <a:lumMod val="50000"/>
                </a:schemeClr>
              </a:solidFill>
              <a:latin typeface="Microsoft Uighur" panose="02000000000000000000" pitchFamily="2" charset="-78"/>
              <a:cs typeface="Microsoft Uighur" panose="02000000000000000000" pitchFamily="2" charset="-78"/>
              <a:sym typeface="Dosis Medium"/>
            </a:endParaRPr>
          </a:p>
        </p:txBody>
      </p:sp>
      <p:sp>
        <p:nvSpPr>
          <p:cNvPr id="3" name="Rectangle 2">
            <a:extLst>
              <a:ext uri="{FF2B5EF4-FFF2-40B4-BE49-F238E27FC236}">
                <a16:creationId xmlns:a16="http://schemas.microsoft.com/office/drawing/2014/main" id="{ED3FDDDE-FCE1-9315-90B9-E1BB372F602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1BFC8E1C-7A7E-1AD2-CCC0-8047F753D72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8B23C8A0-CE20-93A7-A95D-1D9DBE2F9597}"/>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AB2DBCA4-6786-A4B7-9EFE-6B4A67E06E7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7" name="Rectangle 6">
            <a:extLst>
              <a:ext uri="{FF2B5EF4-FFF2-40B4-BE49-F238E27FC236}">
                <a16:creationId xmlns:a16="http://schemas.microsoft.com/office/drawing/2014/main" id="{5DFAF326-B811-421D-6A1F-D2A2192E349C}"/>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Image 7">
            <a:extLst>
              <a:ext uri="{FF2B5EF4-FFF2-40B4-BE49-F238E27FC236}">
                <a16:creationId xmlns:a16="http://schemas.microsoft.com/office/drawing/2014/main" id="{6487C29C-E57C-41C7-67FD-19509D38945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D86A3D96-2E64-B65E-AC96-65806A142EF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1" name="Image 10">
            <a:extLst>
              <a:ext uri="{FF2B5EF4-FFF2-40B4-BE49-F238E27FC236}">
                <a16:creationId xmlns:a16="http://schemas.microsoft.com/office/drawing/2014/main" id="{5142EF86-14CB-FADD-B1D8-1629115D19F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2" name="Image 11">
            <a:extLst>
              <a:ext uri="{FF2B5EF4-FFF2-40B4-BE49-F238E27FC236}">
                <a16:creationId xmlns:a16="http://schemas.microsoft.com/office/drawing/2014/main" id="{28E4B28A-E56A-69C3-93A3-F9775453CAD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3" name="Image 12">
            <a:extLst>
              <a:ext uri="{FF2B5EF4-FFF2-40B4-BE49-F238E27FC236}">
                <a16:creationId xmlns:a16="http://schemas.microsoft.com/office/drawing/2014/main" id="{70F8C8AB-13ED-AB0B-9554-B956C8EE4AA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5" name="Espace réservé pour une image  3">
            <a:extLst>
              <a:ext uri="{FF2B5EF4-FFF2-40B4-BE49-F238E27FC236}">
                <a16:creationId xmlns:a16="http://schemas.microsoft.com/office/drawing/2014/main" id="{5A1CF813-5CC8-945B-A544-E02498844BCF}"/>
              </a:ext>
            </a:extLst>
          </p:cNvPr>
          <p:cNvPicPr>
            <a:picLocks noChangeAspect="1"/>
          </p:cNvPicPr>
          <p:nvPr/>
        </p:nvPicPr>
        <p:blipFill>
          <a:blip r:embed="rId7"/>
          <a:srcRect/>
          <a:stretch>
            <a:fillRect/>
          </a:stretch>
        </p:blipFill>
        <p:spPr>
          <a:xfrm>
            <a:off x="7960105" y="719856"/>
            <a:ext cx="792000" cy="792000"/>
          </a:xfrm>
          <a:prstGeom prst="rect">
            <a:avLst/>
          </a:prstGeom>
        </p:spPr>
      </p:pic>
      <p:graphicFrame>
        <p:nvGraphicFramePr>
          <p:cNvPr id="16" name="Tableau 15">
            <a:extLst>
              <a:ext uri="{FF2B5EF4-FFF2-40B4-BE49-F238E27FC236}">
                <a16:creationId xmlns:a16="http://schemas.microsoft.com/office/drawing/2014/main" id="{63DB88BF-01C4-D101-328E-8EF6D9CD828A}"/>
              </a:ext>
            </a:extLst>
          </p:cNvPr>
          <p:cNvGraphicFramePr>
            <a:graphicFrameLocks noGrp="1"/>
          </p:cNvGraphicFramePr>
          <p:nvPr>
            <p:extLst>
              <p:ext uri="{D42A27DB-BD31-4B8C-83A1-F6EECF244321}">
                <p14:modId xmlns:p14="http://schemas.microsoft.com/office/powerpoint/2010/main" val="1706382355"/>
              </p:ext>
            </p:extLst>
          </p:nvPr>
        </p:nvGraphicFramePr>
        <p:xfrm>
          <a:off x="934056" y="2020539"/>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7" name="Tableau 16">
            <a:extLst>
              <a:ext uri="{FF2B5EF4-FFF2-40B4-BE49-F238E27FC236}">
                <a16:creationId xmlns:a16="http://schemas.microsoft.com/office/drawing/2014/main" id="{538A935C-A8C0-B53A-7292-F82B5340587E}"/>
              </a:ext>
            </a:extLst>
          </p:cNvPr>
          <p:cNvGraphicFramePr>
            <a:graphicFrameLocks noGrp="1"/>
          </p:cNvGraphicFramePr>
          <p:nvPr>
            <p:extLst>
              <p:ext uri="{D42A27DB-BD31-4B8C-83A1-F6EECF244321}">
                <p14:modId xmlns:p14="http://schemas.microsoft.com/office/powerpoint/2010/main" val="2753406554"/>
              </p:ext>
            </p:extLst>
          </p:nvPr>
        </p:nvGraphicFramePr>
        <p:xfrm>
          <a:off x="934056" y="319154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8" name="Tableau 17">
            <a:extLst>
              <a:ext uri="{FF2B5EF4-FFF2-40B4-BE49-F238E27FC236}">
                <a16:creationId xmlns:a16="http://schemas.microsoft.com/office/drawing/2014/main" id="{880E3984-9ECB-C3AC-D77D-D0A8938BF6CC}"/>
              </a:ext>
            </a:extLst>
          </p:cNvPr>
          <p:cNvGraphicFramePr>
            <a:graphicFrameLocks noGrp="1"/>
          </p:cNvGraphicFramePr>
          <p:nvPr>
            <p:extLst>
              <p:ext uri="{D42A27DB-BD31-4B8C-83A1-F6EECF244321}">
                <p14:modId xmlns:p14="http://schemas.microsoft.com/office/powerpoint/2010/main" val="2266647775"/>
              </p:ext>
            </p:extLst>
          </p:nvPr>
        </p:nvGraphicFramePr>
        <p:xfrm>
          <a:off x="934056" y="4362545"/>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25" name="Tableau 24">
            <a:extLst>
              <a:ext uri="{FF2B5EF4-FFF2-40B4-BE49-F238E27FC236}">
                <a16:creationId xmlns:a16="http://schemas.microsoft.com/office/drawing/2014/main" id="{D2F4BD4B-0EEA-CB82-05C0-1189E60B56DF}"/>
              </a:ext>
            </a:extLst>
          </p:cNvPr>
          <p:cNvGraphicFramePr>
            <a:graphicFrameLocks noGrp="1"/>
          </p:cNvGraphicFramePr>
          <p:nvPr>
            <p:extLst>
              <p:ext uri="{D42A27DB-BD31-4B8C-83A1-F6EECF244321}">
                <p14:modId xmlns:p14="http://schemas.microsoft.com/office/powerpoint/2010/main" val="3546624378"/>
              </p:ext>
            </p:extLst>
          </p:nvPr>
        </p:nvGraphicFramePr>
        <p:xfrm>
          <a:off x="2124331" y="5445057"/>
          <a:ext cx="4508870"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15699667"/>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EFCC9-5082-92B7-3FEF-C859F0786B10}"/>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27357820-4721-BB6D-3708-448AABD43165}"/>
              </a:ext>
            </a:extLst>
          </p:cNvPr>
          <p:cNvSpPr>
            <a:spLocks noGrp="1"/>
          </p:cNvSpPr>
          <p:nvPr>
            <p:ph type="title"/>
          </p:nvPr>
        </p:nvSpPr>
        <p:spPr>
          <a:xfrm>
            <a:off x="400580" y="775719"/>
            <a:ext cx="7085351" cy="680273"/>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من يقوم إلى السبورة ليسمي الحروف (جميع المتعلمين غير م) </a:t>
            </a:r>
            <a:endParaRPr lang="fr-MA" sz="2400" b="1" dirty="0">
              <a:solidFill>
                <a:schemeClr val="bg1">
                  <a:lumMod val="50000"/>
                </a:schemeClr>
              </a:solidFill>
              <a:latin typeface="Microsoft Uighur" panose="02000000000000000000" pitchFamily="2" charset="-78"/>
              <a:cs typeface="Microsoft Uighur" panose="02000000000000000000" pitchFamily="2" charset="-78"/>
              <a:sym typeface="Dosis Medium"/>
            </a:endParaRPr>
          </a:p>
        </p:txBody>
      </p:sp>
      <p:sp>
        <p:nvSpPr>
          <p:cNvPr id="3" name="Rectangle 2">
            <a:extLst>
              <a:ext uri="{FF2B5EF4-FFF2-40B4-BE49-F238E27FC236}">
                <a16:creationId xmlns:a16="http://schemas.microsoft.com/office/drawing/2014/main" id="{E0698806-41D7-4617-440F-EB00EA402B6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EE280036-6D65-E269-54D6-D1A38C98E994}"/>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F075F2AD-66E2-A288-9510-9EBF6B26AF40}"/>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3487BCC7-15F6-6E32-FC40-D5D61556D89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
        <p:nvSpPr>
          <p:cNvPr id="7" name="Rectangle 6">
            <a:extLst>
              <a:ext uri="{FF2B5EF4-FFF2-40B4-BE49-F238E27FC236}">
                <a16:creationId xmlns:a16="http://schemas.microsoft.com/office/drawing/2014/main" id="{ECD8B204-2ADF-8FC3-8C79-ED63DF5FC8E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Image 7">
            <a:extLst>
              <a:ext uri="{FF2B5EF4-FFF2-40B4-BE49-F238E27FC236}">
                <a16:creationId xmlns:a16="http://schemas.microsoft.com/office/drawing/2014/main" id="{4E5DBFA0-F8C2-8682-A843-7AD2181AEFE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75ED2B6F-94E2-88F8-B2A3-95E81DE254F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1" name="Image 10">
            <a:extLst>
              <a:ext uri="{FF2B5EF4-FFF2-40B4-BE49-F238E27FC236}">
                <a16:creationId xmlns:a16="http://schemas.microsoft.com/office/drawing/2014/main" id="{8D594AF1-9D1C-AE03-953F-429F267A784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2" name="Image 11">
            <a:extLst>
              <a:ext uri="{FF2B5EF4-FFF2-40B4-BE49-F238E27FC236}">
                <a16:creationId xmlns:a16="http://schemas.microsoft.com/office/drawing/2014/main" id="{6AC3A529-457E-FB1B-718E-2C28C12D25F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3" name="Image 12">
            <a:extLst>
              <a:ext uri="{FF2B5EF4-FFF2-40B4-BE49-F238E27FC236}">
                <a16:creationId xmlns:a16="http://schemas.microsoft.com/office/drawing/2014/main" id="{2C3E38C7-C1F7-CE93-7E45-0BD7B9DED79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pic>
        <p:nvPicPr>
          <p:cNvPr id="15" name="Espace réservé pour une image  3">
            <a:extLst>
              <a:ext uri="{FF2B5EF4-FFF2-40B4-BE49-F238E27FC236}">
                <a16:creationId xmlns:a16="http://schemas.microsoft.com/office/drawing/2014/main" id="{7F07B0D6-E28F-82F3-8DB2-8CD8A365B517}"/>
              </a:ext>
            </a:extLst>
          </p:cNvPr>
          <p:cNvPicPr>
            <a:picLocks noChangeAspect="1"/>
          </p:cNvPicPr>
          <p:nvPr/>
        </p:nvPicPr>
        <p:blipFill>
          <a:blip r:embed="rId7"/>
          <a:srcRect/>
          <a:stretch>
            <a:fillRect/>
          </a:stretch>
        </p:blipFill>
        <p:spPr>
          <a:xfrm>
            <a:off x="7960105" y="719856"/>
            <a:ext cx="792000" cy="792000"/>
          </a:xfrm>
          <a:prstGeom prst="rect">
            <a:avLst/>
          </a:prstGeom>
        </p:spPr>
      </p:pic>
      <p:graphicFrame>
        <p:nvGraphicFramePr>
          <p:cNvPr id="16" name="Tableau 15">
            <a:extLst>
              <a:ext uri="{FF2B5EF4-FFF2-40B4-BE49-F238E27FC236}">
                <a16:creationId xmlns:a16="http://schemas.microsoft.com/office/drawing/2014/main" id="{19F84EAC-E6F0-27A6-0FA5-65931BAD6C8B}"/>
              </a:ext>
            </a:extLst>
          </p:cNvPr>
          <p:cNvGraphicFramePr>
            <a:graphicFrameLocks noGrp="1"/>
          </p:cNvGraphicFramePr>
          <p:nvPr/>
        </p:nvGraphicFramePr>
        <p:xfrm>
          <a:off x="934056" y="2020539"/>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7" name="Tableau 16">
            <a:extLst>
              <a:ext uri="{FF2B5EF4-FFF2-40B4-BE49-F238E27FC236}">
                <a16:creationId xmlns:a16="http://schemas.microsoft.com/office/drawing/2014/main" id="{0ECEFDE4-D8A0-87E9-5776-6D8DBC3F9289}"/>
              </a:ext>
            </a:extLst>
          </p:cNvPr>
          <p:cNvGraphicFramePr>
            <a:graphicFrameLocks noGrp="1"/>
          </p:cNvGraphicFramePr>
          <p:nvPr/>
        </p:nvGraphicFramePr>
        <p:xfrm>
          <a:off x="934056" y="319154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8" name="Tableau 17">
            <a:extLst>
              <a:ext uri="{FF2B5EF4-FFF2-40B4-BE49-F238E27FC236}">
                <a16:creationId xmlns:a16="http://schemas.microsoft.com/office/drawing/2014/main" id="{419E0735-DC98-7E65-3C5D-0F65EBAEE267}"/>
              </a:ext>
            </a:extLst>
          </p:cNvPr>
          <p:cNvGraphicFramePr>
            <a:graphicFrameLocks noGrp="1"/>
          </p:cNvGraphicFramePr>
          <p:nvPr/>
        </p:nvGraphicFramePr>
        <p:xfrm>
          <a:off x="934056" y="4362545"/>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25" name="Tableau 24">
            <a:extLst>
              <a:ext uri="{FF2B5EF4-FFF2-40B4-BE49-F238E27FC236}">
                <a16:creationId xmlns:a16="http://schemas.microsoft.com/office/drawing/2014/main" id="{18B33B92-9215-736B-947B-ECFD3264D311}"/>
              </a:ext>
            </a:extLst>
          </p:cNvPr>
          <p:cNvGraphicFramePr>
            <a:graphicFrameLocks noGrp="1"/>
          </p:cNvGraphicFramePr>
          <p:nvPr/>
        </p:nvGraphicFramePr>
        <p:xfrm>
          <a:off x="2124331" y="5445057"/>
          <a:ext cx="4508870"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2814699126"/>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B943B-11EF-5AAA-4D6E-E7856CC35677}"/>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809AC2DF-F84F-15AB-11AD-9C9E4F10123A}"/>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8CE58C98-D977-9075-EB0B-23F9ACD941F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FC368F12-E527-B242-986C-94A9CCF3FA9B}"/>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أنا أقرأ وأنتم ترددون بعدي</a:t>
            </a:r>
            <a:r>
              <a:rPr lang="ar-MA" sz="2400" i="1" dirty="0">
                <a:solidFill>
                  <a:schemeClr val="bg1">
                    <a:lumMod val="65000"/>
                  </a:schemeClr>
                </a:solidFill>
                <a:latin typeface="Microsoft Uighur" panose="02000000000000000000" pitchFamily="2" charset="-78"/>
                <a:cs typeface="Microsoft Uighur" panose="02000000000000000000" pitchFamily="2" charset="-78"/>
              </a:rPr>
              <a:t>.</a:t>
            </a:r>
          </a:p>
        </p:txBody>
      </p:sp>
      <p:sp>
        <p:nvSpPr>
          <p:cNvPr id="2" name="Rectangle : coins arrondis 1">
            <a:extLst>
              <a:ext uri="{FF2B5EF4-FFF2-40B4-BE49-F238E27FC236}">
                <a16:creationId xmlns:a16="http://schemas.microsoft.com/office/drawing/2014/main" id="{1054EB31-D697-A343-A266-C1AFAB0742D0}"/>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جا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dirty="0" err="1">
                <a:solidFill>
                  <a:srgbClr val="5B9BD5">
                    <a:lumMod val="50000"/>
                  </a:srgbClr>
                </a:solidFill>
                <a:latin typeface="Calibri" panose="020F0502020204030204"/>
                <a:cs typeface="Microsoft Uighur" panose="020B0604020202020204" charset="-78"/>
              </a:rPr>
              <a:t>ءَتْ</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n-cs"/>
              <a:sym typeface="Arial"/>
            </a:endParaRPr>
          </a:p>
        </p:txBody>
      </p:sp>
      <p:sp>
        <p:nvSpPr>
          <p:cNvPr id="12" name="Rectangle : coins arrondis 11">
            <a:extLst>
              <a:ext uri="{FF2B5EF4-FFF2-40B4-BE49-F238E27FC236}">
                <a16:creationId xmlns:a16="http://schemas.microsoft.com/office/drawing/2014/main" id="{9B465A1E-85AD-FED9-7765-0308A0DAAF05}"/>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dirty="0">
                <a:solidFill>
                  <a:srgbClr val="5B9BD5">
                    <a:lumMod val="50000"/>
                  </a:srgbClr>
                </a:solidFill>
                <a:cs typeface="Microsoft Uighur" panose="020B0604020202020204" charset="-78"/>
              </a:rPr>
              <a:t>جُـرْ</a:t>
            </a:r>
            <a:r>
              <a:rPr lang="ar-MA" sz="4400" b="1" dirty="0">
                <a:solidFill>
                  <a:srgbClr val="C00000"/>
                </a:solidFill>
                <a:cs typeface="Microsoft Uighur" panose="020B0604020202020204" charset="-78"/>
              </a:rPr>
              <a:t>/</a:t>
            </a:r>
            <a:r>
              <a:rPr lang="ar-MA" sz="4400" b="1" dirty="0">
                <a:solidFill>
                  <a:srgbClr val="5B9BD5">
                    <a:lumMod val="50000"/>
                  </a:srgbClr>
                </a:solidFill>
                <a:cs typeface="Microsoft Uighur" panose="020B0604020202020204" charset="-78"/>
              </a:rPr>
              <a:t> ح</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E2674DA9-3CF2-1C55-79D4-20E57F1DE669}"/>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dirty="0">
                <a:solidFill>
                  <a:srgbClr val="5B9BD5">
                    <a:lumMod val="50000"/>
                  </a:srgbClr>
                </a:solidFill>
                <a:cs typeface="Microsoft Uighur" panose="020B0604020202020204" charset="-78"/>
              </a:rPr>
              <a:t> </a:t>
            </a:r>
            <a:r>
              <a:rPr lang="ar-MA" sz="4000" b="1" dirty="0">
                <a:solidFill>
                  <a:srgbClr val="5B9BD5">
                    <a:lumMod val="50000"/>
                  </a:srgbClr>
                </a:solidFill>
                <a:cs typeface="Microsoft Uighur" panose="020B0604020202020204" charset="-78"/>
              </a:rPr>
              <a:t>ضَـيْـ</a:t>
            </a:r>
            <a:r>
              <a:rPr lang="ar-MA" sz="4400" b="1" dirty="0">
                <a:solidFill>
                  <a:srgbClr val="C00000"/>
                </a:solidFill>
                <a:cs typeface="Microsoft Uighur" panose="020B0604020202020204" charset="-78"/>
              </a:rPr>
              <a:t>/</a:t>
            </a:r>
            <a:r>
              <a:rPr lang="ar-MA" sz="4400" b="1" dirty="0">
                <a:solidFill>
                  <a:srgbClr val="5B9BD5">
                    <a:lumMod val="50000"/>
                  </a:srgbClr>
                </a:solidFill>
                <a:cs typeface="Microsoft Uighur" panose="020B0604020202020204" charset="-78"/>
              </a:rPr>
              <a:t> ــعَــ </a:t>
            </a:r>
            <a:r>
              <a:rPr lang="ar-MA" sz="4400" b="1" dirty="0">
                <a:solidFill>
                  <a:srgbClr val="C00000"/>
                </a:solidFill>
                <a:cs typeface="Microsoft Uighur" panose="020B0604020202020204" charset="-78"/>
              </a:rPr>
              <a:t>/</a:t>
            </a:r>
            <a:r>
              <a:rPr lang="ar-MA" sz="4400" b="1" dirty="0">
                <a:solidFill>
                  <a:srgbClr val="5B9BD5">
                    <a:lumMod val="50000"/>
                  </a:srgbClr>
                </a:solidFill>
                <a:cs typeface="Microsoft Uighur" panose="020B0604020202020204" charset="-78"/>
              </a:rPr>
              <a:t> ـةٍ</a:t>
            </a:r>
            <a:endParaRPr lang="fr-MA" sz="4800" b="1" dirty="0">
              <a:solidFill>
                <a:srgbClr val="5B9BD5">
                  <a:lumMod val="50000"/>
                </a:srgbClr>
              </a:solidFill>
              <a:cs typeface="Microsoft Uighur" panose="020B0604020202020204" charset="-78"/>
            </a:endParaRPr>
          </a:p>
        </p:txBody>
      </p:sp>
      <p:sp>
        <p:nvSpPr>
          <p:cNvPr id="19" name="Rectangle : coins arrondis 18">
            <a:extLst>
              <a:ext uri="{FF2B5EF4-FFF2-40B4-BE49-F238E27FC236}">
                <a16:creationId xmlns:a16="http://schemas.microsoft.com/office/drawing/2014/main" id="{2E8BAB16-09AD-6F83-06F6-C3BE9C360B87}"/>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5B9BD5">
                    <a:lumMod val="50000"/>
                  </a:srgbClr>
                </a:solidFill>
                <a:latin typeface="Calibri" panose="020F0502020204030204"/>
                <a:cs typeface="Microsoft Uighur" panose="020B0604020202020204" charset="-78"/>
              </a:rPr>
              <a:t>شـا</a:t>
            </a:r>
            <a:r>
              <a:rPr lang="ar-MA" sz="4400" b="1" dirty="0">
                <a:solidFill>
                  <a:srgbClr val="C00000"/>
                </a:solidFill>
                <a:cs typeface="Microsoft Uighur" panose="020B0604020202020204" charset="-78"/>
              </a:rPr>
              <a:t>/</a:t>
            </a:r>
            <a:r>
              <a:rPr lang="ar-MA" sz="4400" b="1" dirty="0">
                <a:solidFill>
                  <a:srgbClr val="5B9BD5">
                    <a:lumMod val="50000"/>
                  </a:srgbClr>
                </a:solidFill>
                <a:latin typeface="Calibri" panose="020F0502020204030204"/>
                <a:cs typeface="Microsoft Uighur" panose="020B0604020202020204" charset="-78"/>
              </a:rPr>
              <a:t> طِـ </a:t>
            </a:r>
            <a:r>
              <a:rPr lang="ar-MA" sz="4400" b="1" dirty="0">
                <a:solidFill>
                  <a:srgbClr val="C00000"/>
                </a:solidFill>
                <a:cs typeface="Microsoft Uighur" panose="020B0604020202020204" charset="-78"/>
              </a:rPr>
              <a:t>/</a:t>
            </a:r>
            <a:r>
              <a:rPr lang="ar-MA" sz="4400" b="1" dirty="0">
                <a:solidFill>
                  <a:srgbClr val="5B9BD5">
                    <a:lumMod val="50000"/>
                  </a:srgbClr>
                </a:solidFill>
                <a:latin typeface="Calibri" panose="020F0502020204030204"/>
                <a:cs typeface="Microsoft Uighur" panose="020B0604020202020204" charset="-78"/>
              </a:rPr>
              <a:t> ـراً</a:t>
            </a:r>
            <a:endParaRPr lang="fr-MA" sz="4400" b="1" dirty="0">
              <a:solidFill>
                <a:srgbClr val="5B9BD5">
                  <a:lumMod val="50000"/>
                </a:srgbClr>
              </a:solidFill>
              <a:latin typeface="Calibri" panose="020F0502020204030204"/>
              <a:cs typeface="Microsoft Uighur" panose="020B0604020202020204" charset="-78"/>
            </a:endParaRPr>
          </a:p>
        </p:txBody>
      </p:sp>
      <p:sp>
        <p:nvSpPr>
          <p:cNvPr id="20" name="Rectangle : coins arrondis 19">
            <a:extLst>
              <a:ext uri="{FF2B5EF4-FFF2-40B4-BE49-F238E27FC236}">
                <a16:creationId xmlns:a16="http://schemas.microsoft.com/office/drawing/2014/main" id="{D2C97858-7049-FE8A-F58D-E46CA3F6819E}"/>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حَـ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ـيَــ</a:t>
            </a:r>
            <a:r>
              <a:rPr lang="ar-MA" sz="4400" b="1" dirty="0">
                <a:solidFill>
                  <a:srgbClr val="C00000"/>
                </a:solidFill>
                <a:cs typeface="Microsoft Uighur" panose="020B0604020202020204" charset="-78"/>
              </a:rPr>
              <a:t>/</a:t>
            </a:r>
            <a:r>
              <a:rPr lang="ar-MA" sz="4400" b="1" dirty="0">
                <a:solidFill>
                  <a:srgbClr val="5B9BD5">
                    <a:lumMod val="50000"/>
                  </a:srgbClr>
                </a:solidFill>
                <a:cs typeface="Microsoft Uighur" panose="020B0604020202020204" charset="-78"/>
              </a:rPr>
              <a:t> ــ</a:t>
            </a:r>
            <a:r>
              <a:rPr lang="ar-MA" sz="4400" b="1" dirty="0" err="1">
                <a:solidFill>
                  <a:srgbClr val="5B9BD5">
                    <a:lumMod val="50000"/>
                  </a:srgbClr>
                </a:solidFill>
                <a:cs typeface="Microsoft Uighur" panose="020B0604020202020204" charset="-78"/>
              </a:rPr>
              <a:t>وا</a:t>
            </a:r>
            <a:r>
              <a:rPr lang="ar-MA" sz="4400" b="1" dirty="0">
                <a:solidFill>
                  <a:srgbClr val="C00000"/>
                </a:solidFill>
                <a:cs typeface="Microsoft Uighur" panose="020B0604020202020204" charset="-78"/>
              </a:rPr>
              <a:t>/</a:t>
            </a:r>
            <a:r>
              <a:rPr lang="ar-MA" sz="4400" b="1" dirty="0">
                <a:solidFill>
                  <a:srgbClr val="5B9BD5">
                    <a:lumMod val="50000"/>
                  </a:srgbClr>
                </a:solidFill>
                <a:cs typeface="Microsoft Uighur" panose="020B0604020202020204" charset="-78"/>
              </a:rPr>
              <a:t> نا</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ت</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17ED1ECF-3259-D50A-A2F2-733DEB6418FF}"/>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400" b="1" dirty="0">
                <a:solidFill>
                  <a:srgbClr val="5B9BD5">
                    <a:lumMod val="50000"/>
                  </a:srgbClr>
                </a:solidFill>
                <a:latin typeface="Calibri" panose="020F0502020204030204"/>
                <a:cs typeface="Microsoft Uighur" panose="020B0604020202020204" charset="-78"/>
              </a:rPr>
              <a:t>جاءَتْ</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17604641-4517-8BE3-7CF0-79CA4A5FCF17}"/>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جُرْح</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4B9955AB-A15D-82AC-625F-13963F56BE49}"/>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ضَيْعَةٍ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A89D28CE-01E4-E55A-CA9F-FB3581F6ADE7}"/>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4400" b="1" dirty="0">
                <a:solidFill>
                  <a:srgbClr val="5B9BD5">
                    <a:lumMod val="50000"/>
                  </a:srgbClr>
                </a:solidFill>
                <a:cs typeface="Microsoft Uighur" panose="020B0604020202020204" charset="-78"/>
              </a:rPr>
              <a:t>شاطِراً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BEE1FDC7-0776-C125-09AC-FC428449C55A}"/>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حَيَوانات</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0281BC62-A6D0-0D70-4FD5-8C0DAFDA5402}"/>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CDBFF7E6-3AA3-DCFE-C5CD-EB07C83F8E07}"/>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8A22A2FA-D4AB-F51A-7A97-C09AD92F1BE9}"/>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6FEF0EC4-F0BD-2E46-0BD1-6857F6CD6B72}"/>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6A149765-7CD5-27A3-B57E-FDFDEB0E5E31}"/>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53DF4C06-BECD-43AA-A1AB-4B610D1CBA5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22DB3DFE-224A-99BD-A155-158AA87BA12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CCE9AD7A-CFAE-CE3D-8D03-2C773DE83F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500A0E9-BACE-64B3-62BB-2D0BAF35524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9CDAA9A-E402-B1A2-9DF1-FF48511E041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7463F2CD-B19C-4825-79F8-FD0A13B7D58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C4858CF3-CE00-8444-A0D3-68DA5F993CD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DB7B1D50-7440-1528-3D12-4201E75DCC1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D4D6F041-0C40-6A0A-1898-E54C7DCAD7DD}"/>
              </a:ext>
            </a:extLst>
          </p:cNvPr>
          <p:cNvPicPr>
            <a:picLocks noGrp="1" noChangeAspect="1"/>
          </p:cNvPicPr>
          <p:nvPr>
            <p:ph type="pic" sz="quarter" idx="12"/>
          </p:nvPr>
        </p:nvPicPr>
        <p:blipFill>
          <a:blip r:embed="rId6"/>
          <a:srcRect/>
          <a:stretch>
            <a:fillRect/>
          </a:stretch>
        </p:blipFill>
        <p:spPr>
          <a:prstGeom prst="rect">
            <a:avLst/>
          </a:prstGeom>
        </p:spPr>
      </p:pic>
      <p:grpSp>
        <p:nvGrpSpPr>
          <p:cNvPr id="11" name="Groupe 10">
            <a:extLst>
              <a:ext uri="{FF2B5EF4-FFF2-40B4-BE49-F238E27FC236}">
                <a16:creationId xmlns:a16="http://schemas.microsoft.com/office/drawing/2014/main" id="{F3717BD3-86FC-8499-BE78-474659FCEAB6}"/>
              </a:ext>
            </a:extLst>
          </p:cNvPr>
          <p:cNvGrpSpPr/>
          <p:nvPr/>
        </p:nvGrpSpPr>
        <p:grpSpPr>
          <a:xfrm>
            <a:off x="2385628" y="3067512"/>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B5542FE9-D4F0-FBDF-E5F0-CFE1E8F5ABA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AA625046-8E9A-AD26-C4BA-AFEE303083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7" name="Groupe 36">
            <a:extLst>
              <a:ext uri="{FF2B5EF4-FFF2-40B4-BE49-F238E27FC236}">
                <a16:creationId xmlns:a16="http://schemas.microsoft.com/office/drawing/2014/main" id="{C9155C98-59B9-83EB-7B94-A39188E8F3B7}"/>
              </a:ext>
            </a:extLst>
          </p:cNvPr>
          <p:cNvGrpSpPr/>
          <p:nvPr/>
        </p:nvGrpSpPr>
        <p:grpSpPr>
          <a:xfrm>
            <a:off x="5583891" y="3070099"/>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4468B411-3431-B699-23EF-B39114334DA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70CD78AC-3DB2-ABD3-8420-2C17D243BA9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4" name="Groupe 13">
            <a:extLst>
              <a:ext uri="{FF2B5EF4-FFF2-40B4-BE49-F238E27FC236}">
                <a16:creationId xmlns:a16="http://schemas.microsoft.com/office/drawing/2014/main" id="{F8E6BEDD-9DE9-2BF5-A51C-057D45B652D4}"/>
              </a:ext>
            </a:extLst>
          </p:cNvPr>
          <p:cNvGrpSpPr/>
          <p:nvPr/>
        </p:nvGrpSpPr>
        <p:grpSpPr>
          <a:xfrm>
            <a:off x="2208488" y="5433349"/>
            <a:ext cx="177140" cy="130051"/>
            <a:chOff x="7831964" y="3929121"/>
            <a:chExt cx="594306" cy="428930"/>
          </a:xfrm>
          <a:solidFill>
            <a:srgbClr val="ECF8FB"/>
          </a:solidFill>
        </p:grpSpPr>
        <p:pic>
          <p:nvPicPr>
            <p:cNvPr id="15" name="Graphique 14">
              <a:extLst>
                <a:ext uri="{FF2B5EF4-FFF2-40B4-BE49-F238E27FC236}">
                  <a16:creationId xmlns:a16="http://schemas.microsoft.com/office/drawing/2014/main" id="{7BFBA172-DDC8-51F3-49B5-0D0214868F2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16" name="Graphique 15">
              <a:extLst>
                <a:ext uri="{FF2B5EF4-FFF2-40B4-BE49-F238E27FC236}">
                  <a16:creationId xmlns:a16="http://schemas.microsoft.com/office/drawing/2014/main" id="{0D3B6506-018A-1075-9324-E32C8F2E371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7" name="Groupe 16">
            <a:extLst>
              <a:ext uri="{FF2B5EF4-FFF2-40B4-BE49-F238E27FC236}">
                <a16:creationId xmlns:a16="http://schemas.microsoft.com/office/drawing/2014/main" id="{7EBEF88A-5CAD-1E41-34CE-916009A0082E}"/>
              </a:ext>
            </a:extLst>
          </p:cNvPr>
          <p:cNvGrpSpPr/>
          <p:nvPr/>
        </p:nvGrpSpPr>
        <p:grpSpPr>
          <a:xfrm>
            <a:off x="5003473" y="5432306"/>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002B1970-1A26-DF19-DF85-16E5857BB9A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F448617A-A4AE-7C18-4C5C-8AF512FB931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827326523"/>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7B4B9-CB01-0D42-17A8-1E3FB258DE79}"/>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9E0F60EE-607D-D5E6-0EC5-B37ED2FB02E2}"/>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488A0DBB-90E2-D407-0F48-ED0EDB4E5B5C}"/>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1215A88D-1507-3621-4FEF-8832AB74D94B}"/>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بمن يحتاج التدرب عبى الدمج)</a:t>
            </a:r>
            <a:endParaRPr lang="ar-MA" sz="24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6FED1085-2F3A-A53F-4050-87821A033D01}"/>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جا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dirty="0" err="1">
                <a:solidFill>
                  <a:srgbClr val="5B9BD5">
                    <a:lumMod val="50000"/>
                  </a:srgbClr>
                </a:solidFill>
                <a:latin typeface="Calibri" panose="020F0502020204030204"/>
                <a:cs typeface="Microsoft Uighur" panose="020B0604020202020204" charset="-78"/>
              </a:rPr>
              <a:t>ءَتْ</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n-cs"/>
              <a:sym typeface="Arial"/>
            </a:endParaRPr>
          </a:p>
        </p:txBody>
      </p:sp>
      <p:sp>
        <p:nvSpPr>
          <p:cNvPr id="12" name="Rectangle : coins arrondis 11">
            <a:extLst>
              <a:ext uri="{FF2B5EF4-FFF2-40B4-BE49-F238E27FC236}">
                <a16:creationId xmlns:a16="http://schemas.microsoft.com/office/drawing/2014/main" id="{14C451F0-43AB-2005-5B77-0EA1603D0A0A}"/>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dirty="0">
                <a:solidFill>
                  <a:srgbClr val="5B9BD5">
                    <a:lumMod val="50000"/>
                  </a:srgbClr>
                </a:solidFill>
                <a:cs typeface="Microsoft Uighur" panose="020B0604020202020204" charset="-78"/>
              </a:rPr>
              <a:t>جُـرْ</a:t>
            </a:r>
            <a:r>
              <a:rPr lang="ar-MA" sz="4400" b="1" dirty="0">
                <a:solidFill>
                  <a:srgbClr val="C00000"/>
                </a:solidFill>
                <a:cs typeface="Microsoft Uighur" panose="020B0604020202020204" charset="-78"/>
              </a:rPr>
              <a:t>/</a:t>
            </a:r>
            <a:r>
              <a:rPr lang="ar-MA" sz="4400" b="1" dirty="0">
                <a:solidFill>
                  <a:srgbClr val="5B9BD5">
                    <a:lumMod val="50000"/>
                  </a:srgbClr>
                </a:solidFill>
                <a:cs typeface="Microsoft Uighur" panose="020B0604020202020204" charset="-78"/>
              </a:rPr>
              <a:t> ح</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621FEE9B-595C-01CA-3DA1-4589838B0C6C}"/>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dirty="0">
                <a:solidFill>
                  <a:srgbClr val="5B9BD5">
                    <a:lumMod val="50000"/>
                  </a:srgbClr>
                </a:solidFill>
                <a:cs typeface="Microsoft Uighur" panose="020B0604020202020204" charset="-78"/>
              </a:rPr>
              <a:t> </a:t>
            </a:r>
            <a:r>
              <a:rPr lang="ar-MA" sz="4000" b="1" dirty="0">
                <a:solidFill>
                  <a:srgbClr val="5B9BD5">
                    <a:lumMod val="50000"/>
                  </a:srgbClr>
                </a:solidFill>
                <a:cs typeface="Microsoft Uighur" panose="020B0604020202020204" charset="-78"/>
              </a:rPr>
              <a:t>ضَـيْـ</a:t>
            </a:r>
            <a:r>
              <a:rPr lang="ar-MA" sz="4400" b="1" dirty="0">
                <a:solidFill>
                  <a:srgbClr val="C00000"/>
                </a:solidFill>
                <a:cs typeface="Microsoft Uighur" panose="020B0604020202020204" charset="-78"/>
              </a:rPr>
              <a:t>/</a:t>
            </a:r>
            <a:r>
              <a:rPr lang="ar-MA" sz="4400" b="1" dirty="0">
                <a:solidFill>
                  <a:srgbClr val="5B9BD5">
                    <a:lumMod val="50000"/>
                  </a:srgbClr>
                </a:solidFill>
                <a:cs typeface="Microsoft Uighur" panose="020B0604020202020204" charset="-78"/>
              </a:rPr>
              <a:t> ــعَــ </a:t>
            </a:r>
            <a:r>
              <a:rPr lang="ar-MA" sz="4400" b="1" dirty="0">
                <a:solidFill>
                  <a:srgbClr val="C00000"/>
                </a:solidFill>
                <a:cs typeface="Microsoft Uighur" panose="020B0604020202020204" charset="-78"/>
              </a:rPr>
              <a:t>/</a:t>
            </a:r>
            <a:r>
              <a:rPr lang="ar-MA" sz="4400" b="1" dirty="0">
                <a:solidFill>
                  <a:srgbClr val="5B9BD5">
                    <a:lumMod val="50000"/>
                  </a:srgbClr>
                </a:solidFill>
                <a:cs typeface="Microsoft Uighur" panose="020B0604020202020204" charset="-78"/>
              </a:rPr>
              <a:t> ـةٍ</a:t>
            </a:r>
            <a:endParaRPr lang="fr-MA" sz="4800" b="1" dirty="0">
              <a:solidFill>
                <a:srgbClr val="5B9BD5">
                  <a:lumMod val="50000"/>
                </a:srgbClr>
              </a:solidFill>
              <a:cs typeface="Microsoft Uighur" panose="020B0604020202020204" charset="-78"/>
            </a:endParaRPr>
          </a:p>
        </p:txBody>
      </p:sp>
      <p:sp>
        <p:nvSpPr>
          <p:cNvPr id="19" name="Rectangle : coins arrondis 18">
            <a:extLst>
              <a:ext uri="{FF2B5EF4-FFF2-40B4-BE49-F238E27FC236}">
                <a16:creationId xmlns:a16="http://schemas.microsoft.com/office/drawing/2014/main" id="{20D7434F-7E77-95AD-A377-B63ECC8C7CCB}"/>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5B9BD5">
                    <a:lumMod val="50000"/>
                  </a:srgbClr>
                </a:solidFill>
                <a:latin typeface="Calibri" panose="020F0502020204030204"/>
                <a:cs typeface="Microsoft Uighur" panose="020B0604020202020204" charset="-78"/>
              </a:rPr>
              <a:t>شـا</a:t>
            </a:r>
            <a:r>
              <a:rPr lang="ar-MA" sz="4400" b="1" dirty="0">
                <a:solidFill>
                  <a:srgbClr val="C00000"/>
                </a:solidFill>
                <a:cs typeface="Microsoft Uighur" panose="020B0604020202020204" charset="-78"/>
              </a:rPr>
              <a:t>/</a:t>
            </a:r>
            <a:r>
              <a:rPr lang="ar-MA" sz="4400" b="1" dirty="0">
                <a:solidFill>
                  <a:srgbClr val="5B9BD5">
                    <a:lumMod val="50000"/>
                  </a:srgbClr>
                </a:solidFill>
                <a:latin typeface="Calibri" panose="020F0502020204030204"/>
                <a:cs typeface="Microsoft Uighur" panose="020B0604020202020204" charset="-78"/>
              </a:rPr>
              <a:t> طِـ </a:t>
            </a:r>
            <a:r>
              <a:rPr lang="ar-MA" sz="4400" b="1" dirty="0">
                <a:solidFill>
                  <a:srgbClr val="C00000"/>
                </a:solidFill>
                <a:cs typeface="Microsoft Uighur" panose="020B0604020202020204" charset="-78"/>
              </a:rPr>
              <a:t>/</a:t>
            </a:r>
            <a:r>
              <a:rPr lang="ar-MA" sz="4400" b="1" dirty="0">
                <a:solidFill>
                  <a:srgbClr val="5B9BD5">
                    <a:lumMod val="50000"/>
                  </a:srgbClr>
                </a:solidFill>
                <a:latin typeface="Calibri" panose="020F0502020204030204"/>
                <a:cs typeface="Microsoft Uighur" panose="020B0604020202020204" charset="-78"/>
              </a:rPr>
              <a:t> ـراً</a:t>
            </a:r>
            <a:endParaRPr lang="fr-MA" sz="4400" b="1" dirty="0">
              <a:solidFill>
                <a:srgbClr val="5B9BD5">
                  <a:lumMod val="50000"/>
                </a:srgbClr>
              </a:solidFill>
              <a:latin typeface="Calibri" panose="020F0502020204030204"/>
              <a:cs typeface="Microsoft Uighur" panose="020B0604020202020204" charset="-78"/>
            </a:endParaRPr>
          </a:p>
        </p:txBody>
      </p:sp>
      <p:sp>
        <p:nvSpPr>
          <p:cNvPr id="20" name="Rectangle : coins arrondis 19">
            <a:extLst>
              <a:ext uri="{FF2B5EF4-FFF2-40B4-BE49-F238E27FC236}">
                <a16:creationId xmlns:a16="http://schemas.microsoft.com/office/drawing/2014/main" id="{7213F0EB-9C29-4A0A-8A91-79DF9C63C204}"/>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حَـ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ـيَــ</a:t>
            </a:r>
            <a:r>
              <a:rPr lang="ar-MA" sz="4400" b="1" dirty="0">
                <a:solidFill>
                  <a:srgbClr val="C00000"/>
                </a:solidFill>
                <a:cs typeface="Microsoft Uighur" panose="020B0604020202020204" charset="-78"/>
              </a:rPr>
              <a:t>/</a:t>
            </a:r>
            <a:r>
              <a:rPr lang="ar-MA" sz="4400" b="1" dirty="0">
                <a:solidFill>
                  <a:srgbClr val="5B9BD5">
                    <a:lumMod val="50000"/>
                  </a:srgbClr>
                </a:solidFill>
                <a:cs typeface="Microsoft Uighur" panose="020B0604020202020204" charset="-78"/>
              </a:rPr>
              <a:t> ــ</a:t>
            </a:r>
            <a:r>
              <a:rPr lang="ar-MA" sz="4400" b="1" dirty="0" err="1">
                <a:solidFill>
                  <a:srgbClr val="5B9BD5">
                    <a:lumMod val="50000"/>
                  </a:srgbClr>
                </a:solidFill>
                <a:cs typeface="Microsoft Uighur" panose="020B0604020202020204" charset="-78"/>
              </a:rPr>
              <a:t>وا</a:t>
            </a:r>
            <a:r>
              <a:rPr lang="ar-MA" sz="4400" b="1" dirty="0">
                <a:solidFill>
                  <a:srgbClr val="C00000"/>
                </a:solidFill>
                <a:cs typeface="Microsoft Uighur" panose="020B0604020202020204" charset="-78"/>
              </a:rPr>
              <a:t>/</a:t>
            </a:r>
            <a:r>
              <a:rPr lang="ar-MA" sz="4400" b="1" dirty="0">
                <a:solidFill>
                  <a:srgbClr val="5B9BD5">
                    <a:lumMod val="50000"/>
                  </a:srgbClr>
                </a:solidFill>
                <a:cs typeface="Microsoft Uighur" panose="020B0604020202020204" charset="-78"/>
              </a:rPr>
              <a:t> نا</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ت</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FC08FA64-41EB-CE5C-6513-A677387E995E}"/>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400" b="1" dirty="0">
                <a:solidFill>
                  <a:srgbClr val="5B9BD5">
                    <a:lumMod val="50000"/>
                  </a:srgbClr>
                </a:solidFill>
                <a:latin typeface="Calibri" panose="020F0502020204030204"/>
                <a:cs typeface="Microsoft Uighur" panose="020B0604020202020204" charset="-78"/>
              </a:rPr>
              <a:t>جاءَتْ</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C507F7FC-C71F-7E8B-4228-DCC5EC57D243}"/>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جُرْح</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7B905565-05C5-3CC3-D8F1-E01F2071D243}"/>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ضَيْعَةٍ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A5EEB930-5CFF-9686-0734-44C174841856}"/>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4400" b="1" dirty="0">
                <a:solidFill>
                  <a:srgbClr val="5B9BD5">
                    <a:lumMod val="50000"/>
                  </a:srgbClr>
                </a:solidFill>
                <a:cs typeface="Microsoft Uighur" panose="020B0604020202020204" charset="-78"/>
              </a:rPr>
              <a:t>شاطِراً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1771CE24-09F5-4451-0419-C32425ED1B0A}"/>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حَيَوانات</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CA76F0E3-3968-8DD4-F326-B196E1AA8841}"/>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C1F9F20A-00CC-BE76-4669-3324B451538C}"/>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5050B709-B9BA-D292-2EA2-1284CD194AE5}"/>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62FC8B98-F009-8650-9667-1A1A88084C16}"/>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E3BFFC6A-5A29-E3C8-321C-DDE49C4762A5}"/>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64CC2346-8A83-E7B8-0839-B476DC3EFBE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8045CAFF-3D54-0BF6-B8B7-4CA5B95AFB1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26770F5B-ABF4-6CDB-3DFC-D746D6B1B7E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485155D-82CC-5518-8C17-97BA9D5C55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BA1E1B1-E45B-E7EE-3D41-CFDBD254B24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8A81F67D-0D6A-118F-49A0-B54D50F5C6C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816195BD-D16E-314A-AC89-3EED4C5F442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34BCC075-89D9-1843-8731-712262A702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9DA0DE3D-911C-BA98-A658-68FA23EAC692}"/>
              </a:ext>
            </a:extLst>
          </p:cNvPr>
          <p:cNvPicPr>
            <a:picLocks noGrp="1" noChangeAspect="1"/>
          </p:cNvPicPr>
          <p:nvPr>
            <p:ph type="pic" sz="quarter" idx="12"/>
          </p:nvPr>
        </p:nvPicPr>
        <p:blipFill>
          <a:blip r:embed="rId6"/>
          <a:srcRect/>
          <a:stretch>
            <a:fillRect/>
          </a:stretch>
        </p:blipFill>
        <p:spPr>
          <a:prstGeom prst="rect">
            <a:avLst/>
          </a:prstGeom>
        </p:spPr>
      </p:pic>
      <p:grpSp>
        <p:nvGrpSpPr>
          <p:cNvPr id="11" name="Groupe 10">
            <a:extLst>
              <a:ext uri="{FF2B5EF4-FFF2-40B4-BE49-F238E27FC236}">
                <a16:creationId xmlns:a16="http://schemas.microsoft.com/office/drawing/2014/main" id="{E86406CF-5435-DE12-BC4D-459AA7BB3D1B}"/>
              </a:ext>
            </a:extLst>
          </p:cNvPr>
          <p:cNvGrpSpPr/>
          <p:nvPr/>
        </p:nvGrpSpPr>
        <p:grpSpPr>
          <a:xfrm>
            <a:off x="2385628" y="3067512"/>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1641E93D-2194-ECD5-2A1C-641C9A752C6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850BFBC6-CB4D-A079-1E87-B5454C212BE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7" name="Groupe 36">
            <a:extLst>
              <a:ext uri="{FF2B5EF4-FFF2-40B4-BE49-F238E27FC236}">
                <a16:creationId xmlns:a16="http://schemas.microsoft.com/office/drawing/2014/main" id="{A7B7EC0F-CE0F-F6CB-F3FF-B18C5C0688D7}"/>
              </a:ext>
            </a:extLst>
          </p:cNvPr>
          <p:cNvGrpSpPr/>
          <p:nvPr/>
        </p:nvGrpSpPr>
        <p:grpSpPr>
          <a:xfrm>
            <a:off x="5583891" y="3070099"/>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DFA5F199-3502-9819-F33E-B223D6DB0E2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833ED83C-ACEB-70F7-2572-AA6740F130B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4" name="Groupe 13">
            <a:extLst>
              <a:ext uri="{FF2B5EF4-FFF2-40B4-BE49-F238E27FC236}">
                <a16:creationId xmlns:a16="http://schemas.microsoft.com/office/drawing/2014/main" id="{AFE92F9A-1173-563F-B4B9-AC0CE38154A2}"/>
              </a:ext>
            </a:extLst>
          </p:cNvPr>
          <p:cNvGrpSpPr/>
          <p:nvPr/>
        </p:nvGrpSpPr>
        <p:grpSpPr>
          <a:xfrm>
            <a:off x="2208488" y="5433349"/>
            <a:ext cx="177140" cy="130051"/>
            <a:chOff x="7831964" y="3929121"/>
            <a:chExt cx="594306" cy="428930"/>
          </a:xfrm>
          <a:solidFill>
            <a:srgbClr val="ECF8FB"/>
          </a:solidFill>
        </p:grpSpPr>
        <p:pic>
          <p:nvPicPr>
            <p:cNvPr id="15" name="Graphique 14">
              <a:extLst>
                <a:ext uri="{FF2B5EF4-FFF2-40B4-BE49-F238E27FC236}">
                  <a16:creationId xmlns:a16="http://schemas.microsoft.com/office/drawing/2014/main" id="{789BA3E6-BB1B-A389-04A1-FBE86F00B87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16" name="Graphique 15">
              <a:extLst>
                <a:ext uri="{FF2B5EF4-FFF2-40B4-BE49-F238E27FC236}">
                  <a16:creationId xmlns:a16="http://schemas.microsoft.com/office/drawing/2014/main" id="{AED15003-1CEF-9407-F558-00E1F6B3617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7" name="Groupe 16">
            <a:extLst>
              <a:ext uri="{FF2B5EF4-FFF2-40B4-BE49-F238E27FC236}">
                <a16:creationId xmlns:a16="http://schemas.microsoft.com/office/drawing/2014/main" id="{E68C0FF4-8539-6732-E3B9-3BA9A0AE6B18}"/>
              </a:ext>
            </a:extLst>
          </p:cNvPr>
          <p:cNvGrpSpPr/>
          <p:nvPr/>
        </p:nvGrpSpPr>
        <p:grpSpPr>
          <a:xfrm>
            <a:off x="5003473" y="5432306"/>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D7E0EA98-18E5-51CD-7AF0-955FFD7AA7B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6E205DAE-B860-3F7C-6854-350A8F607A9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3466185959"/>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762158" y="850030"/>
            <a:ext cx="6737233"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kern="1200" dirty="0">
                <a:solidFill>
                  <a:prstClr val="white">
                    <a:lumMod val="50000"/>
                  </a:prstClr>
                </a:solidFill>
                <a:latin typeface="Microsoft Uighur" panose="02000000000000000000" pitchFamily="2" charset="-78"/>
                <a:cs typeface="Microsoft Uighur" panose="02000000000000000000" pitchFamily="2" charset="-78"/>
                <a:sym typeface="Calibri"/>
              </a:rPr>
              <a:t>من يقرأ؟  </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6" name="Google Shape;2403;p107">
            <a:extLst>
              <a:ext uri="{FF2B5EF4-FFF2-40B4-BE49-F238E27FC236}">
                <a16:creationId xmlns:a16="http://schemas.microsoft.com/office/drawing/2014/main" id="{88ED9483-66A5-CE28-1C7F-2A31C52BE15C}"/>
              </a:ext>
            </a:extLst>
          </p:cNvPr>
          <p:cNvSpPr/>
          <p:nvPr/>
        </p:nvSpPr>
        <p:spPr>
          <a:xfrm>
            <a:off x="796774" y="2976664"/>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زَئير</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سِراطٍ</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ضَوْء</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جُرْح</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جاءَتْ</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15" name="Image 14">
            <a:extLst>
              <a:ext uri="{FF2B5EF4-FFF2-40B4-BE49-F238E27FC236}">
                <a16:creationId xmlns:a16="http://schemas.microsoft.com/office/drawing/2014/main" id="{950491ED-CE9C-2F17-563D-66D8760CC46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2774ECFC-0814-8694-854C-66DB0487837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467BECCA-AC3C-9734-F66C-92B9D27BA9D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228BF789-B129-6AFB-0B07-CC306DFCC8D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45FB1B9D-8295-4FC4-BC1B-469BBB3EC7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51A5EE83-4F98-638C-CFF1-2B98753FA9C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6C24273F-201F-154D-5743-79FE137894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0F949D53-D3D9-2F76-2CA5-CC4B1AD211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74FDE718-39D0-22CA-3A1C-D409AA2B9E38}"/>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لُؤْلُؤاً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0" name="Google Shape;2403;p107">
            <a:extLst>
              <a:ext uri="{FF2B5EF4-FFF2-40B4-BE49-F238E27FC236}">
                <a16:creationId xmlns:a16="http://schemas.microsoft.com/office/drawing/2014/main" id="{4A49A54C-9466-912A-DD3D-F7A68493CA3F}"/>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ضَيْعَةٍ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1" name="Google Shape;2403;p107">
            <a:extLst>
              <a:ext uri="{FF2B5EF4-FFF2-40B4-BE49-F238E27FC236}">
                <a16:creationId xmlns:a16="http://schemas.microsoft.com/office/drawing/2014/main" id="{4D4129AD-5498-5664-E101-8C9B8C001890}"/>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شاطِـراً</a:t>
            </a:r>
          </a:p>
        </p:txBody>
      </p:sp>
      <p:sp>
        <p:nvSpPr>
          <p:cNvPr id="13" name="Google Shape;2403;p107">
            <a:extLst>
              <a:ext uri="{FF2B5EF4-FFF2-40B4-BE49-F238E27FC236}">
                <a16:creationId xmlns:a16="http://schemas.microsoft.com/office/drawing/2014/main" id="{DB5061DD-1D46-DC83-F463-A0208B77F985}"/>
              </a:ext>
            </a:extLst>
          </p:cNvPr>
          <p:cNvSpPr/>
          <p:nvPr/>
        </p:nvSpPr>
        <p:spPr>
          <a:xfrm>
            <a:off x="2339714" y="4197888"/>
            <a:ext cx="139199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حَيَوانات</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4" name="Google Shape;2403;p107">
            <a:extLst>
              <a:ext uri="{FF2B5EF4-FFF2-40B4-BE49-F238E27FC236}">
                <a16:creationId xmlns:a16="http://schemas.microsoft.com/office/drawing/2014/main" id="{AF6CC583-02EB-9678-37EB-82807C8726EF}"/>
              </a:ext>
            </a:extLst>
          </p:cNvPr>
          <p:cNvSpPr/>
          <p:nvPr/>
        </p:nvSpPr>
        <p:spPr>
          <a:xfrm>
            <a:off x="796773"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باكِيَةً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24" name="Groupe 23">
            <a:extLst>
              <a:ext uri="{FF2B5EF4-FFF2-40B4-BE49-F238E27FC236}">
                <a16:creationId xmlns:a16="http://schemas.microsoft.com/office/drawing/2014/main" id="{19ABB5F6-2F3E-3188-2359-495E5895FCD8}"/>
              </a:ext>
            </a:extLst>
          </p:cNvPr>
          <p:cNvGrpSpPr/>
          <p:nvPr/>
        </p:nvGrpSpPr>
        <p:grpSpPr>
          <a:xfrm>
            <a:off x="4158344" y="3284331"/>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2BBFB10-7EA1-FC2F-FDFA-34474FDE567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C40C65D3-673D-6D79-38DA-0CC064BB7D9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BB18ABF9-D894-505E-CE27-AB383204DE82}"/>
              </a:ext>
            </a:extLst>
          </p:cNvPr>
          <p:cNvGrpSpPr/>
          <p:nvPr/>
        </p:nvGrpSpPr>
        <p:grpSpPr>
          <a:xfrm>
            <a:off x="2483899" y="4455548"/>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DE9FB66D-07C3-2030-5AFC-6929887A065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9C26C3AB-491E-0795-1BDF-EBE21D92CF2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pic>
        <p:nvPicPr>
          <p:cNvPr id="16" name="Espace réservé pour une image  15">
            <a:extLst>
              <a:ext uri="{FF2B5EF4-FFF2-40B4-BE49-F238E27FC236}">
                <a16:creationId xmlns:a16="http://schemas.microsoft.com/office/drawing/2014/main" id="{1D100182-14B2-2F39-738B-A75D4FA83CA2}"/>
              </a:ext>
            </a:extLst>
          </p:cNvPr>
          <p:cNvPicPr>
            <a:picLocks noGrp="1" noChangeAspect="1"/>
          </p:cNvPicPr>
          <p:nvPr>
            <p:ph type="pic" sz="quarter" idx="12"/>
          </p:nvPr>
        </p:nvPicPr>
        <p:blipFill>
          <a:blip r:embed="rId7"/>
          <a:srcRect/>
          <a:stretch>
            <a:fillRect/>
          </a:stretch>
        </p:blipFill>
        <p:spPr>
          <a:prstGeom prst="rect">
            <a:avLst/>
          </a:prstGeom>
        </p:spPr>
      </p:pic>
      <p:grpSp>
        <p:nvGrpSpPr>
          <p:cNvPr id="7" name="Groupe 6">
            <a:extLst>
              <a:ext uri="{FF2B5EF4-FFF2-40B4-BE49-F238E27FC236}">
                <a16:creationId xmlns:a16="http://schemas.microsoft.com/office/drawing/2014/main" id="{49D29D08-50DA-D57D-3F25-CB2B7F467D5C}"/>
              </a:ext>
            </a:extLst>
          </p:cNvPr>
          <p:cNvGrpSpPr/>
          <p:nvPr/>
        </p:nvGrpSpPr>
        <p:grpSpPr>
          <a:xfrm>
            <a:off x="5852079" y="3284331"/>
            <a:ext cx="184723" cy="89615"/>
            <a:chOff x="7831964" y="3929121"/>
            <a:chExt cx="594306" cy="428930"/>
          </a:xfrm>
          <a:solidFill>
            <a:schemeClr val="accent1">
              <a:lumMod val="50000"/>
            </a:schemeClr>
          </a:solidFill>
        </p:grpSpPr>
        <p:pic>
          <p:nvPicPr>
            <p:cNvPr id="8" name="Graphique 7">
              <a:extLst>
                <a:ext uri="{FF2B5EF4-FFF2-40B4-BE49-F238E27FC236}">
                  <a16:creationId xmlns:a16="http://schemas.microsoft.com/office/drawing/2014/main" id="{151A99C2-83A2-1BC2-497F-8A28D2FA062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9" name="Graphique 8">
              <a:extLst>
                <a:ext uri="{FF2B5EF4-FFF2-40B4-BE49-F238E27FC236}">
                  <a16:creationId xmlns:a16="http://schemas.microsoft.com/office/drawing/2014/main" id="{85E4FE67-BC75-ACC8-D0A9-4E325D1F5F0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grpSp>
        <p:nvGrpSpPr>
          <p:cNvPr id="12" name="Groupe 11">
            <a:extLst>
              <a:ext uri="{FF2B5EF4-FFF2-40B4-BE49-F238E27FC236}">
                <a16:creationId xmlns:a16="http://schemas.microsoft.com/office/drawing/2014/main" id="{95FE2028-95A0-A618-A3E1-268B07C5DEDA}"/>
              </a:ext>
            </a:extLst>
          </p:cNvPr>
          <p:cNvGrpSpPr/>
          <p:nvPr/>
        </p:nvGrpSpPr>
        <p:grpSpPr>
          <a:xfrm>
            <a:off x="1158107" y="3330172"/>
            <a:ext cx="184723" cy="89615"/>
            <a:chOff x="7831964" y="3929121"/>
            <a:chExt cx="594306" cy="428930"/>
          </a:xfrm>
          <a:solidFill>
            <a:schemeClr val="accent1">
              <a:lumMod val="50000"/>
            </a:schemeClr>
          </a:solidFill>
        </p:grpSpPr>
        <p:pic>
          <p:nvPicPr>
            <p:cNvPr id="17" name="Graphique 16">
              <a:extLst>
                <a:ext uri="{FF2B5EF4-FFF2-40B4-BE49-F238E27FC236}">
                  <a16:creationId xmlns:a16="http://schemas.microsoft.com/office/drawing/2014/main" id="{A518F386-A880-98B5-4EA9-E0DBB3C4E22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18" name="Graphique 17">
              <a:extLst>
                <a:ext uri="{FF2B5EF4-FFF2-40B4-BE49-F238E27FC236}">
                  <a16:creationId xmlns:a16="http://schemas.microsoft.com/office/drawing/2014/main" id="{0EB9F108-2083-D286-BE27-DBD1A6D828B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165462673"/>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48B17-E701-1A92-1F52-4F6CDFE6E8C7}"/>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DA75F766-E7C4-249F-5080-C9B4AC207A4B}"/>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kern="1200" dirty="0">
                <a:solidFill>
                  <a:prstClr val="white">
                    <a:lumMod val="50000"/>
                  </a:prstClr>
                </a:solidFill>
                <a:latin typeface="Microsoft Uighur" panose="02000000000000000000" pitchFamily="2" charset="-78"/>
                <a:cs typeface="Microsoft Uighur" panose="02000000000000000000" pitchFamily="2" charset="-78"/>
                <a:sym typeface="Calibri"/>
              </a:rPr>
              <a:t>من يقرأ؟  (خاص بفئة غير م في قراءة الكلمات)</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6" name="Google Shape;2403;p107">
            <a:extLst>
              <a:ext uri="{FF2B5EF4-FFF2-40B4-BE49-F238E27FC236}">
                <a16:creationId xmlns:a16="http://schemas.microsoft.com/office/drawing/2014/main" id="{2811541E-D466-9AB1-335F-1B841E921328}"/>
              </a:ext>
            </a:extLst>
          </p:cNvPr>
          <p:cNvSpPr/>
          <p:nvPr/>
        </p:nvSpPr>
        <p:spPr>
          <a:xfrm>
            <a:off x="796774" y="2976664"/>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زَئير</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2C36872E-E7F8-8DFD-9196-973D79A8E71A}"/>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سِراطٍ</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DB209015-F2B0-0A89-1545-3659A84E978F}"/>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ضَوْء</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A344F157-4D6F-8E07-9DD1-618BAFFA42B1}"/>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dirty="0">
                <a:solidFill>
                  <a:srgbClr val="5B9BD5">
                    <a:lumMod val="50000"/>
                  </a:srgbClr>
                </a:solidFill>
              </a:rPr>
              <a:t>جُرْح</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257D7C26-A6DC-1E49-4A51-A907839DCA18}"/>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جاءَتْ</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15" name="Image 14">
            <a:extLst>
              <a:ext uri="{FF2B5EF4-FFF2-40B4-BE49-F238E27FC236}">
                <a16:creationId xmlns:a16="http://schemas.microsoft.com/office/drawing/2014/main" id="{2ABE7501-A5E3-C78F-BD7E-55D3A7881AAA}"/>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DF01BE0F-3E3E-20DE-2FCC-A15F36DD4DA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7B44FA7C-04D3-37C3-DA41-A9AE4692895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7B2A89C5-7D0C-00E8-074C-945B38AEEAA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351F18FB-5379-F81F-F0A0-E2C0805EF10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1084E8EA-AC4D-9F12-6FED-E03FF19648E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DFFC89F7-3A79-7C56-D545-B398CEC4C2C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4AA0C74C-B121-3561-05FA-582749CB248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59022F1A-EDA3-177A-57B9-61CCE0FB3DE9}"/>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لُؤْلُؤاً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0" name="Google Shape;2403;p107">
            <a:extLst>
              <a:ext uri="{FF2B5EF4-FFF2-40B4-BE49-F238E27FC236}">
                <a16:creationId xmlns:a16="http://schemas.microsoft.com/office/drawing/2014/main" id="{BEB1B542-B69B-C4A6-F27B-8A5DBC6534AF}"/>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ضَيْعَةٍ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1" name="Google Shape;2403;p107">
            <a:extLst>
              <a:ext uri="{FF2B5EF4-FFF2-40B4-BE49-F238E27FC236}">
                <a16:creationId xmlns:a16="http://schemas.microsoft.com/office/drawing/2014/main" id="{4BF4894B-987B-0BD4-CB05-EE1F4308C950}"/>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شاطِـراً</a:t>
            </a:r>
          </a:p>
        </p:txBody>
      </p:sp>
      <p:sp>
        <p:nvSpPr>
          <p:cNvPr id="13" name="Google Shape;2403;p107">
            <a:extLst>
              <a:ext uri="{FF2B5EF4-FFF2-40B4-BE49-F238E27FC236}">
                <a16:creationId xmlns:a16="http://schemas.microsoft.com/office/drawing/2014/main" id="{8E7B6826-1660-0D6E-F389-2489ACF8CADD}"/>
              </a:ext>
            </a:extLst>
          </p:cNvPr>
          <p:cNvSpPr/>
          <p:nvPr/>
        </p:nvSpPr>
        <p:spPr>
          <a:xfrm>
            <a:off x="2339714" y="4197888"/>
            <a:ext cx="139199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حَيَوانات</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4" name="Google Shape;2403;p107">
            <a:extLst>
              <a:ext uri="{FF2B5EF4-FFF2-40B4-BE49-F238E27FC236}">
                <a16:creationId xmlns:a16="http://schemas.microsoft.com/office/drawing/2014/main" id="{22518DA1-8F4A-40AC-8296-DACCFB67589E}"/>
              </a:ext>
            </a:extLst>
          </p:cNvPr>
          <p:cNvSpPr/>
          <p:nvPr/>
        </p:nvSpPr>
        <p:spPr>
          <a:xfrm>
            <a:off x="796773"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باكِيَةً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24" name="Groupe 23">
            <a:extLst>
              <a:ext uri="{FF2B5EF4-FFF2-40B4-BE49-F238E27FC236}">
                <a16:creationId xmlns:a16="http://schemas.microsoft.com/office/drawing/2014/main" id="{2A162233-1A07-D58E-CDAA-86B9EF408A84}"/>
              </a:ext>
            </a:extLst>
          </p:cNvPr>
          <p:cNvGrpSpPr/>
          <p:nvPr/>
        </p:nvGrpSpPr>
        <p:grpSpPr>
          <a:xfrm>
            <a:off x="4158344" y="3284331"/>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C0F4DE6F-1CB4-BDCC-FAF7-53BB96AF739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DA24B519-1C10-E2C4-CB0B-C2843A099CB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7E61C278-9D5A-0539-6C8A-B9ACC7CA3290}"/>
              </a:ext>
            </a:extLst>
          </p:cNvPr>
          <p:cNvGrpSpPr/>
          <p:nvPr/>
        </p:nvGrpSpPr>
        <p:grpSpPr>
          <a:xfrm>
            <a:off x="2483899" y="4455548"/>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06A38382-0E50-A2B7-9B2D-1D08350E285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B73D0DCD-F241-194A-0257-3518B05C682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972DB8C9-D0EB-6F79-DE2D-1CFF8F0506F9}"/>
              </a:ext>
            </a:extLst>
          </p:cNvPr>
          <p:cNvGrpSpPr/>
          <p:nvPr/>
        </p:nvGrpSpPr>
        <p:grpSpPr>
          <a:xfrm>
            <a:off x="1151705" y="3305921"/>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C1510BAB-F445-9EEA-C7EF-0293B6176A7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5" cy="428930"/>
            </a:xfrm>
            <a:prstGeom prst="rect">
              <a:avLst/>
            </a:prstGeom>
          </p:spPr>
        </p:pic>
        <p:pic>
          <p:nvPicPr>
            <p:cNvPr id="6" name="Graphique 5">
              <a:extLst>
                <a:ext uri="{FF2B5EF4-FFF2-40B4-BE49-F238E27FC236}">
                  <a16:creationId xmlns:a16="http://schemas.microsoft.com/office/drawing/2014/main" id="{0D4EB1ED-07F6-03B7-CEB8-D3DFD5C81FC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pic>
        <p:nvPicPr>
          <p:cNvPr id="16" name="Espace réservé pour une image  15">
            <a:extLst>
              <a:ext uri="{FF2B5EF4-FFF2-40B4-BE49-F238E27FC236}">
                <a16:creationId xmlns:a16="http://schemas.microsoft.com/office/drawing/2014/main" id="{2BD019FA-CE76-6384-429E-EF41311FE4D4}"/>
              </a:ext>
            </a:extLst>
          </p:cNvPr>
          <p:cNvPicPr>
            <a:picLocks noGrp="1" noChangeAspect="1"/>
          </p:cNvPicPr>
          <p:nvPr>
            <p:ph type="pic" sz="quarter" idx="12"/>
          </p:nvPr>
        </p:nvPicPr>
        <p:blipFill>
          <a:blip r:embed="rId7"/>
          <a:srcRect/>
          <a:stretch>
            <a:fillRect/>
          </a:stretch>
        </p:blipFill>
        <p:spPr>
          <a:prstGeom prst="rect">
            <a:avLst/>
          </a:prstGeom>
        </p:spPr>
      </p:pic>
      <p:grpSp>
        <p:nvGrpSpPr>
          <p:cNvPr id="7" name="Groupe 6">
            <a:extLst>
              <a:ext uri="{FF2B5EF4-FFF2-40B4-BE49-F238E27FC236}">
                <a16:creationId xmlns:a16="http://schemas.microsoft.com/office/drawing/2014/main" id="{BEF119D9-7589-0EAA-17A7-BE5B920A04A3}"/>
              </a:ext>
            </a:extLst>
          </p:cNvPr>
          <p:cNvGrpSpPr/>
          <p:nvPr/>
        </p:nvGrpSpPr>
        <p:grpSpPr>
          <a:xfrm>
            <a:off x="5852079" y="3284331"/>
            <a:ext cx="184723" cy="89615"/>
            <a:chOff x="7831964" y="3929121"/>
            <a:chExt cx="594306" cy="428930"/>
          </a:xfrm>
          <a:solidFill>
            <a:schemeClr val="accent1">
              <a:lumMod val="50000"/>
            </a:schemeClr>
          </a:solidFill>
        </p:grpSpPr>
        <p:pic>
          <p:nvPicPr>
            <p:cNvPr id="8" name="Graphique 7">
              <a:extLst>
                <a:ext uri="{FF2B5EF4-FFF2-40B4-BE49-F238E27FC236}">
                  <a16:creationId xmlns:a16="http://schemas.microsoft.com/office/drawing/2014/main" id="{EA00F783-B594-0501-0AEA-BD25053E2E0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9" name="Graphique 8">
              <a:extLst>
                <a:ext uri="{FF2B5EF4-FFF2-40B4-BE49-F238E27FC236}">
                  <a16:creationId xmlns:a16="http://schemas.microsoft.com/office/drawing/2014/main" id="{F50F7490-508E-03FD-E93F-F3BB17826A3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513709716"/>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747F4-E240-1827-ACED-DE807F25C94D}"/>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E4B903DD-E89F-5547-EA54-E8D55ADF1E0A}"/>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3799A544-0C99-C18A-C8F8-59B88CD7787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13" name="Titre 12">
            <a:extLst>
              <a:ext uri="{FF2B5EF4-FFF2-40B4-BE49-F238E27FC236}">
                <a16:creationId xmlns:a16="http://schemas.microsoft.com/office/drawing/2014/main" id="{6DA9E26F-6157-867B-8979-8AE879EDFD5B}"/>
              </a:ext>
            </a:extLst>
          </p:cNvPr>
          <p:cNvSpPr>
            <a:spLocks noGrp="1"/>
          </p:cNvSpPr>
          <p:nvPr>
            <p:ph type="title"/>
          </p:nvPr>
        </p:nvSpPr>
        <p:spPr>
          <a:xfrm>
            <a:off x="700679" y="756000"/>
            <a:ext cx="6840000"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الآن سنقرأ فقرة بطلاقة. سأقرأ الفقرة جملة </a:t>
            </a:r>
            <a:r>
              <a:rPr lang="ar-MA" sz="2400" b="1" dirty="0" err="1">
                <a:solidFill>
                  <a:schemeClr val="bg1">
                    <a:lumMod val="50000"/>
                  </a:schemeClr>
                </a:solidFill>
                <a:latin typeface="Microsoft Uighur" panose="02000000000000000000" pitchFamily="2" charset="-78"/>
                <a:cs typeface="Microsoft Uighur" panose="02000000000000000000" pitchFamily="2" charset="-78"/>
                <a:sym typeface="Calibri"/>
              </a:rPr>
              <a:t>جملة</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وأنتم ترددون بعدي. </a:t>
            </a:r>
            <a:endParaRPr lang="fr-FR" sz="2400" b="1" dirty="0">
              <a:solidFill>
                <a:schemeClr val="bg1">
                  <a:lumMod val="50000"/>
                </a:schemeClr>
              </a:solidFill>
            </a:endParaRPr>
          </a:p>
        </p:txBody>
      </p:sp>
      <p:sp>
        <p:nvSpPr>
          <p:cNvPr id="2" name="Google Shape;563;p140">
            <a:extLst>
              <a:ext uri="{FF2B5EF4-FFF2-40B4-BE49-F238E27FC236}">
                <a16:creationId xmlns:a16="http://schemas.microsoft.com/office/drawing/2014/main" id="{89348F29-3EB1-395D-66D4-60BB976FB9D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2" name="Google Shape;564;p140">
            <a:extLst>
              <a:ext uri="{FF2B5EF4-FFF2-40B4-BE49-F238E27FC236}">
                <a16:creationId xmlns:a16="http://schemas.microsoft.com/office/drawing/2014/main" id="{9AB6F880-1B5F-A34F-EB8D-1FA795D107BB}"/>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5" name="Google Shape;565;p140">
            <a:extLst>
              <a:ext uri="{FF2B5EF4-FFF2-40B4-BE49-F238E27FC236}">
                <a16:creationId xmlns:a16="http://schemas.microsoft.com/office/drawing/2014/main" id="{326A1E25-C08E-101C-6D25-F7DCF245C78F}"/>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6" name="Google Shape;566;p140">
            <a:extLst>
              <a:ext uri="{FF2B5EF4-FFF2-40B4-BE49-F238E27FC236}">
                <a16:creationId xmlns:a16="http://schemas.microsoft.com/office/drawing/2014/main" id="{10231B17-E8C8-0B89-9644-C67F0CBD98A8}"/>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9" name="Google Shape;567;p140">
            <a:extLst>
              <a:ext uri="{FF2B5EF4-FFF2-40B4-BE49-F238E27FC236}">
                <a16:creationId xmlns:a16="http://schemas.microsoft.com/office/drawing/2014/main" id="{8095BD2F-9FC1-8776-68E0-B05E183D7DCB}"/>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20" name="Google Shape;568;p140">
            <a:extLst>
              <a:ext uri="{FF2B5EF4-FFF2-40B4-BE49-F238E27FC236}">
                <a16:creationId xmlns:a16="http://schemas.microsoft.com/office/drawing/2014/main" id="{97D94C82-71FD-59D0-4E4E-F4AE4E526718}"/>
              </a:ext>
            </a:extLst>
          </p:cNvPr>
          <p:cNvPicPr preferRelativeResize="0"/>
          <p:nvPr/>
        </p:nvPicPr>
        <p:blipFill rotWithShape="1">
          <a:blip r:embed="rId2">
            <a:alphaModFix amt="20000"/>
          </a:blip>
          <a:srcRect/>
          <a:stretch/>
        </p:blipFill>
        <p:spPr>
          <a:xfrm>
            <a:off x="7870183" y="136738"/>
            <a:ext cx="278069" cy="278069"/>
          </a:xfrm>
          <a:prstGeom prst="rect">
            <a:avLst/>
          </a:prstGeom>
          <a:noFill/>
          <a:ln>
            <a:noFill/>
          </a:ln>
        </p:spPr>
      </p:pic>
      <p:pic>
        <p:nvPicPr>
          <p:cNvPr id="21" name="Google Shape;569;p140">
            <a:extLst>
              <a:ext uri="{FF2B5EF4-FFF2-40B4-BE49-F238E27FC236}">
                <a16:creationId xmlns:a16="http://schemas.microsoft.com/office/drawing/2014/main" id="{4AD770F3-6FA2-9211-15E0-36494EA02750}"/>
              </a:ext>
            </a:extLst>
          </p:cNvPr>
          <p:cNvPicPr preferRelativeResize="0"/>
          <p:nvPr/>
        </p:nvPicPr>
        <p:blipFill rotWithShape="1">
          <a:blip r:embed="rId3">
            <a:alphaModFix amt="20000"/>
          </a:blip>
          <a:srcRect/>
          <a:stretch/>
        </p:blipFill>
        <p:spPr>
          <a:xfrm>
            <a:off x="6328695" y="136738"/>
            <a:ext cx="278069" cy="278069"/>
          </a:xfrm>
          <a:prstGeom prst="rect">
            <a:avLst/>
          </a:prstGeom>
          <a:noFill/>
          <a:ln>
            <a:noFill/>
          </a:ln>
        </p:spPr>
      </p:pic>
      <p:pic>
        <p:nvPicPr>
          <p:cNvPr id="22" name="Google Shape;570;p140">
            <a:extLst>
              <a:ext uri="{FF2B5EF4-FFF2-40B4-BE49-F238E27FC236}">
                <a16:creationId xmlns:a16="http://schemas.microsoft.com/office/drawing/2014/main" id="{CBF4B424-F3C6-6039-EC68-692399DD39AC}"/>
              </a:ext>
            </a:extLst>
          </p:cNvPr>
          <p:cNvPicPr preferRelativeResize="0"/>
          <p:nvPr/>
        </p:nvPicPr>
        <p:blipFill rotWithShape="1">
          <a:blip r:embed="rId4">
            <a:alphaModFix amt="20000"/>
          </a:blip>
          <a:srcRect/>
          <a:stretch/>
        </p:blipFill>
        <p:spPr>
          <a:xfrm>
            <a:off x="4785497" y="136738"/>
            <a:ext cx="278069" cy="278069"/>
          </a:xfrm>
          <a:prstGeom prst="rect">
            <a:avLst/>
          </a:prstGeom>
          <a:noFill/>
          <a:ln>
            <a:noFill/>
          </a:ln>
        </p:spPr>
      </p:pic>
      <p:pic>
        <p:nvPicPr>
          <p:cNvPr id="23" name="Google Shape;571;p140">
            <a:extLst>
              <a:ext uri="{FF2B5EF4-FFF2-40B4-BE49-F238E27FC236}">
                <a16:creationId xmlns:a16="http://schemas.microsoft.com/office/drawing/2014/main" id="{0390ED60-A5A8-29F9-683C-AA16D1985EDF}"/>
              </a:ext>
            </a:extLst>
          </p:cNvPr>
          <p:cNvPicPr preferRelativeResize="0"/>
          <p:nvPr/>
        </p:nvPicPr>
        <p:blipFill rotWithShape="1">
          <a:blip r:embed="rId5">
            <a:alphaModFix/>
          </a:blip>
          <a:srcRect/>
          <a:stretch/>
        </p:blipFill>
        <p:spPr>
          <a:xfrm>
            <a:off x="3226912" y="136738"/>
            <a:ext cx="278069" cy="278069"/>
          </a:xfrm>
          <a:prstGeom prst="rect">
            <a:avLst/>
          </a:prstGeom>
          <a:noFill/>
          <a:ln>
            <a:noFill/>
          </a:ln>
        </p:spPr>
      </p:pic>
      <p:pic>
        <p:nvPicPr>
          <p:cNvPr id="24" name="Google Shape;572;p140">
            <a:extLst>
              <a:ext uri="{FF2B5EF4-FFF2-40B4-BE49-F238E27FC236}">
                <a16:creationId xmlns:a16="http://schemas.microsoft.com/office/drawing/2014/main" id="{BDDF7164-3B61-8C73-8FE8-E5134330E67A}"/>
              </a:ext>
            </a:extLst>
          </p:cNvPr>
          <p:cNvPicPr preferRelativeResize="0"/>
          <p:nvPr/>
        </p:nvPicPr>
        <p:blipFill rotWithShape="1">
          <a:blip r:embed="rId6">
            <a:alphaModFix amt="20000"/>
          </a:blip>
          <a:srcRect/>
          <a:stretch/>
        </p:blipFill>
        <p:spPr>
          <a:xfrm>
            <a:off x="1668327" y="136738"/>
            <a:ext cx="278069" cy="278069"/>
          </a:xfrm>
          <a:prstGeom prst="rect">
            <a:avLst/>
          </a:prstGeom>
          <a:noFill/>
          <a:ln>
            <a:noFill/>
          </a:ln>
        </p:spPr>
      </p:pic>
      <p:pic>
        <p:nvPicPr>
          <p:cNvPr id="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2FC09781-F082-1E53-A2B3-94FB11DEA21F}"/>
              </a:ext>
            </a:extLst>
          </p:cNvPr>
          <p:cNvPicPr>
            <a:picLocks noGrp="1" noChangeAspect="1"/>
          </p:cNvPicPr>
          <p:nvPr>
            <p:ph type="pic" sz="quarter" idx="12"/>
          </p:nvPr>
        </p:nvPicPr>
        <p:blipFill>
          <a:blip r:embed="rId7"/>
          <a:srcRect/>
          <a:stretch>
            <a:fillRect/>
          </a:stretch>
        </p:blipFill>
        <p:spPr>
          <a:xfrm>
            <a:off x="7924249" y="684000"/>
            <a:ext cx="829755" cy="829755"/>
          </a:xfrm>
        </p:spPr>
      </p:pic>
      <p:sp>
        <p:nvSpPr>
          <p:cNvPr id="3" name="ZoneTexte 2">
            <a:extLst>
              <a:ext uri="{FF2B5EF4-FFF2-40B4-BE49-F238E27FC236}">
                <a16:creationId xmlns:a16="http://schemas.microsoft.com/office/drawing/2014/main" id="{23D19916-717F-1F22-939A-D0089D66361D}"/>
              </a:ext>
            </a:extLst>
          </p:cNvPr>
          <p:cNvSpPr txBox="1"/>
          <p:nvPr/>
        </p:nvSpPr>
        <p:spPr>
          <a:xfrm>
            <a:off x="1209492" y="1513755"/>
            <a:ext cx="5871494" cy="4387420"/>
          </a:xfrm>
          <a:prstGeom prst="rect">
            <a:avLst/>
          </a:prstGeom>
          <a:noFill/>
        </p:spPr>
        <p:txBody>
          <a:bodyPr wrap="square" rtlCol="0">
            <a:spAutoFit/>
          </a:bodyPr>
          <a:lstStyle/>
          <a:p>
            <a:pPr algn="r" rtl="1">
              <a:lnSpc>
                <a:spcPct val="150000"/>
              </a:lnSpc>
            </a:pPr>
            <a:r>
              <a:rPr kumimoji="0" lang="ar-MA" sz="4800" b="0" i="0" u="none" strike="noStrike" kern="1200" cap="none" spc="0" normalizeH="0" baseline="0" noProof="0" dirty="0">
                <a:ln>
                  <a:noFill/>
                </a:ln>
                <a:solidFill>
                  <a:srgbClr val="434E7B"/>
                </a:solidFill>
                <a:effectLst/>
                <a:uLnTx/>
                <a:uFillTx/>
                <a:latin typeface="Arial"/>
                <a:cs typeface="Arial"/>
                <a:sym typeface="Arial"/>
              </a:rPr>
              <a:t>هذِهِ حَ</a:t>
            </a:r>
            <a:r>
              <a:rPr lang="ar-MA" sz="4800" kern="1200" dirty="0">
                <a:solidFill>
                  <a:srgbClr val="434E7B"/>
                </a:solidFill>
              </a:rPr>
              <a:t>ـليـمَـةُ</a:t>
            </a:r>
            <a:r>
              <a:rPr kumimoji="0" lang="ar-MA" sz="4800" b="0" i="0" u="none" strike="noStrike" kern="1200" cap="none" spc="0" normalizeH="0" baseline="0" noProof="0" dirty="0">
                <a:ln>
                  <a:noFill/>
                </a:ln>
                <a:solidFill>
                  <a:srgbClr val="434E7B"/>
                </a:solidFill>
                <a:effectLst/>
                <a:uLnTx/>
                <a:uFillTx/>
                <a:latin typeface="Arial"/>
                <a:cs typeface="Arial"/>
                <a:sym typeface="Arial"/>
              </a:rPr>
              <a:t>.</a:t>
            </a:r>
          </a:p>
          <a:p>
            <a:pPr algn="r" rtl="1">
              <a:lnSpc>
                <a:spcPct val="150000"/>
              </a:lnSpc>
            </a:pPr>
            <a:r>
              <a:rPr lang="ar-MA" sz="4800" kern="1200" dirty="0">
                <a:solidFill>
                  <a:srgbClr val="434E7B"/>
                </a:solidFill>
              </a:rPr>
              <a:t>تُحِبُّ حَـليـمَـةُ ٱلْمَزْرَعَةَ كَثيراً.</a:t>
            </a:r>
          </a:p>
          <a:p>
            <a:pPr algn="r" rtl="1">
              <a:lnSpc>
                <a:spcPct val="150000"/>
              </a:lnSpc>
            </a:pPr>
            <a:r>
              <a:rPr lang="ar-MA" sz="4800" kern="1200" dirty="0">
                <a:solidFill>
                  <a:srgbClr val="434E7B"/>
                </a:solidFill>
              </a:rPr>
              <a:t>تَـلْعَـبُ مَعَ كَـلْبٍ صَغـيـرٍ.</a:t>
            </a:r>
          </a:p>
          <a:p>
            <a:pPr algn="r" rtl="1">
              <a:lnSpc>
                <a:spcPct val="150000"/>
              </a:lnSpc>
            </a:pPr>
            <a:r>
              <a:rPr lang="ar-MA" sz="4800" kern="1200" dirty="0">
                <a:solidFill>
                  <a:srgbClr val="434E7B"/>
                </a:solidFill>
              </a:rPr>
              <a:t>تُـساعِـدُ أَباها في ٱلْـحَـقْـلِ.  </a:t>
            </a:r>
          </a:p>
        </p:txBody>
      </p:sp>
    </p:spTree>
    <p:extLst>
      <p:ext uri="{BB962C8B-B14F-4D97-AF65-F5344CB8AC3E}">
        <p14:creationId xmlns:p14="http://schemas.microsoft.com/office/powerpoint/2010/main" val="3959285293"/>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C0228-2523-29EC-9CEC-C711B4E4C2FD}"/>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D0BFF919-E407-C29D-8320-2D0DC2190DCD}"/>
              </a:ext>
            </a:extLst>
          </p:cNvPr>
          <p:cNvSpPr>
            <a:spLocks noGrp="1"/>
          </p:cNvSpPr>
          <p:nvPr>
            <p:ph type="title"/>
          </p:nvPr>
        </p:nvSpPr>
        <p:spPr>
          <a:xfrm>
            <a:off x="725239" y="746942"/>
            <a:ext cx="6796695"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من يقرأ؟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(كل المتعلمين معنيين حسب ما يسمح به وقت الحصة)</a:t>
            </a:r>
            <a:endParaRPr lang="fr-FR" sz="2400" i="1" dirty="0">
              <a:solidFill>
                <a:schemeClr val="bg1">
                  <a:lumMod val="50000"/>
                </a:schemeClr>
              </a:solidFill>
            </a:endParaRPr>
          </a:p>
        </p:txBody>
      </p:sp>
      <p:sp>
        <p:nvSpPr>
          <p:cNvPr id="12" name="Google Shape;563;p140">
            <a:extLst>
              <a:ext uri="{FF2B5EF4-FFF2-40B4-BE49-F238E27FC236}">
                <a16:creationId xmlns:a16="http://schemas.microsoft.com/office/drawing/2014/main" id="{CE0ADAF5-D61D-AA09-753D-5240BA2C5E93}"/>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5" name="Google Shape;564;p140">
            <a:extLst>
              <a:ext uri="{FF2B5EF4-FFF2-40B4-BE49-F238E27FC236}">
                <a16:creationId xmlns:a16="http://schemas.microsoft.com/office/drawing/2014/main" id="{3619DA1F-E16E-B8B8-74E4-C8372F07358C}"/>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6" name="Google Shape;565;p140">
            <a:extLst>
              <a:ext uri="{FF2B5EF4-FFF2-40B4-BE49-F238E27FC236}">
                <a16:creationId xmlns:a16="http://schemas.microsoft.com/office/drawing/2014/main" id="{82751883-C068-FC17-1A44-646CA59636F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7" name="Google Shape;566;p140">
            <a:extLst>
              <a:ext uri="{FF2B5EF4-FFF2-40B4-BE49-F238E27FC236}">
                <a16:creationId xmlns:a16="http://schemas.microsoft.com/office/drawing/2014/main" id="{A8C09DBE-2641-818C-A265-1B595D62CA1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9" name="Google Shape;567;p140">
            <a:extLst>
              <a:ext uri="{FF2B5EF4-FFF2-40B4-BE49-F238E27FC236}">
                <a16:creationId xmlns:a16="http://schemas.microsoft.com/office/drawing/2014/main" id="{276AE0AD-5D77-6202-5CC6-FCAB8BB55B9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20" name="Google Shape;568;p140">
            <a:extLst>
              <a:ext uri="{FF2B5EF4-FFF2-40B4-BE49-F238E27FC236}">
                <a16:creationId xmlns:a16="http://schemas.microsoft.com/office/drawing/2014/main" id="{5D0175E1-43F6-CA3A-2802-AED98B046ED3}"/>
              </a:ext>
            </a:extLst>
          </p:cNvPr>
          <p:cNvPicPr preferRelativeResize="0"/>
          <p:nvPr/>
        </p:nvPicPr>
        <p:blipFill rotWithShape="1">
          <a:blip r:embed="rId2">
            <a:alphaModFix amt="20000"/>
          </a:blip>
          <a:srcRect/>
          <a:stretch/>
        </p:blipFill>
        <p:spPr>
          <a:xfrm>
            <a:off x="7870183" y="136738"/>
            <a:ext cx="278069" cy="278069"/>
          </a:xfrm>
          <a:prstGeom prst="rect">
            <a:avLst/>
          </a:prstGeom>
          <a:noFill/>
          <a:ln>
            <a:noFill/>
          </a:ln>
        </p:spPr>
      </p:pic>
      <p:pic>
        <p:nvPicPr>
          <p:cNvPr id="21" name="Google Shape;569;p140">
            <a:extLst>
              <a:ext uri="{FF2B5EF4-FFF2-40B4-BE49-F238E27FC236}">
                <a16:creationId xmlns:a16="http://schemas.microsoft.com/office/drawing/2014/main" id="{441A12A4-0DD7-CF6F-6F73-DEB085389022}"/>
              </a:ext>
            </a:extLst>
          </p:cNvPr>
          <p:cNvPicPr preferRelativeResize="0"/>
          <p:nvPr/>
        </p:nvPicPr>
        <p:blipFill rotWithShape="1">
          <a:blip r:embed="rId3">
            <a:alphaModFix amt="20000"/>
          </a:blip>
          <a:srcRect/>
          <a:stretch/>
        </p:blipFill>
        <p:spPr>
          <a:xfrm>
            <a:off x="6328695" y="136738"/>
            <a:ext cx="278069" cy="278069"/>
          </a:xfrm>
          <a:prstGeom prst="rect">
            <a:avLst/>
          </a:prstGeom>
          <a:noFill/>
          <a:ln>
            <a:noFill/>
          </a:ln>
        </p:spPr>
      </p:pic>
      <p:pic>
        <p:nvPicPr>
          <p:cNvPr id="22" name="Google Shape;570;p140">
            <a:extLst>
              <a:ext uri="{FF2B5EF4-FFF2-40B4-BE49-F238E27FC236}">
                <a16:creationId xmlns:a16="http://schemas.microsoft.com/office/drawing/2014/main" id="{5C080535-ED4F-05EE-8E16-1111DCC5C6BE}"/>
              </a:ext>
            </a:extLst>
          </p:cNvPr>
          <p:cNvPicPr preferRelativeResize="0"/>
          <p:nvPr/>
        </p:nvPicPr>
        <p:blipFill rotWithShape="1">
          <a:blip r:embed="rId4">
            <a:alphaModFix amt="20000"/>
          </a:blip>
          <a:srcRect/>
          <a:stretch/>
        </p:blipFill>
        <p:spPr>
          <a:xfrm>
            <a:off x="4785497" y="136738"/>
            <a:ext cx="278069" cy="278069"/>
          </a:xfrm>
          <a:prstGeom prst="rect">
            <a:avLst/>
          </a:prstGeom>
          <a:noFill/>
          <a:ln>
            <a:noFill/>
          </a:ln>
        </p:spPr>
      </p:pic>
      <p:pic>
        <p:nvPicPr>
          <p:cNvPr id="23" name="Google Shape;571;p140">
            <a:extLst>
              <a:ext uri="{FF2B5EF4-FFF2-40B4-BE49-F238E27FC236}">
                <a16:creationId xmlns:a16="http://schemas.microsoft.com/office/drawing/2014/main" id="{DA973E4F-135A-198A-D8EA-25C281A41512}"/>
              </a:ext>
            </a:extLst>
          </p:cNvPr>
          <p:cNvPicPr preferRelativeResize="0"/>
          <p:nvPr/>
        </p:nvPicPr>
        <p:blipFill rotWithShape="1">
          <a:blip r:embed="rId5">
            <a:alphaModFix/>
          </a:blip>
          <a:srcRect/>
          <a:stretch/>
        </p:blipFill>
        <p:spPr>
          <a:xfrm>
            <a:off x="3226912" y="136738"/>
            <a:ext cx="278069" cy="278069"/>
          </a:xfrm>
          <a:prstGeom prst="rect">
            <a:avLst/>
          </a:prstGeom>
          <a:noFill/>
          <a:ln>
            <a:noFill/>
          </a:ln>
        </p:spPr>
      </p:pic>
      <p:pic>
        <p:nvPicPr>
          <p:cNvPr id="24" name="Google Shape;572;p140">
            <a:extLst>
              <a:ext uri="{FF2B5EF4-FFF2-40B4-BE49-F238E27FC236}">
                <a16:creationId xmlns:a16="http://schemas.microsoft.com/office/drawing/2014/main" id="{EDE1788A-E418-CD7C-61DC-15FDAE998FA4}"/>
              </a:ext>
            </a:extLst>
          </p:cNvPr>
          <p:cNvPicPr preferRelativeResize="0"/>
          <p:nvPr/>
        </p:nvPicPr>
        <p:blipFill rotWithShape="1">
          <a:blip r:embed="rId6">
            <a:alphaModFix amt="20000"/>
          </a:blip>
          <a:srcRect/>
          <a:stretch/>
        </p:blipFill>
        <p:spPr>
          <a:xfrm>
            <a:off x="1668327" y="136738"/>
            <a:ext cx="278069" cy="278069"/>
          </a:xfrm>
          <a:prstGeom prst="rect">
            <a:avLst/>
          </a:prstGeom>
          <a:noFill/>
          <a:ln>
            <a:noFill/>
          </a:ln>
        </p:spPr>
      </p:pic>
      <p:pic>
        <p:nvPicPr>
          <p:cNvPr id="5" name="Espace réservé pour une image  15" descr="Une image contenant habits, sourire, dessin humoristique, clipart&#10;&#10;Le contenu généré par l’IA peut être incorrect.">
            <a:extLst>
              <a:ext uri="{FF2B5EF4-FFF2-40B4-BE49-F238E27FC236}">
                <a16:creationId xmlns:a16="http://schemas.microsoft.com/office/drawing/2014/main" id="{4D874FB2-5FBF-4F45-8DF9-C4C2E148E4DF}"/>
              </a:ext>
            </a:extLst>
          </p:cNvPr>
          <p:cNvPicPr>
            <a:picLocks noGrp="1" noChangeAspect="1"/>
          </p:cNvPicPr>
          <p:nvPr>
            <p:ph type="pic" sz="quarter" idx="12"/>
          </p:nvPr>
        </p:nvPicPr>
        <p:blipFill>
          <a:blip r:embed="rId7"/>
          <a:srcRect/>
          <a:stretch>
            <a:fillRect/>
          </a:stretch>
        </p:blipFill>
        <p:spPr>
          <a:xfrm>
            <a:off x="7924249" y="676316"/>
            <a:ext cx="829755" cy="829755"/>
          </a:xfrm>
        </p:spPr>
      </p:pic>
      <p:sp>
        <p:nvSpPr>
          <p:cNvPr id="3" name="ZoneTexte 2">
            <a:extLst>
              <a:ext uri="{FF2B5EF4-FFF2-40B4-BE49-F238E27FC236}">
                <a16:creationId xmlns:a16="http://schemas.microsoft.com/office/drawing/2014/main" id="{A4590DE1-22DE-D61E-0B4A-792490F690F2}"/>
              </a:ext>
            </a:extLst>
          </p:cNvPr>
          <p:cNvSpPr txBox="1"/>
          <p:nvPr/>
        </p:nvSpPr>
        <p:spPr>
          <a:xfrm>
            <a:off x="1277586" y="1941772"/>
            <a:ext cx="5871494" cy="4387420"/>
          </a:xfrm>
          <a:prstGeom prst="rect">
            <a:avLst/>
          </a:prstGeom>
          <a:noFill/>
        </p:spPr>
        <p:txBody>
          <a:bodyPr wrap="square" rtlCol="0">
            <a:spAutoFit/>
          </a:bodyPr>
          <a:lstStyle/>
          <a:p>
            <a:pPr algn="r" rtl="1">
              <a:lnSpc>
                <a:spcPct val="150000"/>
              </a:lnSpc>
            </a:pPr>
            <a:r>
              <a:rPr kumimoji="0" lang="ar-MA" sz="4800" b="0" i="0" u="none" strike="noStrike" kern="1200" cap="none" spc="0" normalizeH="0" baseline="0" noProof="0" dirty="0">
                <a:ln>
                  <a:noFill/>
                </a:ln>
                <a:solidFill>
                  <a:srgbClr val="434E7B"/>
                </a:solidFill>
                <a:effectLst/>
                <a:uLnTx/>
                <a:uFillTx/>
                <a:latin typeface="Arial"/>
                <a:cs typeface="Arial"/>
                <a:sym typeface="Arial"/>
              </a:rPr>
              <a:t>هذِهِ حَ</a:t>
            </a:r>
            <a:r>
              <a:rPr lang="ar-MA" sz="4800" kern="1200" dirty="0">
                <a:solidFill>
                  <a:srgbClr val="434E7B"/>
                </a:solidFill>
              </a:rPr>
              <a:t>ـليـمَـةُ</a:t>
            </a:r>
            <a:r>
              <a:rPr kumimoji="0" lang="ar-MA" sz="4800" b="0" i="0" u="none" strike="noStrike" kern="1200" cap="none" spc="0" normalizeH="0" baseline="0" noProof="0" dirty="0">
                <a:ln>
                  <a:noFill/>
                </a:ln>
                <a:solidFill>
                  <a:srgbClr val="434E7B"/>
                </a:solidFill>
                <a:effectLst/>
                <a:uLnTx/>
                <a:uFillTx/>
                <a:latin typeface="Arial"/>
                <a:cs typeface="Arial"/>
                <a:sym typeface="Arial"/>
              </a:rPr>
              <a:t>.</a:t>
            </a:r>
          </a:p>
          <a:p>
            <a:pPr algn="r" rtl="1">
              <a:lnSpc>
                <a:spcPct val="150000"/>
              </a:lnSpc>
            </a:pPr>
            <a:r>
              <a:rPr lang="ar-MA" sz="4800" kern="1200" dirty="0">
                <a:solidFill>
                  <a:srgbClr val="434E7B"/>
                </a:solidFill>
              </a:rPr>
              <a:t>تُحِبُّ حَـليـمَـةُ ٱلْمَزْرَعَةَ كَثيراً.</a:t>
            </a:r>
          </a:p>
          <a:p>
            <a:pPr algn="r" rtl="1">
              <a:lnSpc>
                <a:spcPct val="150000"/>
              </a:lnSpc>
            </a:pPr>
            <a:r>
              <a:rPr lang="ar-MA" sz="4800" kern="1200" dirty="0">
                <a:solidFill>
                  <a:srgbClr val="434E7B"/>
                </a:solidFill>
              </a:rPr>
              <a:t>تَـلْعَـبُ مَعَ كَـلْبٍ صَغـيـرٍ.</a:t>
            </a:r>
          </a:p>
          <a:p>
            <a:pPr algn="r" rtl="1">
              <a:lnSpc>
                <a:spcPct val="150000"/>
              </a:lnSpc>
            </a:pPr>
            <a:r>
              <a:rPr lang="ar-MA" sz="4800" kern="1200" dirty="0">
                <a:solidFill>
                  <a:srgbClr val="434E7B"/>
                </a:solidFill>
              </a:rPr>
              <a:t>تُـساعِـدُ أَباها في ٱلْـحَـقْـلِ.  </a:t>
            </a:r>
          </a:p>
        </p:txBody>
      </p:sp>
    </p:spTree>
    <p:extLst>
      <p:ext uri="{BB962C8B-B14F-4D97-AF65-F5344CB8AC3E}">
        <p14:creationId xmlns:p14="http://schemas.microsoft.com/office/powerpoint/2010/main" val="3666359280"/>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5" name="Google Shape;2435;p111"/>
          <p:cNvSpPr txBox="1">
            <a:spLocks noGrp="1"/>
          </p:cNvSpPr>
          <p:nvPr>
            <p:ph type="title"/>
          </p:nvPr>
        </p:nvSpPr>
        <p:spPr>
          <a:xfrm>
            <a:off x="635700"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القراءة: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3"/>
          </p:nvPr>
        </p:nvPicPr>
        <p:blipFill>
          <a:blip r:embed="rId5"/>
          <a:srcRect/>
          <a:stretch>
            <a:fillRect/>
          </a:stretch>
        </p:blipFill>
        <p:spPr>
          <a:xfrm>
            <a:off x="7960105" y="719856"/>
            <a:ext cx="792000" cy="792000"/>
          </a:xfrm>
        </p:spPr>
      </p:pic>
      <p:pic>
        <p:nvPicPr>
          <p:cNvPr id="2"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sp>
        <p:nvSpPr>
          <p:cNvPr id="25" name="Google Shape;563;p140">
            <a:extLst>
              <a:ext uri="{FF2B5EF4-FFF2-40B4-BE49-F238E27FC236}">
                <a16:creationId xmlns:a16="http://schemas.microsoft.com/office/drawing/2014/main" id="{9B7C1AF4-650A-BA13-0DD7-34BF029F356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6" name="Google Shape;564;p140">
            <a:extLst>
              <a:ext uri="{FF2B5EF4-FFF2-40B4-BE49-F238E27FC236}">
                <a16:creationId xmlns:a16="http://schemas.microsoft.com/office/drawing/2014/main" id="{BD20491C-E761-E82E-7D44-FAB5C037516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7" name="Google Shape;565;p140">
            <a:extLst>
              <a:ext uri="{FF2B5EF4-FFF2-40B4-BE49-F238E27FC236}">
                <a16:creationId xmlns:a16="http://schemas.microsoft.com/office/drawing/2014/main" id="{27C3A1C4-2742-0D8B-4E08-F209CA0C931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8" name="Google Shape;566;p140">
            <a:extLst>
              <a:ext uri="{FF2B5EF4-FFF2-40B4-BE49-F238E27FC236}">
                <a16:creationId xmlns:a16="http://schemas.microsoft.com/office/drawing/2014/main" id="{518498B1-3BC5-38D9-C41F-D16805F4A4A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29" name="Google Shape;567;p140">
            <a:extLst>
              <a:ext uri="{FF2B5EF4-FFF2-40B4-BE49-F238E27FC236}">
                <a16:creationId xmlns:a16="http://schemas.microsoft.com/office/drawing/2014/main" id="{40BEB9D1-35A8-7FD1-232A-82EB26FAC0E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30" name="Google Shape;568;p140">
            <a:extLst>
              <a:ext uri="{FF2B5EF4-FFF2-40B4-BE49-F238E27FC236}">
                <a16:creationId xmlns:a16="http://schemas.microsoft.com/office/drawing/2014/main" id="{5F998196-5B12-E2D9-2FC2-B60BACEFB2B2}"/>
              </a:ext>
            </a:extLst>
          </p:cNvPr>
          <p:cNvPicPr preferRelativeResize="0"/>
          <p:nvPr/>
        </p:nvPicPr>
        <p:blipFill rotWithShape="1">
          <a:blip r:embed="rId8">
            <a:alphaModFix amt="20000"/>
          </a:blip>
          <a:srcRect/>
          <a:stretch/>
        </p:blipFill>
        <p:spPr>
          <a:xfrm>
            <a:off x="7870183" y="136738"/>
            <a:ext cx="278069" cy="278069"/>
          </a:xfrm>
          <a:prstGeom prst="rect">
            <a:avLst/>
          </a:prstGeom>
          <a:noFill/>
          <a:ln>
            <a:noFill/>
          </a:ln>
        </p:spPr>
      </p:pic>
      <p:pic>
        <p:nvPicPr>
          <p:cNvPr id="31" name="Google Shape;569;p140">
            <a:extLst>
              <a:ext uri="{FF2B5EF4-FFF2-40B4-BE49-F238E27FC236}">
                <a16:creationId xmlns:a16="http://schemas.microsoft.com/office/drawing/2014/main" id="{D868167D-96CF-6FF1-1102-D98C089A0647}"/>
              </a:ext>
            </a:extLst>
          </p:cNvPr>
          <p:cNvPicPr preferRelativeResize="0"/>
          <p:nvPr/>
        </p:nvPicPr>
        <p:blipFill rotWithShape="1">
          <a:blip r:embed="rId9">
            <a:alphaModFix amt="20000"/>
          </a:blip>
          <a:srcRect/>
          <a:stretch/>
        </p:blipFill>
        <p:spPr>
          <a:xfrm>
            <a:off x="6328695" y="136738"/>
            <a:ext cx="278069" cy="278069"/>
          </a:xfrm>
          <a:prstGeom prst="rect">
            <a:avLst/>
          </a:prstGeom>
          <a:noFill/>
          <a:ln>
            <a:noFill/>
          </a:ln>
        </p:spPr>
      </p:pic>
      <p:pic>
        <p:nvPicPr>
          <p:cNvPr id="32" name="Google Shape;570;p140">
            <a:extLst>
              <a:ext uri="{FF2B5EF4-FFF2-40B4-BE49-F238E27FC236}">
                <a16:creationId xmlns:a16="http://schemas.microsoft.com/office/drawing/2014/main" id="{69875019-6CCD-9215-2D3F-748796745820}"/>
              </a:ext>
            </a:extLst>
          </p:cNvPr>
          <p:cNvPicPr preferRelativeResize="0"/>
          <p:nvPr/>
        </p:nvPicPr>
        <p:blipFill rotWithShape="1">
          <a:blip r:embed="rId10">
            <a:alphaModFix amt="20000"/>
          </a:blip>
          <a:srcRect/>
          <a:stretch/>
        </p:blipFill>
        <p:spPr>
          <a:xfrm>
            <a:off x="4785497" y="136738"/>
            <a:ext cx="278069" cy="278069"/>
          </a:xfrm>
          <a:prstGeom prst="rect">
            <a:avLst/>
          </a:prstGeom>
          <a:noFill/>
          <a:ln>
            <a:noFill/>
          </a:ln>
        </p:spPr>
      </p:pic>
      <p:pic>
        <p:nvPicPr>
          <p:cNvPr id="33" name="Google Shape;571;p140">
            <a:extLst>
              <a:ext uri="{FF2B5EF4-FFF2-40B4-BE49-F238E27FC236}">
                <a16:creationId xmlns:a16="http://schemas.microsoft.com/office/drawing/2014/main" id="{F5E500E5-C919-8021-D535-E5FF40043D94}"/>
              </a:ext>
            </a:extLst>
          </p:cNvPr>
          <p:cNvPicPr preferRelativeResize="0"/>
          <p:nvPr/>
        </p:nvPicPr>
        <p:blipFill rotWithShape="1">
          <a:blip r:embed="rId11">
            <a:alphaModFix/>
          </a:blip>
          <a:srcRect/>
          <a:stretch/>
        </p:blipFill>
        <p:spPr>
          <a:xfrm>
            <a:off x="3226912" y="136738"/>
            <a:ext cx="278069" cy="278069"/>
          </a:xfrm>
          <a:prstGeom prst="rect">
            <a:avLst/>
          </a:prstGeom>
          <a:noFill/>
          <a:ln>
            <a:noFill/>
          </a:ln>
        </p:spPr>
      </p:pic>
      <p:pic>
        <p:nvPicPr>
          <p:cNvPr id="34" name="Google Shape;572;p140">
            <a:extLst>
              <a:ext uri="{FF2B5EF4-FFF2-40B4-BE49-F238E27FC236}">
                <a16:creationId xmlns:a16="http://schemas.microsoft.com/office/drawing/2014/main" id="{64D5ADD0-73C3-A999-9925-D680D7BDDCB3}"/>
              </a:ext>
            </a:extLst>
          </p:cNvPr>
          <p:cNvPicPr preferRelativeResize="0"/>
          <p:nvPr/>
        </p:nvPicPr>
        <p:blipFill rotWithShape="1">
          <a:blip r:embed="rId12">
            <a:alphaModFix amt="20000"/>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39870297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964E70FA-6054-677F-BD6A-B418DD2A41DA}"/>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1EDF73C-3EB6-C910-3F17-715B7D11EF5C}"/>
              </a:ext>
            </a:extLst>
          </p:cNvPr>
          <p:cNvSpPr txBox="1">
            <a:spLocks noGrp="1"/>
          </p:cNvSpPr>
          <p:nvPr>
            <p:ph type="title"/>
          </p:nvPr>
        </p:nvSpPr>
        <p:spPr>
          <a:xfrm>
            <a:off x="629476" y="757874"/>
            <a:ext cx="6840000" cy="612000"/>
          </a:xfrm>
          <a:prstGeom prst="rect">
            <a:avLst/>
          </a:prstGeom>
          <a:noFill/>
          <a:ln>
            <a:noFill/>
          </a:ln>
        </p:spPr>
        <p:txBody>
          <a:bodyPr spcFirstLastPara="1" wrap="square" lIns="91425" tIns="45700" rIns="91425" bIns="45700" anchor="ctr" anchorCtr="0">
            <a:normAutofit/>
          </a:bodyPr>
          <a:lstStyle/>
          <a:p>
            <a:pPr lvl="0">
              <a:lnSpc>
                <a:spcPct val="100000"/>
              </a:lnSpc>
            </a:pPr>
            <a:r>
              <a:rPr lang="ar-MA" sz="2400" b="1" dirty="0">
                <a:solidFill>
                  <a:schemeClr val="bg1">
                    <a:lumMod val="50000"/>
                  </a:schemeClr>
                </a:solidFill>
                <a:latin typeface="Microsoft Uighur" panose="02000000000000000000" pitchFamily="2" charset="-78"/>
                <a:cs typeface="Microsoft Uighur" panose="02000000000000000000" pitchFamily="2" charset="-78"/>
              </a:rPr>
              <a:t>قفوا، سنردد أنشودة "حيوانات المزرعة" مع الحركات.</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4">
            <a:extLst>
              <a:ext uri="{FF2B5EF4-FFF2-40B4-BE49-F238E27FC236}">
                <a16:creationId xmlns:a16="http://schemas.microsoft.com/office/drawing/2014/main" id="{3B18E324-A72E-8F5D-161E-5F9F2E9902CC}"/>
              </a:ext>
            </a:extLst>
          </p:cNvPr>
          <p:cNvPicPr>
            <a:picLocks noGrp="1" noChangeAspect="1"/>
          </p:cNvPicPr>
          <p:nvPr>
            <p:ph type="pic" idx="3"/>
          </p:nvPr>
        </p:nvPicPr>
        <p:blipFill>
          <a:blip r:embed="rId5"/>
          <a:srcRect/>
          <a:stretch>
            <a:fillRect/>
          </a:stretch>
        </p:blipFill>
        <p:spPr>
          <a:xfrm>
            <a:off x="7908925" y="719138"/>
            <a:ext cx="828675" cy="828675"/>
          </a:xfrm>
        </p:spPr>
      </p:pic>
      <p:sp>
        <p:nvSpPr>
          <p:cNvPr id="9" name="Google Shape;563;p140">
            <a:extLst>
              <a:ext uri="{FF2B5EF4-FFF2-40B4-BE49-F238E27FC236}">
                <a16:creationId xmlns:a16="http://schemas.microsoft.com/office/drawing/2014/main" id="{6413B603-70B4-48BD-A57F-D239CBA74CA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4;p140">
            <a:extLst>
              <a:ext uri="{FF2B5EF4-FFF2-40B4-BE49-F238E27FC236}">
                <a16:creationId xmlns:a16="http://schemas.microsoft.com/office/drawing/2014/main" id="{3DAD73BF-081B-41AC-BCD5-5768A41B980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1" name="Google Shape;565;p140">
            <a:extLst>
              <a:ext uri="{FF2B5EF4-FFF2-40B4-BE49-F238E27FC236}">
                <a16:creationId xmlns:a16="http://schemas.microsoft.com/office/drawing/2014/main" id="{08F6FE8D-3ED0-4FD3-A10F-B98F5F07706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2" name="Google Shape;566;p140">
            <a:extLst>
              <a:ext uri="{FF2B5EF4-FFF2-40B4-BE49-F238E27FC236}">
                <a16:creationId xmlns:a16="http://schemas.microsoft.com/office/drawing/2014/main" id="{E77B5C19-A867-482A-80F3-FCF42879F6B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3" name="Google Shape;567;p140">
            <a:extLst>
              <a:ext uri="{FF2B5EF4-FFF2-40B4-BE49-F238E27FC236}">
                <a16:creationId xmlns:a16="http://schemas.microsoft.com/office/drawing/2014/main" id="{89C35EB9-903C-476D-B2B4-9E5C0F0CCC8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4" name="Google Shape;568;p140">
            <a:extLst>
              <a:ext uri="{FF2B5EF4-FFF2-40B4-BE49-F238E27FC236}">
                <a16:creationId xmlns:a16="http://schemas.microsoft.com/office/drawing/2014/main" id="{20BB4635-2039-4B1E-B33D-5C529BF1E9F4}"/>
              </a:ext>
            </a:extLst>
          </p:cNvPr>
          <p:cNvPicPr preferRelativeResize="0"/>
          <p:nvPr/>
        </p:nvPicPr>
        <p:blipFill rotWithShape="1">
          <a:blip r:embed="rId6">
            <a:alphaModFix amt="20000"/>
          </a:blip>
          <a:srcRect/>
          <a:stretch/>
        </p:blipFill>
        <p:spPr>
          <a:xfrm>
            <a:off x="7870183" y="136738"/>
            <a:ext cx="278069" cy="278069"/>
          </a:xfrm>
          <a:prstGeom prst="rect">
            <a:avLst/>
          </a:prstGeom>
          <a:noFill/>
          <a:ln>
            <a:noFill/>
          </a:ln>
        </p:spPr>
      </p:pic>
      <p:pic>
        <p:nvPicPr>
          <p:cNvPr id="15" name="Google Shape;569;p140">
            <a:extLst>
              <a:ext uri="{FF2B5EF4-FFF2-40B4-BE49-F238E27FC236}">
                <a16:creationId xmlns:a16="http://schemas.microsoft.com/office/drawing/2014/main" id="{856B5A9A-6801-4021-BED6-FCAE24AB498A}"/>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6" name="Google Shape;570;p140">
            <a:extLst>
              <a:ext uri="{FF2B5EF4-FFF2-40B4-BE49-F238E27FC236}">
                <a16:creationId xmlns:a16="http://schemas.microsoft.com/office/drawing/2014/main" id="{4D008DB6-0091-455E-8D0C-B4CE85EA4EBB}"/>
              </a:ext>
            </a:extLst>
          </p:cNvPr>
          <p:cNvPicPr preferRelativeResize="0"/>
          <p:nvPr/>
        </p:nvPicPr>
        <p:blipFill rotWithShape="1">
          <a:blip r:embed="rId8">
            <a:alphaModFix amt="20000"/>
          </a:blip>
          <a:srcRect/>
          <a:stretch/>
        </p:blipFill>
        <p:spPr>
          <a:xfrm>
            <a:off x="4785497" y="136738"/>
            <a:ext cx="278069" cy="278069"/>
          </a:xfrm>
          <a:prstGeom prst="rect">
            <a:avLst/>
          </a:prstGeom>
          <a:noFill/>
          <a:ln>
            <a:noFill/>
          </a:ln>
        </p:spPr>
      </p:pic>
      <p:pic>
        <p:nvPicPr>
          <p:cNvPr id="17" name="Google Shape;571;p140">
            <a:extLst>
              <a:ext uri="{FF2B5EF4-FFF2-40B4-BE49-F238E27FC236}">
                <a16:creationId xmlns:a16="http://schemas.microsoft.com/office/drawing/2014/main" id="{7EE3C159-B281-428D-953C-68259697968D}"/>
              </a:ext>
            </a:extLst>
          </p:cNvPr>
          <p:cNvPicPr preferRelativeResize="0"/>
          <p:nvPr/>
        </p:nvPicPr>
        <p:blipFill rotWithShape="1">
          <a:blip r:embed="rId9">
            <a:alphaModFix/>
          </a:blip>
          <a:srcRect/>
          <a:stretch/>
        </p:blipFill>
        <p:spPr>
          <a:xfrm>
            <a:off x="3226912" y="136738"/>
            <a:ext cx="278069" cy="278069"/>
          </a:xfrm>
          <a:prstGeom prst="rect">
            <a:avLst/>
          </a:prstGeom>
          <a:noFill/>
          <a:ln>
            <a:noFill/>
          </a:ln>
        </p:spPr>
      </p:pic>
      <p:pic>
        <p:nvPicPr>
          <p:cNvPr id="18" name="Google Shape;572;p140">
            <a:extLst>
              <a:ext uri="{FF2B5EF4-FFF2-40B4-BE49-F238E27FC236}">
                <a16:creationId xmlns:a16="http://schemas.microsoft.com/office/drawing/2014/main" id="{2B2A36F7-6F6D-4164-B36D-695F82E727DB}"/>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pic>
        <p:nvPicPr>
          <p:cNvPr id="2" name="Image 1" descr="Une image contenant noir, obscurité&#10;&#10;Le contenu généré par l’IA peut être incorrect.">
            <a:extLst>
              <a:ext uri="{FF2B5EF4-FFF2-40B4-BE49-F238E27FC236}">
                <a16:creationId xmlns:a16="http://schemas.microsoft.com/office/drawing/2014/main" id="{E055C735-E4CE-3E03-90CC-2D27B1D91E5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5" name="نشيد الحيوانات">
            <a:hlinkClick r:id="" action="ppaction://media"/>
            <a:extLst>
              <a:ext uri="{FF2B5EF4-FFF2-40B4-BE49-F238E27FC236}">
                <a16:creationId xmlns:a16="http://schemas.microsoft.com/office/drawing/2014/main" id="{2627FBB7-3CCF-1D5C-A483-D8BF6233062F}"/>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12"/>
          <a:stretch>
            <a:fillRect/>
          </a:stretch>
        </p:blipFill>
        <p:spPr>
          <a:xfrm>
            <a:off x="968990" y="1953855"/>
            <a:ext cx="7085512" cy="3994712"/>
          </a:xfrm>
        </p:spPr>
      </p:pic>
    </p:spTree>
    <p:extLst>
      <p:ext uri="{BB962C8B-B14F-4D97-AF65-F5344CB8AC3E}">
        <p14:creationId xmlns:p14="http://schemas.microsoft.com/office/powerpoint/2010/main" val="10576975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900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EBA44D5B-7A6C-36DC-E501-AAC25BF9F0D5}"/>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DFD7946-26EC-0D2C-4060-DE6992FE8970}"/>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الآن، سنتعلم كيف نقول ما أفعله الآن وما فعلته قبلا مع الضمائر: أنا – أنتَ- أنتِ- هو - هي. تابعوا معي.</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0817AC8F-6EEE-B881-00B2-AF96C8FBE10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35343FA0-A67D-05D7-BE4E-664D2C86225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C783E911-0B64-18F5-54C7-C99A3BE47E99}"/>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26ADF38D-4670-0C94-3399-62FB76F711A1}"/>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B24DE719-1EB0-A4BC-C084-94D3D7649B6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02EFDB2D-550B-654C-92D0-61BE053C451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C4702CE8-7FEE-8110-C4D2-809227403B27}"/>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21C9C981-D443-8E9A-D04F-60FD6BE7A9CC}"/>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D6C22D34-BA21-2FBD-17C3-457FC45F996D}"/>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A8A4FB39-7C7E-79C0-7795-770D232AC20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 name="Image 1">
            <a:extLst>
              <a:ext uri="{FF2B5EF4-FFF2-40B4-BE49-F238E27FC236}">
                <a16:creationId xmlns:a16="http://schemas.microsoft.com/office/drawing/2014/main" id="{B06D5948-E006-B24F-E270-52F086054E4A}"/>
              </a:ext>
            </a:extLst>
          </p:cNvPr>
          <p:cNvPicPr>
            <a:picLocks noChangeAspect="1"/>
          </p:cNvPicPr>
          <p:nvPr/>
        </p:nvPicPr>
        <p:blipFill>
          <a:blip r:embed="rId8"/>
          <a:srcRect l="2127" t="1849" r="67565" b="50000"/>
          <a:stretch>
            <a:fillRect/>
          </a:stretch>
        </p:blipFill>
        <p:spPr>
          <a:xfrm>
            <a:off x="6050169" y="2065773"/>
            <a:ext cx="1236723" cy="1572372"/>
          </a:xfrm>
          <a:prstGeom prst="rect">
            <a:avLst/>
          </a:prstGeom>
        </p:spPr>
      </p:pic>
      <p:pic>
        <p:nvPicPr>
          <p:cNvPr id="3" name="Image 2">
            <a:extLst>
              <a:ext uri="{FF2B5EF4-FFF2-40B4-BE49-F238E27FC236}">
                <a16:creationId xmlns:a16="http://schemas.microsoft.com/office/drawing/2014/main" id="{F5AC5E62-702C-7C59-6A96-DE8064D8A0C1}"/>
              </a:ext>
            </a:extLst>
          </p:cNvPr>
          <p:cNvPicPr>
            <a:picLocks noChangeAspect="1"/>
          </p:cNvPicPr>
          <p:nvPr/>
        </p:nvPicPr>
        <p:blipFill>
          <a:blip r:embed="rId8"/>
          <a:srcRect l="34448" t="1849" r="35816" b="50000"/>
          <a:stretch>
            <a:fillRect/>
          </a:stretch>
        </p:blipFill>
        <p:spPr>
          <a:xfrm>
            <a:off x="4018241" y="2065773"/>
            <a:ext cx="1213339" cy="1572372"/>
          </a:xfrm>
          <a:prstGeom prst="rect">
            <a:avLst/>
          </a:prstGeom>
        </p:spPr>
      </p:pic>
      <p:pic>
        <p:nvPicPr>
          <p:cNvPr id="4" name="Image 3">
            <a:extLst>
              <a:ext uri="{FF2B5EF4-FFF2-40B4-BE49-F238E27FC236}">
                <a16:creationId xmlns:a16="http://schemas.microsoft.com/office/drawing/2014/main" id="{7256188B-C9E0-72E7-10F5-53C31F2A6487}"/>
              </a:ext>
            </a:extLst>
          </p:cNvPr>
          <p:cNvPicPr>
            <a:picLocks noChangeAspect="1"/>
          </p:cNvPicPr>
          <p:nvPr/>
        </p:nvPicPr>
        <p:blipFill>
          <a:blip r:embed="rId8"/>
          <a:srcRect l="66233" t="1849" r="4032" b="50000"/>
          <a:stretch>
            <a:fillRect/>
          </a:stretch>
        </p:blipFill>
        <p:spPr>
          <a:xfrm>
            <a:off x="1878481" y="2065773"/>
            <a:ext cx="1213339" cy="1572372"/>
          </a:xfrm>
          <a:prstGeom prst="rect">
            <a:avLst/>
          </a:prstGeom>
        </p:spPr>
      </p:pic>
      <p:pic>
        <p:nvPicPr>
          <p:cNvPr id="5" name="Image 4">
            <a:extLst>
              <a:ext uri="{FF2B5EF4-FFF2-40B4-BE49-F238E27FC236}">
                <a16:creationId xmlns:a16="http://schemas.microsoft.com/office/drawing/2014/main" id="{09DCB9E0-E213-3F9C-BC43-8E039505FE25}"/>
              </a:ext>
            </a:extLst>
          </p:cNvPr>
          <p:cNvPicPr>
            <a:picLocks noChangeAspect="1"/>
          </p:cNvPicPr>
          <p:nvPr/>
        </p:nvPicPr>
        <p:blipFill>
          <a:blip r:embed="rId8"/>
          <a:srcRect l="18099" t="51194" r="52383" b="1395"/>
          <a:stretch>
            <a:fillRect/>
          </a:stretch>
        </p:blipFill>
        <p:spPr>
          <a:xfrm>
            <a:off x="5231580" y="4121247"/>
            <a:ext cx="1204440" cy="1572372"/>
          </a:xfrm>
          <a:prstGeom prst="rect">
            <a:avLst/>
          </a:prstGeom>
        </p:spPr>
      </p:pic>
      <p:pic>
        <p:nvPicPr>
          <p:cNvPr id="16" name="Image 15">
            <a:extLst>
              <a:ext uri="{FF2B5EF4-FFF2-40B4-BE49-F238E27FC236}">
                <a16:creationId xmlns:a16="http://schemas.microsoft.com/office/drawing/2014/main" id="{051005D4-887C-6F58-654B-CAF6BB1BC2D6}"/>
              </a:ext>
            </a:extLst>
          </p:cNvPr>
          <p:cNvPicPr>
            <a:picLocks noChangeAspect="1"/>
          </p:cNvPicPr>
          <p:nvPr/>
        </p:nvPicPr>
        <p:blipFill>
          <a:blip r:embed="rId8"/>
          <a:srcRect l="50000" t="51849" r="21281" b="1849"/>
          <a:stretch>
            <a:fillRect/>
          </a:stretch>
        </p:blipFill>
        <p:spPr>
          <a:xfrm>
            <a:off x="2985399" y="4181627"/>
            <a:ext cx="1171876" cy="1511992"/>
          </a:xfrm>
          <a:prstGeom prst="rect">
            <a:avLst/>
          </a:prstGeom>
        </p:spPr>
      </p:pic>
      <p:pic>
        <p:nvPicPr>
          <p:cNvPr id="24" name="Espace réservé pour une image  23">
            <a:extLst>
              <a:ext uri="{FF2B5EF4-FFF2-40B4-BE49-F238E27FC236}">
                <a16:creationId xmlns:a16="http://schemas.microsoft.com/office/drawing/2014/main" id="{CE59DED2-004C-7549-A481-DFADF8FEAE0F}"/>
              </a:ext>
            </a:extLst>
          </p:cNvPr>
          <p:cNvPicPr>
            <a:picLocks noGrp="1" noChangeAspect="1"/>
          </p:cNvPicPr>
          <p:nvPr>
            <p:ph type="pic" idx="3"/>
          </p:nvPr>
        </p:nvPicPr>
        <p:blipFill>
          <a:blip r:embed="rId9"/>
          <a:srcRect/>
          <a:stretch>
            <a:fillRect/>
          </a:stretch>
        </p:blipFill>
        <p:spPr>
          <a:prstGeom prst="rect">
            <a:avLst/>
          </a:prstGeom>
          <a:noFill/>
          <a:ln>
            <a:noFill/>
          </a:ln>
        </p:spPr>
      </p:pic>
    </p:spTree>
    <p:extLst>
      <p:ext uri="{BB962C8B-B14F-4D97-AF65-F5344CB8AC3E}">
        <p14:creationId xmlns:p14="http://schemas.microsoft.com/office/powerpoint/2010/main" val="441372365"/>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2CE5C7EB-246E-397F-0573-805A9BED039C}"/>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41575698-4FE6-01EB-A329-F5293EBB64EE}"/>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أبدأ أنا أولا. أنا أكتُبُ – أنا كَتَبْتُ. رددوا .  </a:t>
            </a:r>
            <a:r>
              <a:rPr lang="ar-MA" sz="2400" b="1" i="1" dirty="0">
                <a:solidFill>
                  <a:schemeClr val="bg1">
                    <a:lumMod val="50000"/>
                  </a:schemeClr>
                </a:solidFill>
                <a:latin typeface="Microsoft Uighur" panose="02000000000000000000" pitchFamily="2" charset="-78"/>
                <a:cs typeface="Microsoft Uighur" panose="02000000000000000000" pitchFamily="2" charset="-78"/>
              </a:rPr>
              <a:t>(يستخدم الأستاذ الإشارة المناسبة، ويشرح بشكل مبسط الفرق بين أنا أكتُبُ وأنا كتَبْتُ)</a:t>
            </a:r>
          </a:p>
        </p:txBody>
      </p:sp>
      <p:sp>
        <p:nvSpPr>
          <p:cNvPr id="6" name="Google Shape;563;p140">
            <a:extLst>
              <a:ext uri="{FF2B5EF4-FFF2-40B4-BE49-F238E27FC236}">
                <a16:creationId xmlns:a16="http://schemas.microsoft.com/office/drawing/2014/main" id="{A21D8F6E-7863-5EA0-0839-782954F4165D}"/>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489A34F0-EF75-7144-A0B2-A6D0FFA8F38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3116CDD9-01E5-46D8-E177-5901F9071EA0}"/>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3CD52FF8-3A90-3964-76AE-83834D1B72E1}"/>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3047C85A-8380-A528-1BE1-0747DCE28161}"/>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7474F3D8-E27C-870F-BE79-CFEABE4897B0}"/>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61201D0F-C9D8-1DF6-E3DA-B924CC33824A}"/>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C78B7519-DA3D-1326-4327-FE840AC48B6D}"/>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443CCA2E-6256-360B-5A18-7F763C7C2B0E}"/>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309BC7B9-7AAF-CD8D-F728-7D549AE7F8C5}"/>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 name="Image 1">
            <a:extLst>
              <a:ext uri="{FF2B5EF4-FFF2-40B4-BE49-F238E27FC236}">
                <a16:creationId xmlns:a16="http://schemas.microsoft.com/office/drawing/2014/main" id="{ABE27629-4D22-B944-84F7-9B475CF4A5E5}"/>
              </a:ext>
            </a:extLst>
          </p:cNvPr>
          <p:cNvPicPr>
            <a:picLocks noChangeAspect="1"/>
          </p:cNvPicPr>
          <p:nvPr/>
        </p:nvPicPr>
        <p:blipFill>
          <a:blip r:embed="rId8"/>
          <a:srcRect l="2127" t="1849" r="67565" b="50000"/>
          <a:stretch>
            <a:fillRect/>
          </a:stretch>
        </p:blipFill>
        <p:spPr>
          <a:xfrm>
            <a:off x="3376391" y="2251202"/>
            <a:ext cx="2246197" cy="2855819"/>
          </a:xfrm>
          <a:prstGeom prst="rect">
            <a:avLst/>
          </a:prstGeom>
        </p:spPr>
      </p:pic>
      <p:pic>
        <p:nvPicPr>
          <p:cNvPr id="18" name="Espace réservé pour une image  17">
            <a:extLst>
              <a:ext uri="{FF2B5EF4-FFF2-40B4-BE49-F238E27FC236}">
                <a16:creationId xmlns:a16="http://schemas.microsoft.com/office/drawing/2014/main" id="{6F833982-9958-FDF3-E295-10177B7A3D42}"/>
              </a:ext>
            </a:extLst>
          </p:cNvPr>
          <p:cNvPicPr>
            <a:picLocks noGrp="1" noChangeAspect="1"/>
          </p:cNvPicPr>
          <p:nvPr>
            <p:ph type="pic" idx="3"/>
          </p:nvPr>
        </p:nvPicPr>
        <p:blipFill>
          <a:blip r:embed="rId9"/>
          <a:srcRect/>
          <a:stretch>
            <a:fillRect/>
          </a:stretch>
        </p:blipFill>
        <p:spPr>
          <a:prstGeom prst="rect">
            <a:avLst/>
          </a:prstGeom>
          <a:noFill/>
          <a:ln>
            <a:noFill/>
          </a:ln>
        </p:spPr>
      </p:pic>
    </p:spTree>
    <p:extLst>
      <p:ext uri="{BB962C8B-B14F-4D97-AF65-F5344CB8AC3E}">
        <p14:creationId xmlns:p14="http://schemas.microsoft.com/office/powerpoint/2010/main" val="492603389"/>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67D0E29E-1ECB-9610-2856-B8AF20E8ED78}"/>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194390F7-7720-FE99-9890-C72D3732A208}"/>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 أنتَ تَكْتُبُ – أَنْتَ كَتَبْتَ. رددوا.  </a:t>
            </a:r>
            <a:r>
              <a:rPr lang="ar-MA" sz="2400" b="1" i="1" dirty="0">
                <a:solidFill>
                  <a:schemeClr val="bg1">
                    <a:lumMod val="50000"/>
                  </a:schemeClr>
                </a:solidFill>
                <a:latin typeface="Microsoft Uighur" panose="02000000000000000000" pitchFamily="2" charset="-78"/>
                <a:cs typeface="Microsoft Uighur" panose="02000000000000000000" pitchFamily="2" charset="-78"/>
              </a:rPr>
              <a:t>(يستخدم الأستاذ الإشارة المناسبة، ويشرح بشكل مبسط الفرق بين الفعلين)</a:t>
            </a:r>
          </a:p>
        </p:txBody>
      </p:sp>
      <p:sp>
        <p:nvSpPr>
          <p:cNvPr id="6" name="Google Shape;563;p140">
            <a:extLst>
              <a:ext uri="{FF2B5EF4-FFF2-40B4-BE49-F238E27FC236}">
                <a16:creationId xmlns:a16="http://schemas.microsoft.com/office/drawing/2014/main" id="{B9AE4BC7-25E3-A437-920B-5102F9296067}"/>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5EAB57B3-B3BF-4D51-B68D-2F4ECE5E4252}"/>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C7DF0AC7-284A-DEC7-3420-6B7AA1083ADE}"/>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1A38FBAA-9E0F-5A19-842F-3501279DB3A9}"/>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CAB98CEF-5A01-41BE-77B6-247E575E0037}"/>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4290553A-76A9-FB49-CA0C-08BA4D8708D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E85F14AD-363C-F4E1-F3E9-920475BE634A}"/>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D2F19BAE-5B07-41D7-8192-45E0B6F71C49}"/>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08C1BAB4-5D3D-0645-D310-E9B447599C83}"/>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B4D65650-7C6E-1D69-1B66-0C16F4E2FA96}"/>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 name="Image 1">
            <a:extLst>
              <a:ext uri="{FF2B5EF4-FFF2-40B4-BE49-F238E27FC236}">
                <a16:creationId xmlns:a16="http://schemas.microsoft.com/office/drawing/2014/main" id="{AEBF91DD-404F-D840-2A6D-9712F3830ACE}"/>
              </a:ext>
            </a:extLst>
          </p:cNvPr>
          <p:cNvPicPr>
            <a:picLocks noChangeAspect="1"/>
          </p:cNvPicPr>
          <p:nvPr/>
        </p:nvPicPr>
        <p:blipFill>
          <a:blip r:embed="rId8"/>
          <a:srcRect l="34448" t="1849" r="35816" b="50000"/>
          <a:stretch>
            <a:fillRect/>
          </a:stretch>
        </p:blipFill>
        <p:spPr>
          <a:xfrm>
            <a:off x="3591919" y="2406844"/>
            <a:ext cx="2161980" cy="2801721"/>
          </a:xfrm>
          <a:prstGeom prst="rect">
            <a:avLst/>
          </a:prstGeom>
        </p:spPr>
      </p:pic>
      <p:pic>
        <p:nvPicPr>
          <p:cNvPr id="18" name="Espace réservé pour une image  17">
            <a:extLst>
              <a:ext uri="{FF2B5EF4-FFF2-40B4-BE49-F238E27FC236}">
                <a16:creationId xmlns:a16="http://schemas.microsoft.com/office/drawing/2014/main" id="{001AF010-CAF8-609C-5826-EEE21C2774EF}"/>
              </a:ext>
            </a:extLst>
          </p:cNvPr>
          <p:cNvPicPr>
            <a:picLocks noGrp="1" noChangeAspect="1"/>
          </p:cNvPicPr>
          <p:nvPr>
            <p:ph type="pic" idx="3"/>
          </p:nvPr>
        </p:nvPicPr>
        <p:blipFill>
          <a:blip r:embed="rId9"/>
          <a:srcRect/>
          <a:stretch>
            <a:fillRect/>
          </a:stretch>
        </p:blipFill>
        <p:spPr>
          <a:prstGeom prst="rect">
            <a:avLst/>
          </a:prstGeom>
          <a:noFill/>
          <a:ln>
            <a:noFill/>
          </a:ln>
        </p:spPr>
      </p:pic>
    </p:spTree>
    <p:extLst>
      <p:ext uri="{BB962C8B-B14F-4D97-AF65-F5344CB8AC3E}">
        <p14:creationId xmlns:p14="http://schemas.microsoft.com/office/powerpoint/2010/main" val="3625087942"/>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67D0E29E-1ECB-9610-2856-B8AF20E8ED78}"/>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194390F7-7720-FE99-9890-C72D3732A208}"/>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 أنتِ تَكْتُبينَ – أَنْتِ كَتَبْتِ. رددوا.  </a:t>
            </a:r>
            <a:r>
              <a:rPr lang="ar-MA" sz="2400" b="1" i="1" dirty="0">
                <a:solidFill>
                  <a:schemeClr val="bg1">
                    <a:lumMod val="50000"/>
                  </a:schemeClr>
                </a:solidFill>
                <a:latin typeface="Microsoft Uighur" panose="02000000000000000000" pitchFamily="2" charset="-78"/>
                <a:cs typeface="Microsoft Uighur" panose="02000000000000000000" pitchFamily="2" charset="-78"/>
              </a:rPr>
              <a:t>(يستخدم الأستاذ الإشارة المناسبة)</a:t>
            </a:r>
          </a:p>
        </p:txBody>
      </p:sp>
      <p:pic>
        <p:nvPicPr>
          <p:cNvPr id="2" name="Image 1">
            <a:extLst>
              <a:ext uri="{FF2B5EF4-FFF2-40B4-BE49-F238E27FC236}">
                <a16:creationId xmlns:a16="http://schemas.microsoft.com/office/drawing/2014/main" id="{224177EB-39C9-CAE5-CAEE-471D2F28FC5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E0D1E40D-9CB3-A98F-16C8-6FED6E5412D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05999E31-3663-7FBC-30B5-B7690805765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D1CC4481-5F2D-A3DC-53ED-D3FEB0C9D88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29930962-24AE-21F8-EB8C-AA36AAECCBE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ACC9FD8A-9CE3-EDC0-F1FA-2C0169BE506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056E266A-F04E-E981-4B89-B618FAF84FE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10562AEC-4AA2-3DC2-D81E-7021F7C99F3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4" name="Image 23">
            <a:extLst>
              <a:ext uri="{FF2B5EF4-FFF2-40B4-BE49-F238E27FC236}">
                <a16:creationId xmlns:a16="http://schemas.microsoft.com/office/drawing/2014/main" id="{373508F0-B925-264E-4B67-D180FC163933}"/>
              </a:ext>
            </a:extLst>
          </p:cNvPr>
          <p:cNvPicPr>
            <a:picLocks noChangeAspect="1"/>
          </p:cNvPicPr>
          <p:nvPr/>
        </p:nvPicPr>
        <p:blipFill>
          <a:blip r:embed="rId7"/>
          <a:srcRect l="66233" t="1849" r="4032" b="50000"/>
          <a:stretch>
            <a:fillRect/>
          </a:stretch>
        </p:blipFill>
        <p:spPr>
          <a:xfrm>
            <a:off x="3443054" y="2251202"/>
            <a:ext cx="2161980" cy="2801721"/>
          </a:xfrm>
          <a:prstGeom prst="rect">
            <a:avLst/>
          </a:prstGeom>
        </p:spPr>
      </p:pic>
      <p:pic>
        <p:nvPicPr>
          <p:cNvPr id="8" name="Espace réservé pour une image  7">
            <a:extLst>
              <a:ext uri="{FF2B5EF4-FFF2-40B4-BE49-F238E27FC236}">
                <a16:creationId xmlns:a16="http://schemas.microsoft.com/office/drawing/2014/main" id="{DCB1AB2B-34DC-A510-675E-3C4324F49525}"/>
              </a:ext>
            </a:extLst>
          </p:cNvPr>
          <p:cNvPicPr>
            <a:picLocks noGrp="1" noChangeAspect="1"/>
          </p:cNvPicPr>
          <p:nvPr>
            <p:ph type="pic" idx="3"/>
          </p:nvPr>
        </p:nvPicPr>
        <p:blipFill>
          <a:blip r:embed="rId8"/>
          <a:srcRect/>
          <a:stretch>
            <a:fillRect/>
          </a:stretch>
        </p:blipFill>
        <p:spPr>
          <a:prstGeom prst="rect">
            <a:avLst/>
          </a:prstGeom>
          <a:noFill/>
          <a:ln>
            <a:noFill/>
          </a:ln>
        </p:spPr>
      </p:pic>
    </p:spTree>
    <p:extLst>
      <p:ext uri="{BB962C8B-B14F-4D97-AF65-F5344CB8AC3E}">
        <p14:creationId xmlns:p14="http://schemas.microsoft.com/office/powerpoint/2010/main" val="4159028024"/>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09388F03-2966-E10A-6DBE-5AB4E78B41EC}"/>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5D0F42FA-1937-718D-EBEF-2091AAE8F07C}"/>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 هُوَ يَكْتُبُ – هوَ كتَبَ. رددوا.   ---         </a:t>
            </a:r>
            <a:r>
              <a:rPr lang="ar-MA" sz="2400" b="1" i="1" dirty="0">
                <a:solidFill>
                  <a:schemeClr val="bg1">
                    <a:lumMod val="50000"/>
                  </a:schemeClr>
                </a:solidFill>
                <a:latin typeface="Microsoft Uighur" panose="02000000000000000000" pitchFamily="2" charset="-78"/>
                <a:cs typeface="Microsoft Uighur" panose="02000000000000000000" pitchFamily="2" charset="-78"/>
              </a:rPr>
              <a:t>(يستخدم الأستاذ الإشارة المناسبة)</a:t>
            </a:r>
          </a:p>
        </p:txBody>
      </p:sp>
      <p:pic>
        <p:nvPicPr>
          <p:cNvPr id="2" name="Image 1">
            <a:extLst>
              <a:ext uri="{FF2B5EF4-FFF2-40B4-BE49-F238E27FC236}">
                <a16:creationId xmlns:a16="http://schemas.microsoft.com/office/drawing/2014/main" id="{C0A4FD67-1560-92C9-2648-A2A673ADBDB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FA8EEE4A-DF5D-D722-9EC9-BA44574FBA3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B74A114F-B8EE-56F8-8050-69F2ADA4351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C97FCE6F-F10B-6689-F0EB-EF3EB17FCB5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64BA5B27-8145-B278-93B8-6268BA9DBDC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90918CA7-46CD-35D8-336F-5E3A9414F12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84C3EA17-4459-C3B6-89EA-EAD0C200BA4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33597DD6-A496-1D17-396E-40630E81A85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5" name="Image 24">
            <a:extLst>
              <a:ext uri="{FF2B5EF4-FFF2-40B4-BE49-F238E27FC236}">
                <a16:creationId xmlns:a16="http://schemas.microsoft.com/office/drawing/2014/main" id="{DF3A4FAA-5C5E-CDB2-F626-2C0212B68411}"/>
              </a:ext>
            </a:extLst>
          </p:cNvPr>
          <p:cNvPicPr>
            <a:picLocks noChangeAspect="1"/>
          </p:cNvPicPr>
          <p:nvPr/>
        </p:nvPicPr>
        <p:blipFill>
          <a:blip r:embed="rId7"/>
          <a:srcRect l="18099" t="51194" r="52383" b="1395"/>
          <a:stretch>
            <a:fillRect/>
          </a:stretch>
        </p:blipFill>
        <p:spPr>
          <a:xfrm>
            <a:off x="3426427" y="2251202"/>
            <a:ext cx="2146123" cy="2801720"/>
          </a:xfrm>
          <a:prstGeom prst="rect">
            <a:avLst/>
          </a:prstGeom>
        </p:spPr>
      </p:pic>
      <p:pic>
        <p:nvPicPr>
          <p:cNvPr id="8" name="Espace réservé pour une image  7">
            <a:extLst>
              <a:ext uri="{FF2B5EF4-FFF2-40B4-BE49-F238E27FC236}">
                <a16:creationId xmlns:a16="http://schemas.microsoft.com/office/drawing/2014/main" id="{F92FF82A-A8D2-26E1-EF8C-CB99A8412A5B}"/>
              </a:ext>
            </a:extLst>
          </p:cNvPr>
          <p:cNvPicPr>
            <a:picLocks noGrp="1" noChangeAspect="1"/>
          </p:cNvPicPr>
          <p:nvPr>
            <p:ph type="pic" idx="3"/>
          </p:nvPr>
        </p:nvPicPr>
        <p:blipFill>
          <a:blip r:embed="rId8"/>
          <a:srcRect/>
          <a:stretch>
            <a:fillRect/>
          </a:stretch>
        </p:blipFill>
        <p:spPr>
          <a:prstGeom prst="rect">
            <a:avLst/>
          </a:prstGeom>
          <a:noFill/>
          <a:ln>
            <a:noFill/>
          </a:ln>
        </p:spPr>
      </p:pic>
    </p:spTree>
    <p:extLst>
      <p:ext uri="{BB962C8B-B14F-4D97-AF65-F5344CB8AC3E}">
        <p14:creationId xmlns:p14="http://schemas.microsoft.com/office/powerpoint/2010/main" val="1217403907"/>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FAB0B875-A34A-6B5A-53FF-4414D7416F77}"/>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A9034882-3CB7-CE90-E3FD-F720D4DF78E6}"/>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 هيَ تَكْتُبُ – هي كَتَبَتْ. رددوا.     ---         </a:t>
            </a:r>
            <a:r>
              <a:rPr lang="ar-MA" sz="2400" b="1" i="1" dirty="0">
                <a:solidFill>
                  <a:schemeClr val="bg1">
                    <a:lumMod val="50000"/>
                  </a:schemeClr>
                </a:solidFill>
                <a:latin typeface="Microsoft Uighur" panose="02000000000000000000" pitchFamily="2" charset="-78"/>
                <a:cs typeface="Microsoft Uighur" panose="02000000000000000000" pitchFamily="2" charset="-78"/>
              </a:rPr>
              <a:t>(يستخدم الأستاذ الإشارة المناسبة)</a:t>
            </a:r>
          </a:p>
        </p:txBody>
      </p:sp>
      <p:pic>
        <p:nvPicPr>
          <p:cNvPr id="17" name="Espace réservé pour une image  16" descr="Une image contenant dessin humoristique, dessin, art, illustration&#10;&#10;Le contenu généré par l’IA peut être incorrect.">
            <a:extLst>
              <a:ext uri="{FF2B5EF4-FFF2-40B4-BE49-F238E27FC236}">
                <a16:creationId xmlns:a16="http://schemas.microsoft.com/office/drawing/2014/main" id="{54A2679D-A727-3E36-40A1-74BE9E69FA44}"/>
              </a:ext>
            </a:extLst>
          </p:cNvPr>
          <p:cNvPicPr>
            <a:picLocks noGrp="1" noChangeAspect="1"/>
          </p:cNvPicPr>
          <p:nvPr>
            <p:ph type="pic" idx="3"/>
          </p:nvPr>
        </p:nvPicPr>
        <p:blipFill>
          <a:blip r:embed="rId3"/>
          <a:srcRect/>
          <a:stretch>
            <a:fillRect/>
          </a:stretch>
        </p:blipFill>
        <p:spPr/>
      </p:pic>
      <p:pic>
        <p:nvPicPr>
          <p:cNvPr id="2" name="Image 1">
            <a:extLst>
              <a:ext uri="{FF2B5EF4-FFF2-40B4-BE49-F238E27FC236}">
                <a16:creationId xmlns:a16="http://schemas.microsoft.com/office/drawing/2014/main" id="{D6FAE533-EF56-3C6D-B7E0-598AC2BA23D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4B3F5010-CD2E-82CD-42DC-007B47EC3B9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3E970EFF-4815-64F4-D002-61E9D6E6268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A7918B72-AD21-4D7B-683D-7DE61775836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371B69BF-5DBC-5BDE-8422-9D1710EAC55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C600F816-ACA9-CED3-24ED-E5A00D9BF04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F1CBFDAB-A556-C806-A702-2699111F438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F1C5C1B9-3F2B-EC62-54DA-40878D11F0F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6" name="Image 25">
            <a:extLst>
              <a:ext uri="{FF2B5EF4-FFF2-40B4-BE49-F238E27FC236}">
                <a16:creationId xmlns:a16="http://schemas.microsoft.com/office/drawing/2014/main" id="{6C7FEDEC-CAB0-FC6B-2567-1429B8DA941C}"/>
              </a:ext>
            </a:extLst>
          </p:cNvPr>
          <p:cNvPicPr>
            <a:picLocks noChangeAspect="1"/>
          </p:cNvPicPr>
          <p:nvPr/>
        </p:nvPicPr>
        <p:blipFill>
          <a:blip r:embed="rId8"/>
          <a:srcRect l="50000" t="51849" r="21281" b="1849"/>
          <a:stretch>
            <a:fillRect/>
          </a:stretch>
        </p:blipFill>
        <p:spPr>
          <a:xfrm>
            <a:off x="3500775" y="2332045"/>
            <a:ext cx="2088099" cy="2694132"/>
          </a:xfrm>
          <a:prstGeom prst="rect">
            <a:avLst/>
          </a:prstGeom>
        </p:spPr>
      </p:pic>
    </p:spTree>
    <p:extLst>
      <p:ext uri="{BB962C8B-B14F-4D97-AF65-F5344CB8AC3E}">
        <p14:creationId xmlns:p14="http://schemas.microsoft.com/office/powerpoint/2010/main" val="390797448"/>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B5A172F9-7943-45A6-210F-8628A6C8D37D}"/>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5E467296-67FE-482D-E03B-E46517095BBF}"/>
              </a:ext>
            </a:extLst>
          </p:cNvPr>
          <p:cNvSpPr txBox="1">
            <a:spLocks noGrp="1"/>
          </p:cNvSpPr>
          <p:nvPr>
            <p:ph type="title"/>
          </p:nvPr>
        </p:nvSpPr>
        <p:spPr>
          <a:xfrm>
            <a:off x="741600" y="815614"/>
            <a:ext cx="6723803"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i="1" dirty="0">
                <a:solidFill>
                  <a:schemeClr val="bg1">
                    <a:lumMod val="50000"/>
                  </a:schemeClr>
                </a:solidFill>
                <a:latin typeface="Microsoft Uighur" panose="02000000000000000000" pitchFamily="2" charset="-78"/>
                <a:cs typeface="Microsoft Uighur" panose="02000000000000000000" pitchFamily="2" charset="-78"/>
              </a:rPr>
              <a:t>رددوا بعدي: أنا أكتبُ – أنتَ تكتُبُ – أنتِ تَكْتُبينَ – هو يكتُبُ – هي تَكْتُبُ</a:t>
            </a:r>
            <a:br>
              <a:rPr lang="ar-MA" sz="2400" b="1" i="1" dirty="0">
                <a:solidFill>
                  <a:schemeClr val="bg1">
                    <a:lumMod val="50000"/>
                  </a:schemeClr>
                </a:solidFill>
                <a:latin typeface="Microsoft Uighur" panose="02000000000000000000" pitchFamily="2" charset="-78"/>
                <a:cs typeface="Microsoft Uighur" panose="02000000000000000000" pitchFamily="2" charset="-78"/>
              </a:rPr>
            </a:br>
            <a:r>
              <a:rPr lang="ar-MA" sz="2400" b="1" i="1" dirty="0">
                <a:solidFill>
                  <a:schemeClr val="bg1">
                    <a:lumMod val="50000"/>
                  </a:schemeClr>
                </a:solidFill>
                <a:latin typeface="Microsoft Uighur" panose="02000000000000000000" pitchFamily="2" charset="-78"/>
                <a:cs typeface="Microsoft Uighur" panose="02000000000000000000" pitchFamily="2" charset="-78"/>
              </a:rPr>
              <a:t>                     أنا كتبْتُ – أنتَ كَتبْتَ – أنتِ كتَبْتِ – هو كتبَ – هي كتَبَتْ</a:t>
            </a:r>
          </a:p>
        </p:txBody>
      </p:sp>
      <p:pic>
        <p:nvPicPr>
          <p:cNvPr id="23" name="Espace réservé pour une image  22">
            <a:extLst>
              <a:ext uri="{FF2B5EF4-FFF2-40B4-BE49-F238E27FC236}">
                <a16:creationId xmlns:a16="http://schemas.microsoft.com/office/drawing/2014/main" id="{0B1E5336-73AF-E1FE-A972-C564B26B1276}"/>
              </a:ext>
            </a:extLst>
          </p:cNvPr>
          <p:cNvPicPr>
            <a:picLocks noGrp="1" noChangeAspect="1"/>
          </p:cNvPicPr>
          <p:nvPr>
            <p:ph type="pic" idx="3"/>
          </p:nvPr>
        </p:nvPicPr>
        <p:blipFill>
          <a:blip r:embed="rId3"/>
          <a:srcRect/>
          <a:stretch>
            <a:fillRect/>
          </a:stretch>
        </p:blipFill>
        <p:spPr>
          <a:prstGeom prst="rect">
            <a:avLst/>
          </a:prstGeom>
          <a:noFill/>
          <a:ln>
            <a:noFill/>
          </a:ln>
        </p:spPr>
      </p:pic>
      <p:sp>
        <p:nvSpPr>
          <p:cNvPr id="20" name="Google Shape;2403;p107">
            <a:extLst>
              <a:ext uri="{FF2B5EF4-FFF2-40B4-BE49-F238E27FC236}">
                <a16:creationId xmlns:a16="http://schemas.microsoft.com/office/drawing/2014/main" id="{E97A16F6-DE49-B3D6-FD32-349457D3F6B6}"/>
              </a:ext>
            </a:extLst>
          </p:cNvPr>
          <p:cNvSpPr/>
          <p:nvPr/>
        </p:nvSpPr>
        <p:spPr>
          <a:xfrm>
            <a:off x="7168148" y="4858527"/>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5B9BD5">
                    <a:lumMod val="50000"/>
                  </a:srgbClr>
                </a:solidFill>
              </a:rPr>
              <a:t>كَتَبْ</a:t>
            </a:r>
            <a:r>
              <a:rPr kumimoji="0" lang="ar-MA" sz="4000" b="1" i="0" u="none" strike="noStrike" kern="0" cap="none" spc="0" normalizeH="0" baseline="0" noProof="0" dirty="0">
                <a:ln>
                  <a:noFill/>
                </a:ln>
                <a:solidFill>
                  <a:srgbClr val="C00000"/>
                </a:solidFill>
                <a:effectLst/>
                <a:uLnTx/>
                <a:uFillTx/>
                <a:latin typeface="Arial"/>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pic>
        <p:nvPicPr>
          <p:cNvPr id="2" name="Image 1">
            <a:extLst>
              <a:ext uri="{FF2B5EF4-FFF2-40B4-BE49-F238E27FC236}">
                <a16:creationId xmlns:a16="http://schemas.microsoft.com/office/drawing/2014/main" id="{E124814C-7EEE-B6F6-67F7-E33A5983DEA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39979A2-2783-3B6C-C3B6-B2C7436B60F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FFCAE5A-1D7E-85BD-2B36-8ED5ACC41C6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94F88D8B-DBB8-BF9F-B8DE-E25F3DE73D6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93B04CB7-DFC9-2616-4CDC-6B349795EA6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7" name="Rectangle 16">
            <a:extLst>
              <a:ext uri="{FF2B5EF4-FFF2-40B4-BE49-F238E27FC236}">
                <a16:creationId xmlns:a16="http://schemas.microsoft.com/office/drawing/2014/main" id="{82E65F0A-6248-C7B4-FF3D-FCCDDD4D242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8" name="Rectangle 17">
            <a:extLst>
              <a:ext uri="{FF2B5EF4-FFF2-40B4-BE49-F238E27FC236}">
                <a16:creationId xmlns:a16="http://schemas.microsoft.com/office/drawing/2014/main" id="{0186C7D0-226C-960A-D3BA-D2BB3571707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9" name="Rectangle 18">
            <a:extLst>
              <a:ext uri="{FF2B5EF4-FFF2-40B4-BE49-F238E27FC236}">
                <a16:creationId xmlns:a16="http://schemas.microsoft.com/office/drawing/2014/main" id="{AF568B2E-E64F-871A-244E-D90E26674A5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6" name="Image 25">
            <a:extLst>
              <a:ext uri="{FF2B5EF4-FFF2-40B4-BE49-F238E27FC236}">
                <a16:creationId xmlns:a16="http://schemas.microsoft.com/office/drawing/2014/main" id="{CED85426-DB3F-1D1D-E47A-3987E884DACD}"/>
              </a:ext>
            </a:extLst>
          </p:cNvPr>
          <p:cNvPicPr>
            <a:picLocks noChangeAspect="1"/>
          </p:cNvPicPr>
          <p:nvPr/>
        </p:nvPicPr>
        <p:blipFill>
          <a:blip r:embed="rId8"/>
          <a:srcRect l="2127" t="1849" r="67565" b="50000"/>
          <a:stretch>
            <a:fillRect/>
          </a:stretch>
        </p:blipFill>
        <p:spPr>
          <a:xfrm>
            <a:off x="7014651" y="1891808"/>
            <a:ext cx="1236723" cy="1572372"/>
          </a:xfrm>
          <a:prstGeom prst="rect">
            <a:avLst/>
          </a:prstGeom>
        </p:spPr>
      </p:pic>
      <p:pic>
        <p:nvPicPr>
          <p:cNvPr id="27" name="Image 26">
            <a:extLst>
              <a:ext uri="{FF2B5EF4-FFF2-40B4-BE49-F238E27FC236}">
                <a16:creationId xmlns:a16="http://schemas.microsoft.com/office/drawing/2014/main" id="{1E67E680-44E1-3869-A87B-72FBA6ED2179}"/>
              </a:ext>
            </a:extLst>
          </p:cNvPr>
          <p:cNvPicPr>
            <a:picLocks noChangeAspect="1"/>
          </p:cNvPicPr>
          <p:nvPr/>
        </p:nvPicPr>
        <p:blipFill>
          <a:blip r:embed="rId8"/>
          <a:srcRect l="34448" t="1849" r="35816" b="50000"/>
          <a:stretch>
            <a:fillRect/>
          </a:stretch>
        </p:blipFill>
        <p:spPr>
          <a:xfrm>
            <a:off x="5460790" y="1891808"/>
            <a:ext cx="1213339" cy="1572372"/>
          </a:xfrm>
          <a:prstGeom prst="rect">
            <a:avLst/>
          </a:prstGeom>
        </p:spPr>
      </p:pic>
      <p:pic>
        <p:nvPicPr>
          <p:cNvPr id="28" name="Image 27">
            <a:extLst>
              <a:ext uri="{FF2B5EF4-FFF2-40B4-BE49-F238E27FC236}">
                <a16:creationId xmlns:a16="http://schemas.microsoft.com/office/drawing/2014/main" id="{A9478AF1-E29C-BD42-F50F-DAA69AC529C8}"/>
              </a:ext>
            </a:extLst>
          </p:cNvPr>
          <p:cNvPicPr>
            <a:picLocks noChangeAspect="1"/>
          </p:cNvPicPr>
          <p:nvPr/>
        </p:nvPicPr>
        <p:blipFill>
          <a:blip r:embed="rId8"/>
          <a:srcRect l="66233" t="1849" r="4032" b="50000"/>
          <a:stretch>
            <a:fillRect/>
          </a:stretch>
        </p:blipFill>
        <p:spPr>
          <a:xfrm>
            <a:off x="3842600" y="1891808"/>
            <a:ext cx="1213339" cy="1572372"/>
          </a:xfrm>
          <a:prstGeom prst="rect">
            <a:avLst/>
          </a:prstGeom>
        </p:spPr>
      </p:pic>
      <p:pic>
        <p:nvPicPr>
          <p:cNvPr id="32" name="Image 31">
            <a:extLst>
              <a:ext uri="{FF2B5EF4-FFF2-40B4-BE49-F238E27FC236}">
                <a16:creationId xmlns:a16="http://schemas.microsoft.com/office/drawing/2014/main" id="{D06B5B2C-C87E-1E13-A456-F192102F3FA3}"/>
              </a:ext>
            </a:extLst>
          </p:cNvPr>
          <p:cNvPicPr>
            <a:picLocks noChangeAspect="1"/>
          </p:cNvPicPr>
          <p:nvPr/>
        </p:nvPicPr>
        <p:blipFill>
          <a:blip r:embed="rId8"/>
          <a:srcRect l="18099" t="51194" r="52383" b="1395"/>
          <a:stretch>
            <a:fillRect/>
          </a:stretch>
        </p:blipFill>
        <p:spPr>
          <a:xfrm>
            <a:off x="2262897" y="1891808"/>
            <a:ext cx="1204440" cy="1572372"/>
          </a:xfrm>
          <a:prstGeom prst="rect">
            <a:avLst/>
          </a:prstGeom>
        </p:spPr>
      </p:pic>
      <p:pic>
        <p:nvPicPr>
          <p:cNvPr id="33" name="Image 32">
            <a:extLst>
              <a:ext uri="{FF2B5EF4-FFF2-40B4-BE49-F238E27FC236}">
                <a16:creationId xmlns:a16="http://schemas.microsoft.com/office/drawing/2014/main" id="{913DDB9A-F24E-440D-03CA-7D232289B609}"/>
              </a:ext>
            </a:extLst>
          </p:cNvPr>
          <p:cNvPicPr>
            <a:picLocks noChangeAspect="1"/>
          </p:cNvPicPr>
          <p:nvPr/>
        </p:nvPicPr>
        <p:blipFill>
          <a:blip r:embed="rId8"/>
          <a:srcRect l="50000" t="51849" r="21281" b="1849"/>
          <a:stretch>
            <a:fillRect/>
          </a:stretch>
        </p:blipFill>
        <p:spPr>
          <a:xfrm>
            <a:off x="741600" y="1952188"/>
            <a:ext cx="1171876" cy="1511992"/>
          </a:xfrm>
          <a:prstGeom prst="rect">
            <a:avLst/>
          </a:prstGeom>
        </p:spPr>
      </p:pic>
      <p:sp>
        <p:nvSpPr>
          <p:cNvPr id="35" name="Google Shape;2403;p107">
            <a:extLst>
              <a:ext uri="{FF2B5EF4-FFF2-40B4-BE49-F238E27FC236}">
                <a16:creationId xmlns:a16="http://schemas.microsoft.com/office/drawing/2014/main" id="{36D95F0F-39A1-47A6-9FD1-9FF99458F9E6}"/>
              </a:ext>
            </a:extLst>
          </p:cNvPr>
          <p:cNvSpPr/>
          <p:nvPr/>
        </p:nvSpPr>
        <p:spPr>
          <a:xfrm>
            <a:off x="3913890" y="4896733"/>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5B9BD5">
                    <a:lumMod val="50000"/>
                  </a:srgbClr>
                </a:solidFill>
              </a:rPr>
              <a:t>كَتَبْ</a:t>
            </a:r>
            <a:r>
              <a:rPr kumimoji="0" lang="ar-MA" sz="4000" b="1" i="0" u="none" strike="noStrike" kern="0" cap="none" spc="0" normalizeH="0" baseline="0" noProof="0" dirty="0">
                <a:ln>
                  <a:noFill/>
                </a:ln>
                <a:solidFill>
                  <a:srgbClr val="C00000"/>
                </a:solidFill>
                <a:effectLst/>
                <a:uLnTx/>
                <a:uFillTx/>
                <a:latin typeface="Arial"/>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89721655-21BE-D781-7236-D9AC1B67AFD0}"/>
              </a:ext>
            </a:extLst>
          </p:cNvPr>
          <p:cNvSpPr/>
          <p:nvPr/>
        </p:nvSpPr>
        <p:spPr>
          <a:xfrm>
            <a:off x="2270194" y="4858527"/>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err="1">
                <a:ln>
                  <a:noFill/>
                </a:ln>
                <a:solidFill>
                  <a:srgbClr val="5B9BD5">
                    <a:lumMod val="50000"/>
                  </a:srgbClr>
                </a:solidFill>
                <a:effectLst/>
                <a:uLnTx/>
                <a:uFillTx/>
                <a:latin typeface="Arial"/>
                <a:cs typeface="Arial"/>
                <a:sym typeface="Arial"/>
              </a:rPr>
              <a:t>كَت</a:t>
            </a:r>
            <a:r>
              <a:rPr lang="ar-MA" sz="4000" b="1" dirty="0">
                <a:solidFill>
                  <a:srgbClr val="5B9BD5">
                    <a:lumMod val="50000"/>
                  </a:srgbClr>
                </a:solidFill>
              </a:rPr>
              <a:t>َبَ</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37" name="Google Shape;2403;p107">
            <a:extLst>
              <a:ext uri="{FF2B5EF4-FFF2-40B4-BE49-F238E27FC236}">
                <a16:creationId xmlns:a16="http://schemas.microsoft.com/office/drawing/2014/main" id="{C9DEDCBA-8D34-08E7-9A36-EA0C3366F489}"/>
              </a:ext>
            </a:extLst>
          </p:cNvPr>
          <p:cNvSpPr/>
          <p:nvPr/>
        </p:nvSpPr>
        <p:spPr>
          <a:xfrm>
            <a:off x="676752" y="4896733"/>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5B9BD5">
                    <a:lumMod val="50000"/>
                  </a:srgbClr>
                </a:solidFill>
              </a:rPr>
              <a:t>كَتَبَ</a:t>
            </a:r>
            <a:r>
              <a:rPr kumimoji="0" lang="ar-MA" sz="4000" b="1" i="0" u="none" strike="noStrike" kern="0" cap="none" spc="0" normalizeH="0" baseline="0" noProof="0" dirty="0">
                <a:ln>
                  <a:noFill/>
                </a:ln>
                <a:solidFill>
                  <a:srgbClr val="C00000"/>
                </a:solidFill>
                <a:effectLst/>
                <a:uLnTx/>
                <a:uFillTx/>
                <a:latin typeface="Arial"/>
                <a:cs typeface="Arial"/>
                <a:sym typeface="Arial"/>
              </a:rPr>
              <a:t>ت</a:t>
            </a:r>
            <a:r>
              <a:rPr kumimoji="0" lang="ar-MA" sz="4000" b="1" i="0" u="none" strike="noStrike" kern="0" cap="none" spc="0" normalizeH="0" baseline="0" noProof="0" dirty="0">
                <a:ln>
                  <a:noFill/>
                </a:ln>
                <a:solidFill>
                  <a:srgbClr val="5B9BD5">
                    <a:lumMod val="50000"/>
                  </a:srgbClr>
                </a:solidFill>
                <a:effectLst/>
                <a:uLnTx/>
                <a:uFillTx/>
                <a:latin typeface="Arial"/>
                <a:cs typeface="Arial"/>
                <a:sym typeface="Arial"/>
              </a:rPr>
              <a:t>ْ</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38" name="Google Shape;2403;p107">
            <a:extLst>
              <a:ext uri="{FF2B5EF4-FFF2-40B4-BE49-F238E27FC236}">
                <a16:creationId xmlns:a16="http://schemas.microsoft.com/office/drawing/2014/main" id="{8CFD7B45-5726-2DC1-14FC-B0AC53105830}"/>
              </a:ext>
            </a:extLst>
          </p:cNvPr>
          <p:cNvSpPr/>
          <p:nvPr/>
        </p:nvSpPr>
        <p:spPr>
          <a:xfrm>
            <a:off x="5541019" y="4896733"/>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5B9BD5">
                    <a:lumMod val="50000"/>
                  </a:srgbClr>
                </a:solidFill>
              </a:rPr>
              <a:t>كَتَبْ</a:t>
            </a:r>
            <a:r>
              <a:rPr kumimoji="0" lang="ar-MA" sz="4000" b="1" i="0" u="none" strike="noStrike" kern="0" cap="none" spc="0" normalizeH="0" baseline="0" noProof="0" dirty="0">
                <a:ln>
                  <a:noFill/>
                </a:ln>
                <a:solidFill>
                  <a:srgbClr val="C00000"/>
                </a:solidFill>
                <a:effectLst/>
                <a:uLnTx/>
                <a:uFillTx/>
                <a:latin typeface="Arial"/>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6" name="Google Shape;2403;p107">
            <a:extLst>
              <a:ext uri="{FF2B5EF4-FFF2-40B4-BE49-F238E27FC236}">
                <a16:creationId xmlns:a16="http://schemas.microsoft.com/office/drawing/2014/main" id="{03D15F9F-DF24-D43F-4E5A-9B2BCF4A4B48}"/>
              </a:ext>
            </a:extLst>
          </p:cNvPr>
          <p:cNvSpPr/>
          <p:nvPr/>
        </p:nvSpPr>
        <p:spPr>
          <a:xfrm>
            <a:off x="7059762" y="3603420"/>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a:t>
            </a:r>
            <a:r>
              <a:rPr lang="ar-MA" sz="4000" b="1" dirty="0">
                <a:solidFill>
                  <a:srgbClr val="5B9BD5">
                    <a:lumMod val="50000"/>
                  </a:srgbClr>
                </a:solidFill>
              </a:rPr>
              <a:t>كْتُبُ</a:t>
            </a:r>
            <a:endParaRPr kumimoji="0" lang="fr-MA" sz="4000" b="1" i="0" u="none" strike="noStrike" kern="0" cap="none" spc="0" normalizeH="0" baseline="0" noProof="0" dirty="0">
              <a:ln>
                <a:noFill/>
              </a:ln>
              <a:solidFill>
                <a:srgbClr val="C00000"/>
              </a:solidFill>
              <a:effectLst/>
              <a:uLnTx/>
              <a:uFillTx/>
              <a:latin typeface="Arial"/>
              <a:cs typeface="Arial"/>
              <a:sym typeface="Arial"/>
            </a:endParaRPr>
          </a:p>
        </p:txBody>
      </p:sp>
      <p:sp>
        <p:nvSpPr>
          <p:cNvPr id="7" name="Google Shape;2403;p107">
            <a:extLst>
              <a:ext uri="{FF2B5EF4-FFF2-40B4-BE49-F238E27FC236}">
                <a16:creationId xmlns:a16="http://schemas.microsoft.com/office/drawing/2014/main" id="{3FC2A80F-00DD-D009-2F79-682278E5F6CF}"/>
              </a:ext>
            </a:extLst>
          </p:cNvPr>
          <p:cNvSpPr/>
          <p:nvPr/>
        </p:nvSpPr>
        <p:spPr>
          <a:xfrm>
            <a:off x="3711368" y="3681107"/>
            <a:ext cx="148023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تَ</a:t>
            </a:r>
            <a:r>
              <a:rPr lang="ar-MA" sz="4000" b="1" dirty="0">
                <a:solidFill>
                  <a:srgbClr val="424D7B"/>
                </a:solidFill>
              </a:rPr>
              <a:t>كْتُبينَ</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8" name="Google Shape;2403;p107">
            <a:extLst>
              <a:ext uri="{FF2B5EF4-FFF2-40B4-BE49-F238E27FC236}">
                <a16:creationId xmlns:a16="http://schemas.microsoft.com/office/drawing/2014/main" id="{8A05DF27-3D83-D370-659B-1C3BB6AEDBE5}"/>
              </a:ext>
            </a:extLst>
          </p:cNvPr>
          <p:cNvSpPr/>
          <p:nvPr/>
        </p:nvSpPr>
        <p:spPr>
          <a:xfrm>
            <a:off x="2219359" y="3641627"/>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يَ</a:t>
            </a:r>
            <a:r>
              <a:rPr lang="ar-MA" sz="4000" b="1" dirty="0">
                <a:solidFill>
                  <a:srgbClr val="424D7B"/>
                </a:solidFill>
              </a:rPr>
              <a:t>كْتُب</a:t>
            </a:r>
            <a:r>
              <a:rPr lang="ar-MA" sz="4000" b="1" dirty="0">
                <a:solidFill>
                  <a:srgbClr val="C00000"/>
                </a:solidFill>
              </a:rPr>
              <a:t>ُ</a:t>
            </a:r>
            <a:endParaRPr kumimoji="0" lang="fr-MA" sz="3600" b="1" i="0" u="none" strike="noStrike" kern="0" cap="none" spc="0" normalizeH="0" baseline="0" noProof="0" dirty="0">
              <a:ln>
                <a:noFill/>
              </a:ln>
              <a:solidFill>
                <a:srgbClr val="424D7B"/>
              </a:solidFill>
              <a:effectLst/>
              <a:uLnTx/>
              <a:uFillTx/>
              <a:latin typeface="Arial"/>
              <a:cs typeface="Arial"/>
              <a:sym typeface="Arial"/>
            </a:endParaRPr>
          </a:p>
        </p:txBody>
      </p:sp>
      <p:sp>
        <p:nvSpPr>
          <p:cNvPr id="9" name="Google Shape;2403;p107">
            <a:extLst>
              <a:ext uri="{FF2B5EF4-FFF2-40B4-BE49-F238E27FC236}">
                <a16:creationId xmlns:a16="http://schemas.microsoft.com/office/drawing/2014/main" id="{3E2BB9A5-8679-AEDB-A638-F21990A024CD}"/>
              </a:ext>
            </a:extLst>
          </p:cNvPr>
          <p:cNvSpPr/>
          <p:nvPr/>
        </p:nvSpPr>
        <p:spPr>
          <a:xfrm>
            <a:off x="633214" y="3681108"/>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تَ</a:t>
            </a:r>
            <a:r>
              <a:rPr lang="ar-MA" sz="4000" b="1" dirty="0">
                <a:solidFill>
                  <a:srgbClr val="424D7B"/>
                </a:solidFill>
              </a:rPr>
              <a:t>كْتُب</a:t>
            </a:r>
            <a:r>
              <a:rPr lang="ar-MA" sz="4000" b="1" dirty="0">
                <a:solidFill>
                  <a:srgbClr val="C00000"/>
                </a:solidFill>
              </a:rPr>
              <a:t>ُ</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10" name="Google Shape;2403;p107">
            <a:extLst>
              <a:ext uri="{FF2B5EF4-FFF2-40B4-BE49-F238E27FC236}">
                <a16:creationId xmlns:a16="http://schemas.microsoft.com/office/drawing/2014/main" id="{A23DE07B-6715-3C3A-2215-75823C3AD312}"/>
              </a:ext>
            </a:extLst>
          </p:cNvPr>
          <p:cNvSpPr/>
          <p:nvPr/>
        </p:nvSpPr>
        <p:spPr>
          <a:xfrm>
            <a:off x="5432633" y="3641626"/>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تَ</a:t>
            </a:r>
            <a:r>
              <a:rPr lang="ar-MA" sz="4000" b="1" dirty="0">
                <a:solidFill>
                  <a:srgbClr val="424D7B"/>
                </a:solidFill>
              </a:rPr>
              <a:t>كْتُبُ</a:t>
            </a:r>
            <a:endParaRPr kumimoji="0" lang="fr-MA" sz="3600" b="1" i="0" u="none" strike="noStrike" kern="0" cap="none" spc="0" normalizeH="0" baseline="0" noProof="0" dirty="0">
              <a:ln>
                <a:noFill/>
              </a:ln>
              <a:solidFill>
                <a:srgbClr val="424D7B"/>
              </a:solidFill>
              <a:effectLst/>
              <a:uLnTx/>
              <a:uFillTx/>
              <a:latin typeface="Arial"/>
              <a:cs typeface="Arial"/>
              <a:sym typeface="Arial"/>
            </a:endParaRPr>
          </a:p>
        </p:txBody>
      </p:sp>
    </p:spTree>
    <p:extLst>
      <p:ext uri="{BB962C8B-B14F-4D97-AF65-F5344CB8AC3E}">
        <p14:creationId xmlns:p14="http://schemas.microsoft.com/office/powerpoint/2010/main" val="1344363514"/>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D6F5A321-06CF-FF52-0663-8300A81B0258}"/>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2001E65C-26EB-7313-E0EB-862223D933A8}"/>
              </a:ext>
            </a:extLst>
          </p:cNvPr>
          <p:cNvSpPr txBox="1">
            <a:spLocks noGrp="1"/>
          </p:cNvSpPr>
          <p:nvPr>
            <p:ph type="title"/>
          </p:nvPr>
        </p:nvSpPr>
        <p:spPr>
          <a:xfrm>
            <a:off x="741600" y="815614"/>
            <a:ext cx="6723803"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i="1" dirty="0">
                <a:solidFill>
                  <a:schemeClr val="bg1">
                    <a:lumMod val="50000"/>
                  </a:schemeClr>
                </a:solidFill>
                <a:latin typeface="Microsoft Uighur" panose="02000000000000000000" pitchFamily="2" charset="-78"/>
                <a:cs typeface="Microsoft Uighur" panose="02000000000000000000" pitchFamily="2" charset="-78"/>
              </a:rPr>
              <a:t>رددوا بعدي: أنا أزورُ – أنتَ تَزورُ – أنتِ تزورينَ – هو يزورُ – هي تزورُ</a:t>
            </a:r>
            <a:br>
              <a:rPr lang="ar-MA" sz="2400" b="1" i="1" dirty="0">
                <a:solidFill>
                  <a:schemeClr val="bg1">
                    <a:lumMod val="50000"/>
                  </a:schemeClr>
                </a:solidFill>
                <a:latin typeface="Microsoft Uighur" panose="02000000000000000000" pitchFamily="2" charset="-78"/>
                <a:cs typeface="Microsoft Uighur" panose="02000000000000000000" pitchFamily="2" charset="-78"/>
              </a:rPr>
            </a:br>
            <a:r>
              <a:rPr lang="ar-MA" sz="2400" b="1" i="1" dirty="0">
                <a:solidFill>
                  <a:schemeClr val="bg1">
                    <a:lumMod val="50000"/>
                  </a:schemeClr>
                </a:solidFill>
                <a:latin typeface="Microsoft Uighur" panose="02000000000000000000" pitchFamily="2" charset="-78"/>
                <a:cs typeface="Microsoft Uighur" panose="02000000000000000000" pitchFamily="2" charset="-78"/>
              </a:rPr>
              <a:t>                     أنا زرْتُ – أنتَ زُرْتَ – أنتِ زُرْتِ – هو زارَ – هي زارَتْ</a:t>
            </a:r>
          </a:p>
        </p:txBody>
      </p:sp>
      <p:pic>
        <p:nvPicPr>
          <p:cNvPr id="23" name="Espace réservé pour une image  22">
            <a:extLst>
              <a:ext uri="{FF2B5EF4-FFF2-40B4-BE49-F238E27FC236}">
                <a16:creationId xmlns:a16="http://schemas.microsoft.com/office/drawing/2014/main" id="{A69C8B63-DDA0-2A1C-27C2-6CE178A32E6D}"/>
              </a:ext>
            </a:extLst>
          </p:cNvPr>
          <p:cNvPicPr>
            <a:picLocks noGrp="1" noChangeAspect="1"/>
          </p:cNvPicPr>
          <p:nvPr>
            <p:ph type="pic" idx="3"/>
          </p:nvPr>
        </p:nvPicPr>
        <p:blipFill>
          <a:blip r:embed="rId3"/>
          <a:srcRect/>
          <a:stretch>
            <a:fillRect/>
          </a:stretch>
        </p:blipFill>
        <p:spPr>
          <a:prstGeom prst="rect">
            <a:avLst/>
          </a:prstGeom>
          <a:noFill/>
          <a:ln>
            <a:noFill/>
          </a:ln>
        </p:spPr>
      </p:pic>
      <p:sp>
        <p:nvSpPr>
          <p:cNvPr id="20" name="Google Shape;2403;p107">
            <a:extLst>
              <a:ext uri="{FF2B5EF4-FFF2-40B4-BE49-F238E27FC236}">
                <a16:creationId xmlns:a16="http://schemas.microsoft.com/office/drawing/2014/main" id="{BDB448C1-6684-7FF7-C26C-CDBF3A89F702}"/>
              </a:ext>
            </a:extLst>
          </p:cNvPr>
          <p:cNvSpPr/>
          <p:nvPr/>
        </p:nvSpPr>
        <p:spPr>
          <a:xfrm>
            <a:off x="7168148" y="4858527"/>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cs typeface="Arial"/>
                <a:sym typeface="Arial"/>
              </a:rPr>
              <a:t>زُرْ</a:t>
            </a:r>
            <a:r>
              <a:rPr kumimoji="0" lang="ar-MA" sz="4000" b="1" i="0" u="none" strike="noStrike" kern="0" cap="none" spc="0" normalizeH="0" baseline="0" noProof="0" dirty="0">
                <a:ln>
                  <a:noFill/>
                </a:ln>
                <a:solidFill>
                  <a:srgbClr val="C00000"/>
                </a:solidFill>
                <a:effectLst/>
                <a:uLnTx/>
                <a:uFillTx/>
                <a:latin typeface="Arial"/>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pic>
        <p:nvPicPr>
          <p:cNvPr id="2" name="Image 1">
            <a:extLst>
              <a:ext uri="{FF2B5EF4-FFF2-40B4-BE49-F238E27FC236}">
                <a16:creationId xmlns:a16="http://schemas.microsoft.com/office/drawing/2014/main" id="{CF14AF88-D268-6A22-392E-275DE63A5E4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C37120F-A84A-DEDE-42A1-DF6710E5B4F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BDA6E39C-E103-B732-04E6-865C17C599F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14F9FC34-EB0B-D81D-B8FC-2E6DB3B58C4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774EB2D1-C93B-1DD5-ED3C-B04F38F5C47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7" name="Rectangle 16">
            <a:extLst>
              <a:ext uri="{FF2B5EF4-FFF2-40B4-BE49-F238E27FC236}">
                <a16:creationId xmlns:a16="http://schemas.microsoft.com/office/drawing/2014/main" id="{1B5BC8EB-60E5-4A11-B2A3-BF1655CD8E6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8" name="Rectangle 17">
            <a:extLst>
              <a:ext uri="{FF2B5EF4-FFF2-40B4-BE49-F238E27FC236}">
                <a16:creationId xmlns:a16="http://schemas.microsoft.com/office/drawing/2014/main" id="{60BA0332-7C88-8AF7-D0FF-043A6D152AA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9" name="Rectangle 18">
            <a:extLst>
              <a:ext uri="{FF2B5EF4-FFF2-40B4-BE49-F238E27FC236}">
                <a16:creationId xmlns:a16="http://schemas.microsoft.com/office/drawing/2014/main" id="{CF503E78-2414-8A46-6602-22206FE926A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6" name="Image 25">
            <a:extLst>
              <a:ext uri="{FF2B5EF4-FFF2-40B4-BE49-F238E27FC236}">
                <a16:creationId xmlns:a16="http://schemas.microsoft.com/office/drawing/2014/main" id="{7EB9F064-FAEF-D80F-7C82-AB882E7E884B}"/>
              </a:ext>
            </a:extLst>
          </p:cNvPr>
          <p:cNvPicPr>
            <a:picLocks noChangeAspect="1"/>
          </p:cNvPicPr>
          <p:nvPr/>
        </p:nvPicPr>
        <p:blipFill>
          <a:blip r:embed="rId8"/>
          <a:srcRect l="2127" t="1849" r="67565" b="50000"/>
          <a:stretch>
            <a:fillRect/>
          </a:stretch>
        </p:blipFill>
        <p:spPr>
          <a:xfrm>
            <a:off x="7014651" y="1891808"/>
            <a:ext cx="1236723" cy="1572372"/>
          </a:xfrm>
          <a:prstGeom prst="rect">
            <a:avLst/>
          </a:prstGeom>
        </p:spPr>
      </p:pic>
      <p:pic>
        <p:nvPicPr>
          <p:cNvPr id="27" name="Image 26">
            <a:extLst>
              <a:ext uri="{FF2B5EF4-FFF2-40B4-BE49-F238E27FC236}">
                <a16:creationId xmlns:a16="http://schemas.microsoft.com/office/drawing/2014/main" id="{707E2050-4D57-4F0A-7781-A47B91E36B20}"/>
              </a:ext>
            </a:extLst>
          </p:cNvPr>
          <p:cNvPicPr>
            <a:picLocks noChangeAspect="1"/>
          </p:cNvPicPr>
          <p:nvPr/>
        </p:nvPicPr>
        <p:blipFill>
          <a:blip r:embed="rId8"/>
          <a:srcRect l="34448" t="1849" r="35816" b="50000"/>
          <a:stretch>
            <a:fillRect/>
          </a:stretch>
        </p:blipFill>
        <p:spPr>
          <a:xfrm>
            <a:off x="5460790" y="1891808"/>
            <a:ext cx="1213339" cy="1572372"/>
          </a:xfrm>
          <a:prstGeom prst="rect">
            <a:avLst/>
          </a:prstGeom>
        </p:spPr>
      </p:pic>
      <p:pic>
        <p:nvPicPr>
          <p:cNvPr id="28" name="Image 27">
            <a:extLst>
              <a:ext uri="{FF2B5EF4-FFF2-40B4-BE49-F238E27FC236}">
                <a16:creationId xmlns:a16="http://schemas.microsoft.com/office/drawing/2014/main" id="{9C475981-CCA5-1B10-967B-63205D80C6C1}"/>
              </a:ext>
            </a:extLst>
          </p:cNvPr>
          <p:cNvPicPr>
            <a:picLocks noChangeAspect="1"/>
          </p:cNvPicPr>
          <p:nvPr/>
        </p:nvPicPr>
        <p:blipFill>
          <a:blip r:embed="rId8"/>
          <a:srcRect l="66233" t="1849" r="4032" b="50000"/>
          <a:stretch>
            <a:fillRect/>
          </a:stretch>
        </p:blipFill>
        <p:spPr>
          <a:xfrm>
            <a:off x="3842600" y="1891808"/>
            <a:ext cx="1213339" cy="1572372"/>
          </a:xfrm>
          <a:prstGeom prst="rect">
            <a:avLst/>
          </a:prstGeom>
        </p:spPr>
      </p:pic>
      <p:pic>
        <p:nvPicPr>
          <p:cNvPr id="32" name="Image 31">
            <a:extLst>
              <a:ext uri="{FF2B5EF4-FFF2-40B4-BE49-F238E27FC236}">
                <a16:creationId xmlns:a16="http://schemas.microsoft.com/office/drawing/2014/main" id="{71156FF2-F4A5-BE76-5240-BA987262A58F}"/>
              </a:ext>
            </a:extLst>
          </p:cNvPr>
          <p:cNvPicPr>
            <a:picLocks noChangeAspect="1"/>
          </p:cNvPicPr>
          <p:nvPr/>
        </p:nvPicPr>
        <p:blipFill>
          <a:blip r:embed="rId8"/>
          <a:srcRect l="18099" t="51194" r="52383" b="1395"/>
          <a:stretch>
            <a:fillRect/>
          </a:stretch>
        </p:blipFill>
        <p:spPr>
          <a:xfrm>
            <a:off x="2262897" y="1891808"/>
            <a:ext cx="1204440" cy="1572372"/>
          </a:xfrm>
          <a:prstGeom prst="rect">
            <a:avLst/>
          </a:prstGeom>
        </p:spPr>
      </p:pic>
      <p:pic>
        <p:nvPicPr>
          <p:cNvPr id="33" name="Image 32">
            <a:extLst>
              <a:ext uri="{FF2B5EF4-FFF2-40B4-BE49-F238E27FC236}">
                <a16:creationId xmlns:a16="http://schemas.microsoft.com/office/drawing/2014/main" id="{DF2FE7AB-4214-7EFA-3C6D-E7C48885B8AB}"/>
              </a:ext>
            </a:extLst>
          </p:cNvPr>
          <p:cNvPicPr>
            <a:picLocks noChangeAspect="1"/>
          </p:cNvPicPr>
          <p:nvPr/>
        </p:nvPicPr>
        <p:blipFill>
          <a:blip r:embed="rId8"/>
          <a:srcRect l="50000" t="51849" r="21281" b="1849"/>
          <a:stretch>
            <a:fillRect/>
          </a:stretch>
        </p:blipFill>
        <p:spPr>
          <a:xfrm>
            <a:off x="741600" y="1952188"/>
            <a:ext cx="1171876" cy="1511992"/>
          </a:xfrm>
          <a:prstGeom prst="rect">
            <a:avLst/>
          </a:prstGeom>
        </p:spPr>
      </p:pic>
      <p:sp>
        <p:nvSpPr>
          <p:cNvPr id="35" name="Google Shape;2403;p107">
            <a:extLst>
              <a:ext uri="{FF2B5EF4-FFF2-40B4-BE49-F238E27FC236}">
                <a16:creationId xmlns:a16="http://schemas.microsoft.com/office/drawing/2014/main" id="{0F934175-7BEB-7327-9025-3B5045564050}"/>
              </a:ext>
            </a:extLst>
          </p:cNvPr>
          <p:cNvSpPr/>
          <p:nvPr/>
        </p:nvSpPr>
        <p:spPr>
          <a:xfrm>
            <a:off x="3913890" y="4896733"/>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cs typeface="Arial"/>
                <a:sym typeface="Arial"/>
              </a:rPr>
              <a:t>زُرْ</a:t>
            </a:r>
            <a:r>
              <a:rPr kumimoji="0" lang="ar-MA" sz="4000" b="1" i="0" u="none" strike="noStrike" kern="0" cap="none" spc="0" normalizeH="0" baseline="0" noProof="0" dirty="0">
                <a:ln>
                  <a:noFill/>
                </a:ln>
                <a:solidFill>
                  <a:srgbClr val="C00000"/>
                </a:solidFill>
                <a:effectLst/>
                <a:uLnTx/>
                <a:uFillTx/>
                <a:latin typeface="Arial"/>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D3FA9A6D-F65C-CFFD-524D-AD743F1C7A6C}"/>
              </a:ext>
            </a:extLst>
          </p:cNvPr>
          <p:cNvSpPr/>
          <p:nvPr/>
        </p:nvSpPr>
        <p:spPr>
          <a:xfrm>
            <a:off x="2270194" y="4858527"/>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cs typeface="Arial"/>
                <a:sym typeface="Arial"/>
              </a:rPr>
              <a:t>زارَ</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37" name="Google Shape;2403;p107">
            <a:extLst>
              <a:ext uri="{FF2B5EF4-FFF2-40B4-BE49-F238E27FC236}">
                <a16:creationId xmlns:a16="http://schemas.microsoft.com/office/drawing/2014/main" id="{0FFE298C-5CFA-5C90-DFFC-77B7024A323E}"/>
              </a:ext>
            </a:extLst>
          </p:cNvPr>
          <p:cNvSpPr/>
          <p:nvPr/>
        </p:nvSpPr>
        <p:spPr>
          <a:xfrm>
            <a:off x="676752" y="4896733"/>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cs typeface="Arial"/>
                <a:sym typeface="Arial"/>
              </a:rPr>
              <a:t>زارَ</a:t>
            </a:r>
            <a:r>
              <a:rPr kumimoji="0" lang="ar-MA" sz="4000" b="1" i="0" u="none" strike="noStrike" kern="0" cap="none" spc="0" normalizeH="0" baseline="0" noProof="0" dirty="0">
                <a:ln>
                  <a:noFill/>
                </a:ln>
                <a:solidFill>
                  <a:srgbClr val="C00000"/>
                </a:solidFill>
                <a:effectLst/>
                <a:uLnTx/>
                <a:uFillTx/>
                <a:latin typeface="Arial"/>
                <a:cs typeface="Arial"/>
                <a:sym typeface="Arial"/>
              </a:rPr>
              <a:t>ت</a:t>
            </a:r>
            <a:r>
              <a:rPr kumimoji="0" lang="ar-MA" sz="4000" b="1" i="0" u="none" strike="noStrike" kern="0" cap="none" spc="0" normalizeH="0" baseline="0" noProof="0" dirty="0">
                <a:ln>
                  <a:noFill/>
                </a:ln>
                <a:solidFill>
                  <a:srgbClr val="5B9BD5">
                    <a:lumMod val="50000"/>
                  </a:srgbClr>
                </a:solidFill>
                <a:effectLst/>
                <a:uLnTx/>
                <a:uFillTx/>
                <a:latin typeface="Arial"/>
                <a:cs typeface="Arial"/>
                <a:sym typeface="Arial"/>
              </a:rPr>
              <a:t>ْ</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38" name="Google Shape;2403;p107">
            <a:extLst>
              <a:ext uri="{FF2B5EF4-FFF2-40B4-BE49-F238E27FC236}">
                <a16:creationId xmlns:a16="http://schemas.microsoft.com/office/drawing/2014/main" id="{A888ACD4-C758-BA32-6B61-ACC7F552A37D}"/>
              </a:ext>
            </a:extLst>
          </p:cNvPr>
          <p:cNvSpPr/>
          <p:nvPr/>
        </p:nvSpPr>
        <p:spPr>
          <a:xfrm>
            <a:off x="5541019" y="4896733"/>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cs typeface="Arial"/>
                <a:sym typeface="Arial"/>
              </a:rPr>
              <a:t>زُرْ</a:t>
            </a:r>
            <a:r>
              <a:rPr kumimoji="0" lang="ar-MA" sz="4000" b="1" i="0" u="none" strike="noStrike" kern="0" cap="none" spc="0" normalizeH="0" baseline="0" noProof="0" dirty="0">
                <a:ln>
                  <a:noFill/>
                </a:ln>
                <a:solidFill>
                  <a:srgbClr val="C00000"/>
                </a:solidFill>
                <a:effectLst/>
                <a:uLnTx/>
                <a:uFillTx/>
                <a:latin typeface="Arial"/>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6" name="Google Shape;2403;p107">
            <a:extLst>
              <a:ext uri="{FF2B5EF4-FFF2-40B4-BE49-F238E27FC236}">
                <a16:creationId xmlns:a16="http://schemas.microsoft.com/office/drawing/2014/main" id="{75918396-069F-32A0-922B-F45CAA5B67D8}"/>
              </a:ext>
            </a:extLst>
          </p:cNvPr>
          <p:cNvSpPr/>
          <p:nvPr/>
        </p:nvSpPr>
        <p:spPr>
          <a:xfrm>
            <a:off x="7059762" y="3603420"/>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a:t>
            </a:r>
            <a:r>
              <a:rPr kumimoji="0" lang="ar-MA" sz="4000" b="1" i="0" u="none" strike="noStrike" kern="0" cap="none" spc="0" normalizeH="0" baseline="0" noProof="0" dirty="0">
                <a:ln>
                  <a:noFill/>
                </a:ln>
                <a:solidFill>
                  <a:srgbClr val="5B9BD5">
                    <a:lumMod val="50000"/>
                  </a:srgbClr>
                </a:solidFill>
                <a:effectLst/>
                <a:uLnTx/>
                <a:uFillTx/>
                <a:latin typeface="Arial"/>
                <a:cs typeface="Arial"/>
                <a:sym typeface="Arial"/>
              </a:rPr>
              <a:t>زورُ</a:t>
            </a:r>
            <a:endParaRPr kumimoji="0" lang="fr-MA" sz="4000" b="1" i="0" u="none" strike="noStrike" kern="0" cap="none" spc="0" normalizeH="0" baseline="0" noProof="0" dirty="0">
              <a:ln>
                <a:noFill/>
              </a:ln>
              <a:solidFill>
                <a:srgbClr val="C00000"/>
              </a:solidFill>
              <a:effectLst/>
              <a:uLnTx/>
              <a:uFillTx/>
              <a:latin typeface="Arial"/>
              <a:cs typeface="Arial"/>
              <a:sym typeface="Arial"/>
            </a:endParaRPr>
          </a:p>
        </p:txBody>
      </p:sp>
      <p:sp>
        <p:nvSpPr>
          <p:cNvPr id="7" name="Google Shape;2403;p107">
            <a:extLst>
              <a:ext uri="{FF2B5EF4-FFF2-40B4-BE49-F238E27FC236}">
                <a16:creationId xmlns:a16="http://schemas.microsoft.com/office/drawing/2014/main" id="{28FEED86-9672-26A5-63AD-BC1251FCCA8A}"/>
              </a:ext>
            </a:extLst>
          </p:cNvPr>
          <p:cNvSpPr/>
          <p:nvPr/>
        </p:nvSpPr>
        <p:spPr>
          <a:xfrm>
            <a:off x="3711367" y="3681107"/>
            <a:ext cx="1522113"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تَ</a:t>
            </a:r>
            <a:r>
              <a:rPr lang="ar-MA" sz="4000" b="1" dirty="0">
                <a:solidFill>
                  <a:srgbClr val="424D7B"/>
                </a:solidFill>
              </a:rPr>
              <a:t>زورينَ</a:t>
            </a:r>
            <a:endParaRPr kumimoji="0" lang="fr-MA" sz="2800" b="1" i="0" u="none" strike="noStrike" kern="0" cap="none" spc="0" normalizeH="0" baseline="0" noProof="0" dirty="0">
              <a:ln>
                <a:noFill/>
              </a:ln>
              <a:solidFill>
                <a:srgbClr val="C00000"/>
              </a:solidFill>
              <a:effectLst/>
              <a:uLnTx/>
              <a:uFillTx/>
              <a:latin typeface="Arial"/>
              <a:cs typeface="Arial"/>
              <a:sym typeface="Arial"/>
            </a:endParaRPr>
          </a:p>
        </p:txBody>
      </p:sp>
      <p:sp>
        <p:nvSpPr>
          <p:cNvPr id="8" name="Google Shape;2403;p107">
            <a:extLst>
              <a:ext uri="{FF2B5EF4-FFF2-40B4-BE49-F238E27FC236}">
                <a16:creationId xmlns:a16="http://schemas.microsoft.com/office/drawing/2014/main" id="{59056B5A-5D99-5F2F-5470-EC3E87B3F4D1}"/>
              </a:ext>
            </a:extLst>
          </p:cNvPr>
          <p:cNvSpPr/>
          <p:nvPr/>
        </p:nvSpPr>
        <p:spPr>
          <a:xfrm>
            <a:off x="2219359" y="3641627"/>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يَ</a:t>
            </a:r>
            <a:r>
              <a:rPr lang="ar-MA" sz="4000" b="1" dirty="0">
                <a:solidFill>
                  <a:srgbClr val="424D7B"/>
                </a:solidFill>
              </a:rPr>
              <a:t>زورُ</a:t>
            </a:r>
            <a:endParaRPr kumimoji="0" lang="fr-MA" sz="3600" b="1" i="0" u="none" strike="noStrike" kern="0" cap="none" spc="0" normalizeH="0" baseline="0" noProof="0" dirty="0">
              <a:ln>
                <a:noFill/>
              </a:ln>
              <a:solidFill>
                <a:srgbClr val="424D7B"/>
              </a:solidFill>
              <a:effectLst/>
              <a:uLnTx/>
              <a:uFillTx/>
              <a:latin typeface="Arial"/>
              <a:cs typeface="Arial"/>
              <a:sym typeface="Arial"/>
            </a:endParaRPr>
          </a:p>
        </p:txBody>
      </p:sp>
      <p:sp>
        <p:nvSpPr>
          <p:cNvPr id="9" name="Google Shape;2403;p107">
            <a:extLst>
              <a:ext uri="{FF2B5EF4-FFF2-40B4-BE49-F238E27FC236}">
                <a16:creationId xmlns:a16="http://schemas.microsoft.com/office/drawing/2014/main" id="{3E1F3C4A-8ED4-B418-BB9A-F488712DF5AD}"/>
              </a:ext>
            </a:extLst>
          </p:cNvPr>
          <p:cNvSpPr/>
          <p:nvPr/>
        </p:nvSpPr>
        <p:spPr>
          <a:xfrm>
            <a:off x="633214" y="3681108"/>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تَ</a:t>
            </a:r>
            <a:r>
              <a:rPr lang="ar-MA" sz="4000" b="1" dirty="0">
                <a:solidFill>
                  <a:srgbClr val="424D7B"/>
                </a:solidFill>
              </a:rPr>
              <a:t>زورُ</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10" name="Google Shape;2403;p107">
            <a:extLst>
              <a:ext uri="{FF2B5EF4-FFF2-40B4-BE49-F238E27FC236}">
                <a16:creationId xmlns:a16="http://schemas.microsoft.com/office/drawing/2014/main" id="{83E8F4DB-A808-9BAA-4E42-F6D586493BB8}"/>
              </a:ext>
            </a:extLst>
          </p:cNvPr>
          <p:cNvSpPr/>
          <p:nvPr/>
        </p:nvSpPr>
        <p:spPr>
          <a:xfrm>
            <a:off x="5432633" y="3641626"/>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تَ</a:t>
            </a:r>
            <a:r>
              <a:rPr lang="ar-MA" sz="4000" b="1" dirty="0">
                <a:solidFill>
                  <a:srgbClr val="424D7B"/>
                </a:solidFill>
              </a:rPr>
              <a:t>زورُ</a:t>
            </a:r>
            <a:endParaRPr kumimoji="0" lang="fr-MA" sz="3600" b="1" i="0" u="none" strike="noStrike" kern="0" cap="none" spc="0" normalizeH="0" baseline="0" noProof="0" dirty="0">
              <a:ln>
                <a:noFill/>
              </a:ln>
              <a:solidFill>
                <a:srgbClr val="424D7B"/>
              </a:solidFill>
              <a:effectLst/>
              <a:uLnTx/>
              <a:uFillTx/>
              <a:latin typeface="Arial"/>
              <a:cs typeface="Arial"/>
              <a:sym typeface="Arial"/>
            </a:endParaRPr>
          </a:p>
        </p:txBody>
      </p:sp>
    </p:spTree>
    <p:extLst>
      <p:ext uri="{BB962C8B-B14F-4D97-AF65-F5344CB8AC3E}">
        <p14:creationId xmlns:p14="http://schemas.microsoft.com/office/powerpoint/2010/main" val="2947284836"/>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C99E41C1-EDC9-CC51-DC61-469A8A72468F}"/>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EA618DAF-889E-79C5-540E-9FFA29D618DB}"/>
              </a:ext>
            </a:extLst>
          </p:cNvPr>
          <p:cNvSpPr txBox="1">
            <a:spLocks noGrp="1"/>
          </p:cNvSpPr>
          <p:nvPr>
            <p:ph type="title"/>
          </p:nvPr>
        </p:nvSpPr>
        <p:spPr>
          <a:xfrm>
            <a:off x="315802" y="719856"/>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الآن دوركم، هو يساعِدُ. على الألواح اكتبوا ما يناسب الضمير هو مع الفعل الذي وقع سابقا</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3" name="Espace réservé pour une image  22">
            <a:extLst>
              <a:ext uri="{FF2B5EF4-FFF2-40B4-BE49-F238E27FC236}">
                <a16:creationId xmlns:a16="http://schemas.microsoft.com/office/drawing/2014/main" id="{EB375F1E-DD9F-1242-CE93-F030B328C11E}"/>
              </a:ext>
            </a:extLst>
          </p:cNvPr>
          <p:cNvPicPr>
            <a:picLocks noGrp="1" noChangeAspect="1"/>
          </p:cNvPicPr>
          <p:nvPr>
            <p:ph type="pic" idx="3"/>
          </p:nvPr>
        </p:nvPicPr>
        <p:blipFill>
          <a:blip r:embed="rId3"/>
          <a:srcRect/>
          <a:stretch>
            <a:fillRect/>
          </a:stretch>
        </p:blipFill>
        <p:spPr>
          <a:prstGeom prst="rect">
            <a:avLst/>
          </a:prstGeom>
          <a:noFill/>
          <a:ln>
            <a:noFill/>
          </a:ln>
        </p:spPr>
      </p:pic>
      <p:pic>
        <p:nvPicPr>
          <p:cNvPr id="4" name="Image 3">
            <a:extLst>
              <a:ext uri="{FF2B5EF4-FFF2-40B4-BE49-F238E27FC236}">
                <a16:creationId xmlns:a16="http://schemas.microsoft.com/office/drawing/2014/main" id="{7986C7D9-0884-7D8B-7E33-BE7AED657C1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49E46932-7A51-F309-C01B-FA43539DFD3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58ACDF8C-400A-D23E-4B56-6DFFF9C8C62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1BBABCB4-85A8-181C-8F7F-8349487E42D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5167A582-5E22-70A4-3947-96EBD85BCE9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B498BCC5-002C-33BC-D69D-1DD830BA031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825C0D75-5751-2C7A-B3C4-AC5F6651A70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7A4295DE-5844-61F2-59B6-7C0149D786E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Google Shape;2403;p107">
            <a:extLst>
              <a:ext uri="{FF2B5EF4-FFF2-40B4-BE49-F238E27FC236}">
                <a16:creationId xmlns:a16="http://schemas.microsoft.com/office/drawing/2014/main" id="{58D31C97-C5A2-717F-E0F2-F29C5697A02C}"/>
              </a:ext>
            </a:extLst>
          </p:cNvPr>
          <p:cNvSpPr/>
          <p:nvPr/>
        </p:nvSpPr>
        <p:spPr>
          <a:xfrm>
            <a:off x="2031833" y="3125009"/>
            <a:ext cx="1468942"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pic>
        <p:nvPicPr>
          <p:cNvPr id="6" name="Image 5">
            <a:extLst>
              <a:ext uri="{FF2B5EF4-FFF2-40B4-BE49-F238E27FC236}">
                <a16:creationId xmlns:a16="http://schemas.microsoft.com/office/drawing/2014/main" id="{104A805A-C30A-6D0C-45DD-E455F68D0420}"/>
              </a:ext>
            </a:extLst>
          </p:cNvPr>
          <p:cNvPicPr>
            <a:picLocks noChangeAspect="1"/>
          </p:cNvPicPr>
          <p:nvPr/>
        </p:nvPicPr>
        <p:blipFill>
          <a:blip r:embed="rId8"/>
          <a:srcRect l="18099" t="51194" r="52383" b="1395"/>
          <a:stretch>
            <a:fillRect/>
          </a:stretch>
        </p:blipFill>
        <p:spPr>
          <a:xfrm>
            <a:off x="6637963" y="2642813"/>
            <a:ext cx="1204440" cy="1572372"/>
          </a:xfrm>
          <a:prstGeom prst="rect">
            <a:avLst/>
          </a:prstGeom>
        </p:spPr>
      </p:pic>
      <p:sp>
        <p:nvSpPr>
          <p:cNvPr id="7" name="Google Shape;2403;p107">
            <a:extLst>
              <a:ext uri="{FF2B5EF4-FFF2-40B4-BE49-F238E27FC236}">
                <a16:creationId xmlns:a16="http://schemas.microsoft.com/office/drawing/2014/main" id="{FE3FBDD4-4C37-CF6C-0074-CCE4DD93A3C4}"/>
              </a:ext>
            </a:extLst>
          </p:cNvPr>
          <p:cNvSpPr/>
          <p:nvPr/>
        </p:nvSpPr>
        <p:spPr>
          <a:xfrm>
            <a:off x="4334898" y="3125010"/>
            <a:ext cx="1468942"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cs typeface="Arial"/>
                <a:sym typeface="Arial"/>
              </a:rPr>
              <a:t>يُساعِـدُ</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Tree>
    <p:extLst>
      <p:ext uri="{BB962C8B-B14F-4D97-AF65-F5344CB8AC3E}">
        <p14:creationId xmlns:p14="http://schemas.microsoft.com/office/powerpoint/2010/main" val="2057036949"/>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70F5728C-1854-6E5F-9DD3-375C8BEB7FEF}"/>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A9F214AB-40A0-8DAE-8E98-79C421C05679}"/>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هو ساعَدَ. صححوا على ألواحكم.</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3" name="Espace réservé pour une image  22">
            <a:extLst>
              <a:ext uri="{FF2B5EF4-FFF2-40B4-BE49-F238E27FC236}">
                <a16:creationId xmlns:a16="http://schemas.microsoft.com/office/drawing/2014/main" id="{6405ED3F-25B9-A582-72FE-DA12E058B2C3}"/>
              </a:ext>
            </a:extLst>
          </p:cNvPr>
          <p:cNvPicPr>
            <a:picLocks noGrp="1" noChangeAspect="1"/>
          </p:cNvPicPr>
          <p:nvPr>
            <p:ph type="pic" idx="3"/>
          </p:nvPr>
        </p:nvPicPr>
        <p:blipFill>
          <a:blip r:embed="rId3"/>
          <a:srcRect/>
          <a:stretch>
            <a:fillRect/>
          </a:stretch>
        </p:blipFill>
        <p:spPr>
          <a:prstGeom prst="rect">
            <a:avLst/>
          </a:prstGeom>
          <a:noFill/>
          <a:ln>
            <a:noFill/>
          </a:ln>
        </p:spPr>
      </p:pic>
      <p:pic>
        <p:nvPicPr>
          <p:cNvPr id="4" name="Image 3">
            <a:extLst>
              <a:ext uri="{FF2B5EF4-FFF2-40B4-BE49-F238E27FC236}">
                <a16:creationId xmlns:a16="http://schemas.microsoft.com/office/drawing/2014/main" id="{67F51207-42DE-EB1B-8E25-6AB0827957A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4EC85363-7C58-48AF-7A81-B75354C7D0D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F34D2290-98DA-A540-AD70-FD36095DCB0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4FF9944B-D545-F561-614A-3D4C2CD5F5B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73A3DFD8-49A5-7675-705E-975DD0C97DD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1ECDE808-1858-89CD-3F18-2EB9B80741B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BC904914-94C5-76C1-FAA8-0BA6920BCA8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C8A64BB4-85B9-324F-95A7-07CDAFD9946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47A43C37-DC50-0C1F-813E-F4BFE2503243}"/>
              </a:ext>
            </a:extLst>
          </p:cNvPr>
          <p:cNvSpPr/>
          <p:nvPr/>
        </p:nvSpPr>
        <p:spPr>
          <a:xfrm>
            <a:off x="2031833" y="3125009"/>
            <a:ext cx="1468942"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ساعَـدَ</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pic>
        <p:nvPicPr>
          <p:cNvPr id="3" name="Image 2">
            <a:extLst>
              <a:ext uri="{FF2B5EF4-FFF2-40B4-BE49-F238E27FC236}">
                <a16:creationId xmlns:a16="http://schemas.microsoft.com/office/drawing/2014/main" id="{53EADAAD-CD9F-A2EE-6965-C0EE9B7F3CF7}"/>
              </a:ext>
            </a:extLst>
          </p:cNvPr>
          <p:cNvPicPr>
            <a:picLocks noChangeAspect="1"/>
          </p:cNvPicPr>
          <p:nvPr/>
        </p:nvPicPr>
        <p:blipFill>
          <a:blip r:embed="rId8"/>
          <a:srcRect l="18099" t="51194" r="52383" b="1395"/>
          <a:stretch>
            <a:fillRect/>
          </a:stretch>
        </p:blipFill>
        <p:spPr>
          <a:xfrm>
            <a:off x="6637963" y="2642813"/>
            <a:ext cx="1204440" cy="1572372"/>
          </a:xfrm>
          <a:prstGeom prst="rect">
            <a:avLst/>
          </a:prstGeom>
        </p:spPr>
      </p:pic>
      <p:sp>
        <p:nvSpPr>
          <p:cNvPr id="6" name="Google Shape;2403;p107">
            <a:extLst>
              <a:ext uri="{FF2B5EF4-FFF2-40B4-BE49-F238E27FC236}">
                <a16:creationId xmlns:a16="http://schemas.microsoft.com/office/drawing/2014/main" id="{CC9E1D41-47B2-E173-9BAB-15BECE361388}"/>
              </a:ext>
            </a:extLst>
          </p:cNvPr>
          <p:cNvSpPr/>
          <p:nvPr/>
        </p:nvSpPr>
        <p:spPr>
          <a:xfrm>
            <a:off x="4334898" y="3125010"/>
            <a:ext cx="1468942"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cs typeface="Arial"/>
                <a:sym typeface="Arial"/>
              </a:rPr>
              <a:t>يُساعِـدُ</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Tree>
    <p:extLst>
      <p:ext uri="{BB962C8B-B14F-4D97-AF65-F5344CB8AC3E}">
        <p14:creationId xmlns:p14="http://schemas.microsoft.com/office/powerpoint/2010/main" val="16264711"/>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9EA7EAB5-BC26-9C94-C7AB-B97949665940}"/>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8B37C1A8-62A0-5D25-131D-41A19FEDA2CF}"/>
              </a:ext>
            </a:extLst>
          </p:cNvPr>
          <p:cNvSpPr txBox="1">
            <a:spLocks noGrp="1"/>
          </p:cNvSpPr>
          <p:nvPr>
            <p:ph type="title"/>
          </p:nvPr>
        </p:nvSpPr>
        <p:spPr>
          <a:xfrm>
            <a:off x="315802" y="719856"/>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أَنْتِ ساعَدْتِ. على الألواح اكتبوا ما يناسب الضمير أنتِ مع الفعل الذي يقعُ الآن</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3" name="Espace réservé pour une image  22">
            <a:extLst>
              <a:ext uri="{FF2B5EF4-FFF2-40B4-BE49-F238E27FC236}">
                <a16:creationId xmlns:a16="http://schemas.microsoft.com/office/drawing/2014/main" id="{023B7276-8EEF-3300-81F4-595FCE5B17F9}"/>
              </a:ext>
            </a:extLst>
          </p:cNvPr>
          <p:cNvPicPr>
            <a:picLocks noGrp="1" noChangeAspect="1"/>
          </p:cNvPicPr>
          <p:nvPr>
            <p:ph type="pic" idx="3"/>
          </p:nvPr>
        </p:nvPicPr>
        <p:blipFill>
          <a:blip r:embed="rId3"/>
          <a:srcRect/>
          <a:stretch>
            <a:fillRect/>
          </a:stretch>
        </p:blipFill>
        <p:spPr>
          <a:prstGeom prst="rect">
            <a:avLst/>
          </a:prstGeom>
          <a:noFill/>
          <a:ln>
            <a:noFill/>
          </a:ln>
        </p:spPr>
      </p:pic>
      <p:pic>
        <p:nvPicPr>
          <p:cNvPr id="4" name="Image 3">
            <a:extLst>
              <a:ext uri="{FF2B5EF4-FFF2-40B4-BE49-F238E27FC236}">
                <a16:creationId xmlns:a16="http://schemas.microsoft.com/office/drawing/2014/main" id="{3D0A126C-F2A4-BD62-C61D-2D793C6BF14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D52FEC9C-928A-86D7-B3E2-6D5E92B3EE7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7F52B26D-5269-347E-D559-C6655B88BFE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8528D48F-F289-3C40-7CD5-1A455B34D34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5993300C-7D80-307E-BBC1-82231AE87B1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6486224C-A790-A739-73BC-24FA6F0C3C4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3A0EA36D-2566-26AE-D32E-A5E55B4195A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45E586EF-7742-4CB2-079C-B5DA377FA25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Google Shape;2403;p107">
            <a:extLst>
              <a:ext uri="{FF2B5EF4-FFF2-40B4-BE49-F238E27FC236}">
                <a16:creationId xmlns:a16="http://schemas.microsoft.com/office/drawing/2014/main" id="{742699C4-7C9E-1C52-14F6-18FD2844188E}"/>
              </a:ext>
            </a:extLst>
          </p:cNvPr>
          <p:cNvSpPr/>
          <p:nvPr/>
        </p:nvSpPr>
        <p:spPr>
          <a:xfrm>
            <a:off x="4105658" y="2959638"/>
            <a:ext cx="1853767"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7" name="Google Shape;2403;p107">
            <a:extLst>
              <a:ext uri="{FF2B5EF4-FFF2-40B4-BE49-F238E27FC236}">
                <a16:creationId xmlns:a16="http://schemas.microsoft.com/office/drawing/2014/main" id="{F9D8C4FB-9723-B4E3-21DE-54BBDBE4B66F}"/>
              </a:ext>
            </a:extLst>
          </p:cNvPr>
          <p:cNvSpPr/>
          <p:nvPr/>
        </p:nvSpPr>
        <p:spPr>
          <a:xfrm>
            <a:off x="1717421" y="2959639"/>
            <a:ext cx="1842166"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cs typeface="Arial"/>
                <a:sym typeface="Arial"/>
              </a:rPr>
              <a:t>ساعَـدتْ</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pic>
        <p:nvPicPr>
          <p:cNvPr id="2" name="Image 1">
            <a:extLst>
              <a:ext uri="{FF2B5EF4-FFF2-40B4-BE49-F238E27FC236}">
                <a16:creationId xmlns:a16="http://schemas.microsoft.com/office/drawing/2014/main" id="{66D2600C-39E1-05A2-BCF4-4F236B729DE9}"/>
              </a:ext>
            </a:extLst>
          </p:cNvPr>
          <p:cNvPicPr>
            <a:picLocks noChangeAspect="1"/>
          </p:cNvPicPr>
          <p:nvPr/>
        </p:nvPicPr>
        <p:blipFill>
          <a:blip r:embed="rId8"/>
          <a:srcRect l="66233" t="1849" r="4032" b="50000"/>
          <a:stretch>
            <a:fillRect/>
          </a:stretch>
        </p:blipFill>
        <p:spPr>
          <a:xfrm>
            <a:off x="6505497" y="2491356"/>
            <a:ext cx="1213339" cy="1572372"/>
          </a:xfrm>
          <a:prstGeom prst="rect">
            <a:avLst/>
          </a:prstGeom>
        </p:spPr>
      </p:pic>
    </p:spTree>
    <p:extLst>
      <p:ext uri="{BB962C8B-B14F-4D97-AF65-F5344CB8AC3E}">
        <p14:creationId xmlns:p14="http://schemas.microsoft.com/office/powerpoint/2010/main" val="1141659432"/>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7EEFB901-2D06-8E15-16F8-5E0463FAA1CB}"/>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61B167DF-3932-4C86-641C-E240D954ED3B}"/>
              </a:ext>
            </a:extLst>
          </p:cNvPr>
          <p:cNvSpPr txBox="1">
            <a:spLocks noGrp="1"/>
          </p:cNvSpPr>
          <p:nvPr>
            <p:ph type="title"/>
          </p:nvPr>
        </p:nvSpPr>
        <p:spPr>
          <a:xfrm>
            <a:off x="315802" y="719856"/>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أنتِ تُساعِدينَ. صححوا على ألواحكم.</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3" name="Espace réservé pour une image  22">
            <a:extLst>
              <a:ext uri="{FF2B5EF4-FFF2-40B4-BE49-F238E27FC236}">
                <a16:creationId xmlns:a16="http://schemas.microsoft.com/office/drawing/2014/main" id="{8F2A4E1B-9C06-D22C-5651-694E77F7D2D1}"/>
              </a:ext>
            </a:extLst>
          </p:cNvPr>
          <p:cNvPicPr>
            <a:picLocks noGrp="1" noChangeAspect="1"/>
          </p:cNvPicPr>
          <p:nvPr>
            <p:ph type="pic" idx="3"/>
          </p:nvPr>
        </p:nvPicPr>
        <p:blipFill>
          <a:blip r:embed="rId3"/>
          <a:srcRect/>
          <a:stretch>
            <a:fillRect/>
          </a:stretch>
        </p:blipFill>
        <p:spPr>
          <a:prstGeom prst="rect">
            <a:avLst/>
          </a:prstGeom>
          <a:noFill/>
          <a:ln>
            <a:noFill/>
          </a:ln>
        </p:spPr>
      </p:pic>
      <p:pic>
        <p:nvPicPr>
          <p:cNvPr id="4" name="Image 3">
            <a:extLst>
              <a:ext uri="{FF2B5EF4-FFF2-40B4-BE49-F238E27FC236}">
                <a16:creationId xmlns:a16="http://schemas.microsoft.com/office/drawing/2014/main" id="{6B616173-E756-4E8C-12B8-534DC96255C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F2362962-D3C9-FC89-FA71-8B109046340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3F27BD14-351B-201C-194A-6501F9B0A23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9A2C2E24-052E-DE45-EC9D-1477B175773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7E641FBA-F78A-EA8F-1AA1-D506DB2654F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AA4938FF-9A4C-F5F6-8298-D7046DE9F30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AD645AC1-ABC9-2843-522E-6EEFB311BB7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B24E5EA4-BC14-A8BC-7B97-ADE7EB6ECED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Google Shape;2403;p107">
            <a:extLst>
              <a:ext uri="{FF2B5EF4-FFF2-40B4-BE49-F238E27FC236}">
                <a16:creationId xmlns:a16="http://schemas.microsoft.com/office/drawing/2014/main" id="{E3D26858-314D-6E2C-4A03-4A8E5AE3428E}"/>
              </a:ext>
            </a:extLst>
          </p:cNvPr>
          <p:cNvSpPr/>
          <p:nvPr/>
        </p:nvSpPr>
        <p:spPr>
          <a:xfrm>
            <a:off x="4105658" y="2959638"/>
            <a:ext cx="1853767"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تُساعِـدينَ</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7" name="Google Shape;2403;p107">
            <a:extLst>
              <a:ext uri="{FF2B5EF4-FFF2-40B4-BE49-F238E27FC236}">
                <a16:creationId xmlns:a16="http://schemas.microsoft.com/office/drawing/2014/main" id="{585E2BD4-C22A-2454-B86D-336228CBA990}"/>
              </a:ext>
            </a:extLst>
          </p:cNvPr>
          <p:cNvSpPr/>
          <p:nvPr/>
        </p:nvSpPr>
        <p:spPr>
          <a:xfrm>
            <a:off x="1717421" y="2959639"/>
            <a:ext cx="1842166"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Arial"/>
                <a:cs typeface="Arial"/>
                <a:sym typeface="Arial"/>
              </a:rPr>
              <a:t>ساعَـدتْ</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pic>
        <p:nvPicPr>
          <p:cNvPr id="2" name="Image 1">
            <a:extLst>
              <a:ext uri="{FF2B5EF4-FFF2-40B4-BE49-F238E27FC236}">
                <a16:creationId xmlns:a16="http://schemas.microsoft.com/office/drawing/2014/main" id="{7D9F781A-8072-939E-5919-845B408E23F8}"/>
              </a:ext>
            </a:extLst>
          </p:cNvPr>
          <p:cNvPicPr>
            <a:picLocks noChangeAspect="1"/>
          </p:cNvPicPr>
          <p:nvPr/>
        </p:nvPicPr>
        <p:blipFill>
          <a:blip r:embed="rId8"/>
          <a:srcRect l="66233" t="1849" r="4032" b="50000"/>
          <a:stretch>
            <a:fillRect/>
          </a:stretch>
        </p:blipFill>
        <p:spPr>
          <a:xfrm>
            <a:off x="6505497" y="2491356"/>
            <a:ext cx="1213339" cy="1572372"/>
          </a:xfrm>
          <a:prstGeom prst="rect">
            <a:avLst/>
          </a:prstGeom>
        </p:spPr>
      </p:pic>
    </p:spTree>
    <p:extLst>
      <p:ext uri="{BB962C8B-B14F-4D97-AF65-F5344CB8AC3E}">
        <p14:creationId xmlns:p14="http://schemas.microsoft.com/office/powerpoint/2010/main" val="3419366376"/>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514"/>
        <p:cNvGrpSpPr/>
        <p:nvPr/>
      </p:nvGrpSpPr>
      <p:grpSpPr>
        <a:xfrm>
          <a:off x="0" y="0"/>
          <a:ext cx="0" cy="0"/>
          <a:chOff x="0" y="0"/>
          <a:chExt cx="0" cy="0"/>
        </a:xfrm>
      </p:grpSpPr>
      <p:sp>
        <p:nvSpPr>
          <p:cNvPr id="2517" name="Google Shape;2517;p12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الكتابة: .......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D23BBD96-77AB-F652-56BC-39F653110B80}"/>
              </a:ext>
            </a:extLst>
          </p:cNvPr>
          <p:cNvPicPr>
            <a:picLocks noGrp="1" noChangeAspect="1"/>
          </p:cNvPicPr>
          <p:nvPr>
            <p:ph type="pic" idx="4294967295"/>
          </p:nvPr>
        </p:nvPicPr>
        <p:blipFill>
          <a:blip r:embed="rId5"/>
          <a:srcRect/>
          <a:stretch>
            <a:fillRect/>
          </a:stretch>
        </p:blipFill>
        <p:spPr>
          <a:xfrm>
            <a:off x="7912432" y="719138"/>
            <a:ext cx="828000" cy="828000"/>
          </a:xfrm>
          <a:prstGeom prst="rect">
            <a:avLst/>
          </a:prstGeom>
        </p:spPr>
      </p:pic>
      <p:pic>
        <p:nvPicPr>
          <p:cNvPr id="16"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6" name="Image 5">
            <a:extLst>
              <a:ext uri="{FF2B5EF4-FFF2-40B4-BE49-F238E27FC236}">
                <a16:creationId xmlns:a16="http://schemas.microsoft.com/office/drawing/2014/main" id="{2A480F43-CC06-D815-7070-B20AAA544556}"/>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8FE74370-682A-6745-59F6-232BF566B766}"/>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CD99A2D1-0F39-F60D-409B-932825A0E381}"/>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702B6E55-0AD1-131C-A10D-A88779413EDF}"/>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6EAF0546-C64B-35EB-C918-1E248186B1B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302EB171-04F3-318D-A994-F4B7E9DDA40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5FB07924-4A65-5184-A1BA-62408AA6DB9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B6753D5F-3D68-FCBF-4525-1BCA6A73631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6"/>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6"/>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16"/>
                                        </p:tgtEl>
                                      </p:cBhvr>
                                    </p:cmd>
                                  </p:childTnLst>
                                </p:cTn>
                              </p:par>
                            </p:childTnLst>
                          </p:cTn>
                        </p:par>
                      </p:childTnLst>
                    </p:cTn>
                  </p:par>
                </p:childTnLst>
              </p:cTn>
              <p:nextCondLst>
                <p:cond evt="onClick" delay="0">
                  <p:tgtEl>
                    <p:spTgt spid="16"/>
                  </p:tgtEl>
                </p:cond>
              </p:nextCondLst>
            </p:seq>
            <p:video>
              <p:cMediaNode vol="80000">
                <p:cTn id="15" fill="hold" display="0">
                  <p:stCondLst>
                    <p:cond delay="indefinite"/>
                  </p:stCondLst>
                </p:cTn>
                <p:tgtEl>
                  <p:spTgt spid="16"/>
                </p:tgtEl>
              </p:cMediaNode>
            </p:vide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3A1F2CB-BCEB-089D-831C-565C10335A69}"/>
            </a:ext>
          </a:extLst>
        </p:cNvPr>
        <p:cNvGrpSpPr/>
        <p:nvPr/>
      </p:nvGrpSpPr>
      <p:grpSpPr>
        <a:xfrm>
          <a:off x="0" y="0"/>
          <a:ext cx="0" cy="0"/>
          <a:chOff x="0" y="0"/>
          <a:chExt cx="0" cy="0"/>
        </a:xfrm>
      </p:grpSpPr>
      <p:pic>
        <p:nvPicPr>
          <p:cNvPr id="11" name="Image 10">
            <a:extLst>
              <a:ext uri="{FF2B5EF4-FFF2-40B4-BE49-F238E27FC236}">
                <a16:creationId xmlns:a16="http://schemas.microsoft.com/office/drawing/2014/main" id="{62593FD8-C1FC-935B-9B6A-BE058D915F02}"/>
              </a:ext>
            </a:extLst>
          </p:cNvPr>
          <p:cNvPicPr>
            <a:picLocks noChangeAspect="1"/>
          </p:cNvPicPr>
          <p:nvPr/>
        </p:nvPicPr>
        <p:blipFill>
          <a:blip r:embed="rId3"/>
          <a:stretch>
            <a:fillRect/>
          </a:stretch>
        </p:blipFill>
        <p:spPr>
          <a:xfrm>
            <a:off x="4548371" y="1781193"/>
            <a:ext cx="3321812" cy="46162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12" name="Google Shape;2112;p74">
            <a:extLst>
              <a:ext uri="{FF2B5EF4-FFF2-40B4-BE49-F238E27FC236}">
                <a16:creationId xmlns:a16="http://schemas.microsoft.com/office/drawing/2014/main" id="{15488DBD-37AA-58DF-B0D1-B89B5C01FA4F}"/>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خذوا الصفحة 165. </a:t>
            </a:r>
            <a:r>
              <a:rPr lang="ar-MA" sz="2400" b="1" dirty="0">
                <a:solidFill>
                  <a:schemeClr val="bg1">
                    <a:lumMod val="50000"/>
                  </a:schemeClr>
                </a:solidFill>
                <a:latin typeface="Microsoft Uighur" panose="02000000000000000000" pitchFamily="2" charset="-78"/>
                <a:cs typeface="Microsoft Uighur" panose="02000000000000000000" pitchFamily="2" charset="-78"/>
              </a:rPr>
              <a:t>انقلوا الجزء الأول من النص في دفاتركم، وتدربوا على قراءته بهدوء. بعدها انقلوا الكلمات التالية في دفاتركم.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19" name="Espace réservé pour une image  3">
            <a:extLst>
              <a:ext uri="{FF2B5EF4-FFF2-40B4-BE49-F238E27FC236}">
                <a16:creationId xmlns:a16="http://schemas.microsoft.com/office/drawing/2014/main" id="{8F0414B5-822A-9A89-DB43-4F785ECDB9D1}"/>
              </a:ext>
            </a:extLst>
          </p:cNvPr>
          <p:cNvPicPr>
            <a:picLocks noGrp="1" noChangeAspect="1"/>
          </p:cNvPicPr>
          <p:nvPr>
            <p:ph type="pic" sz="quarter" idx="12"/>
          </p:nvPr>
        </p:nvPicPr>
        <p:blipFill>
          <a:blip r:embed="rId4"/>
          <a:srcRect/>
          <a:stretch>
            <a:fillRect/>
          </a:stretch>
        </p:blipFill>
        <p:spPr>
          <a:xfrm>
            <a:off x="7924249" y="684000"/>
            <a:ext cx="828000" cy="828000"/>
          </a:xfrm>
          <a:prstGeom prst="rect">
            <a:avLst/>
          </a:prstGeom>
        </p:spPr>
      </p:pic>
      <p:pic>
        <p:nvPicPr>
          <p:cNvPr id="2" name="Image 1">
            <a:extLst>
              <a:ext uri="{FF2B5EF4-FFF2-40B4-BE49-F238E27FC236}">
                <a16:creationId xmlns:a16="http://schemas.microsoft.com/office/drawing/2014/main" id="{903B2CA3-3F65-6111-3262-CD4036AE7AE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1DB0EA39-5F06-CFA1-3FA6-935A3DB1DAA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8B874730-6E11-484A-09F9-CDD476CD876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75B64BF-0A0F-5742-6993-0FA59639A80D}"/>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B4B29D3-881B-6330-4A1C-25FBC8951D3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B251B2CB-B0D9-9870-1835-F08F1EC9CD9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95C92620-0999-6B36-00C0-1B71D1D662D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D230715-8AC3-715D-61DB-3D206AB3ED2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13" name="Rectangle : coins arrondis 12">
            <a:extLst>
              <a:ext uri="{FF2B5EF4-FFF2-40B4-BE49-F238E27FC236}">
                <a16:creationId xmlns:a16="http://schemas.microsoft.com/office/drawing/2014/main" id="{E3450BE2-306F-B609-D20C-65B117A6C360}"/>
              </a:ext>
            </a:extLst>
          </p:cNvPr>
          <p:cNvSpPr/>
          <p:nvPr/>
        </p:nvSpPr>
        <p:spPr>
          <a:xfrm>
            <a:off x="4548371" y="2404032"/>
            <a:ext cx="3321811" cy="807396"/>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12" name="Image 11">
            <a:extLst>
              <a:ext uri="{FF2B5EF4-FFF2-40B4-BE49-F238E27FC236}">
                <a16:creationId xmlns:a16="http://schemas.microsoft.com/office/drawing/2014/main" id="{557015DF-E7D2-4985-1327-0E442987B687}"/>
              </a:ext>
            </a:extLst>
          </p:cNvPr>
          <p:cNvPicPr>
            <a:picLocks noChangeAspect="1"/>
          </p:cNvPicPr>
          <p:nvPr/>
        </p:nvPicPr>
        <p:blipFill>
          <a:blip r:embed="rId9"/>
          <a:stretch>
            <a:fillRect/>
          </a:stretch>
        </p:blipFill>
        <p:spPr>
          <a:xfrm>
            <a:off x="864331" y="1770579"/>
            <a:ext cx="3196933" cy="46162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ctangle : coins arrondis 13">
            <a:extLst>
              <a:ext uri="{FF2B5EF4-FFF2-40B4-BE49-F238E27FC236}">
                <a16:creationId xmlns:a16="http://schemas.microsoft.com/office/drawing/2014/main" id="{4D5E14D1-8826-E802-33AC-2AA59CD8FC73}"/>
              </a:ext>
            </a:extLst>
          </p:cNvPr>
          <p:cNvSpPr/>
          <p:nvPr/>
        </p:nvSpPr>
        <p:spPr>
          <a:xfrm>
            <a:off x="739451" y="3211427"/>
            <a:ext cx="3454229" cy="378079"/>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6" name="Rectangle : coins arrondis 15">
            <a:extLst>
              <a:ext uri="{FF2B5EF4-FFF2-40B4-BE49-F238E27FC236}">
                <a16:creationId xmlns:a16="http://schemas.microsoft.com/office/drawing/2014/main" id="{3BA08DE1-2F89-585F-F5D5-3D732203ED69}"/>
              </a:ext>
            </a:extLst>
          </p:cNvPr>
          <p:cNvSpPr/>
          <p:nvPr/>
        </p:nvSpPr>
        <p:spPr>
          <a:xfrm>
            <a:off x="739451" y="2536976"/>
            <a:ext cx="3472625" cy="378079"/>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400813287"/>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8B53-EF81-8B57-110F-C9062BD07F38}"/>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329FFC1-8E7C-F4CA-2F09-8FB009078227}"/>
              </a:ext>
            </a:extLst>
          </p:cNvPr>
          <p:cNvSpPr>
            <a:spLocks noGrp="1"/>
          </p:cNvSpPr>
          <p:nvPr>
            <p:ph type="title"/>
          </p:nvPr>
        </p:nvSpPr>
        <p:spPr>
          <a:xfrm>
            <a:off x="326807" y="874536"/>
            <a:ext cx="7886700" cy="720000"/>
          </a:xfrm>
        </p:spPr>
        <p:txBody>
          <a:bodyPr/>
          <a:lstStyle/>
          <a:p>
            <a:r>
              <a:rPr lang="ar-MA" sz="4000" dirty="0"/>
              <a:t>التقويم الفردي</a:t>
            </a:r>
          </a:p>
        </p:txBody>
      </p:sp>
      <p:pic>
        <p:nvPicPr>
          <p:cNvPr id="28" name="Image 27">
            <a:extLst>
              <a:ext uri="{FF2B5EF4-FFF2-40B4-BE49-F238E27FC236}">
                <a16:creationId xmlns:a16="http://schemas.microsoft.com/office/drawing/2014/main" id="{C56FC7E0-774B-F321-EA7F-46FA2E283644}"/>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5AB94A0A-B4C8-2B9F-302B-FAA279546B6A}"/>
              </a:ext>
            </a:extLst>
          </p:cNvPr>
          <p:cNvSpPr txBox="1">
            <a:spLocks/>
          </p:cNvSpPr>
          <p:nvPr/>
        </p:nvSpPr>
        <p:spPr>
          <a:xfrm>
            <a:off x="1669144" y="3372148"/>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تحدث: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PO1</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PO2</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V1</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LF1 </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a:t>
            </a: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2</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B2C99278-21E7-456F-3CB6-A830319A1116}"/>
              </a:ext>
            </a:extLst>
          </p:cNvPr>
          <p:cNvSpPr txBox="1"/>
          <p:nvPr/>
        </p:nvSpPr>
        <p:spPr>
          <a:xfrm>
            <a:off x="2812424" y="1807373"/>
            <a:ext cx="4323621"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التقويم الفردي الشفهي</a:t>
            </a:r>
            <a:r>
              <a:rPr kumimoji="0" lang="fr-FR"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للمجموعة الثانية</a:t>
            </a:r>
          </a:p>
        </p:txBody>
      </p:sp>
      <p:sp>
        <p:nvSpPr>
          <p:cNvPr id="2" name="Oval 1">
            <a:extLst>
              <a:ext uri="{FF2B5EF4-FFF2-40B4-BE49-F238E27FC236}">
                <a16:creationId xmlns:a16="http://schemas.microsoft.com/office/drawing/2014/main" id="{537F86EC-7E1B-CDF3-105E-3EF53DCEE26D}"/>
              </a:ext>
            </a:extLst>
          </p:cNvPr>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2DD18E1A-734C-B21C-712A-AEA78AC5477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9ADF9BC2-32BD-ED77-C772-D368DDD25F85}"/>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30</a:t>
            </a:r>
            <a:endParaRPr kumimoji="0" lang="fr-MA" sz="10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5714962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1120124" y="874850"/>
            <a:ext cx="6283427" cy="523785"/>
          </a:xfrm>
        </p:spPr>
        <p:txBody>
          <a:bodyPr>
            <a:normAutofit fontScale="90000"/>
          </a:bodyPr>
          <a:lstStyle/>
          <a:p>
            <a:pPr rtl="1"/>
            <a:r>
              <a:rPr lang="ar-MA" sz="4400" dirty="0">
                <a:solidFill>
                  <a:srgbClr val="424D7B"/>
                </a:solidFill>
                <a:latin typeface="Microsoft Uighur" panose="02000000000000000000" pitchFamily="2" charset="-78"/>
              </a:rPr>
              <a:t>الكفايات المعنية بالتمرير الفردي</a:t>
            </a:r>
            <a:endParaRPr lang="fr-MA" sz="4400" dirty="0">
              <a:solidFill>
                <a:srgbClr val="424D7B"/>
              </a:solidFill>
              <a:latin typeface="Microsoft Uighur" panose="02000000000000000000" pitchFamily="2" charset="-78"/>
            </a:endParaRPr>
          </a:p>
        </p:txBody>
      </p:sp>
      <p:sp>
        <p:nvSpPr>
          <p:cNvPr id="6" name="Nuage 5">
            <a:extLst>
              <a:ext uri="{FF2B5EF4-FFF2-40B4-BE49-F238E27FC236}">
                <a16:creationId xmlns:a16="http://schemas.microsoft.com/office/drawing/2014/main" id="{C85DF382-B1C3-850D-3203-1C6558388A73}"/>
              </a:ext>
            </a:extLst>
          </p:cNvPr>
          <p:cNvSpPr/>
          <p:nvPr/>
        </p:nvSpPr>
        <p:spPr>
          <a:xfrm>
            <a:off x="7091887" y="3456483"/>
            <a:ext cx="1037605" cy="394078"/>
          </a:xfrm>
          <a:prstGeom prst="cloud">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V</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7" name="Nuage 6">
            <a:extLst>
              <a:ext uri="{FF2B5EF4-FFF2-40B4-BE49-F238E27FC236}">
                <a16:creationId xmlns:a16="http://schemas.microsoft.com/office/drawing/2014/main" id="{BDE372E5-FDDB-D0C0-4D32-80675B077AA4}"/>
              </a:ext>
            </a:extLst>
          </p:cNvPr>
          <p:cNvSpPr/>
          <p:nvPr/>
        </p:nvSpPr>
        <p:spPr>
          <a:xfrm>
            <a:off x="6986269" y="2033091"/>
            <a:ext cx="1037605" cy="394078"/>
          </a:xfrm>
          <a:prstGeom prst="clou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0" name="Nuage 9">
            <a:extLst>
              <a:ext uri="{FF2B5EF4-FFF2-40B4-BE49-F238E27FC236}">
                <a16:creationId xmlns:a16="http://schemas.microsoft.com/office/drawing/2014/main" id="{95E8943D-8450-632D-3343-E7B7B32B8E2C}"/>
              </a:ext>
            </a:extLst>
          </p:cNvPr>
          <p:cNvSpPr/>
          <p:nvPr/>
        </p:nvSpPr>
        <p:spPr>
          <a:xfrm>
            <a:off x="7091888" y="4195012"/>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3" name="ZoneTexte 12">
            <a:extLst>
              <a:ext uri="{FF2B5EF4-FFF2-40B4-BE49-F238E27FC236}">
                <a16:creationId xmlns:a16="http://schemas.microsoft.com/office/drawing/2014/main" id="{862DDC65-5DB2-1DEC-30B3-AD1FB878E2B7}"/>
              </a:ext>
            </a:extLst>
          </p:cNvPr>
          <p:cNvSpPr txBox="1"/>
          <p:nvPr/>
        </p:nvSpPr>
        <p:spPr>
          <a:xfrm>
            <a:off x="1120124" y="3437135"/>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إنتاج مفردات من معجم المجالي انطلاقا من مشاهد. </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4" name="ZoneTexte 13">
            <a:extLst>
              <a:ext uri="{FF2B5EF4-FFF2-40B4-BE49-F238E27FC236}">
                <a16:creationId xmlns:a16="http://schemas.microsoft.com/office/drawing/2014/main" id="{532DB2CC-7564-400B-A778-88678F9BA723}"/>
              </a:ext>
            </a:extLst>
          </p:cNvPr>
          <p:cNvSpPr txBox="1"/>
          <p:nvPr/>
        </p:nvSpPr>
        <p:spPr>
          <a:xfrm>
            <a:off x="1120124" y="1999297"/>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المشاركة في حوار بتوظيف الأفعال الكلامية المدرسة.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9" name="ZoneTexte 18">
            <a:extLst>
              <a:ext uri="{FF2B5EF4-FFF2-40B4-BE49-F238E27FC236}">
                <a16:creationId xmlns:a16="http://schemas.microsoft.com/office/drawing/2014/main" id="{BE8E6FBB-1A26-FA30-0FC6-784CC0DFA084}"/>
              </a:ext>
            </a:extLst>
          </p:cNvPr>
          <p:cNvSpPr txBox="1"/>
          <p:nvPr/>
        </p:nvSpPr>
        <p:spPr>
          <a:xfrm>
            <a:off x="1120124" y="4153041"/>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تسمية حروف وقراءة كلمات بدقة.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5" name="Nuage 24">
            <a:extLst>
              <a:ext uri="{FF2B5EF4-FFF2-40B4-BE49-F238E27FC236}">
                <a16:creationId xmlns:a16="http://schemas.microsoft.com/office/drawing/2014/main" id="{400E654D-4E2E-E3A4-C182-3450B2384AE8}"/>
              </a:ext>
            </a:extLst>
          </p:cNvPr>
          <p:cNvSpPr/>
          <p:nvPr/>
        </p:nvSpPr>
        <p:spPr>
          <a:xfrm>
            <a:off x="6986269" y="2744971"/>
            <a:ext cx="1037605" cy="369332"/>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6" name="ZoneTexte 25">
            <a:extLst>
              <a:ext uri="{FF2B5EF4-FFF2-40B4-BE49-F238E27FC236}">
                <a16:creationId xmlns:a16="http://schemas.microsoft.com/office/drawing/2014/main" id="{DA639A06-09F9-ACBB-E6CE-8349C5CF4A9C}"/>
              </a:ext>
            </a:extLst>
          </p:cNvPr>
          <p:cNvSpPr txBox="1"/>
          <p:nvPr/>
        </p:nvSpPr>
        <p:spPr>
          <a:xfrm>
            <a:off x="580429" y="2744971"/>
            <a:ext cx="6152715"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أخذ الكلمة لإنتاج نصوص شفهية بغرض السرد أو الوصف انطلاقا من مشاهد.</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 name="Nuage 1">
            <a:extLst>
              <a:ext uri="{FF2B5EF4-FFF2-40B4-BE49-F238E27FC236}">
                <a16:creationId xmlns:a16="http://schemas.microsoft.com/office/drawing/2014/main" id="{023BB0C5-F833-A059-87B0-031FAA1D3D50}"/>
              </a:ext>
            </a:extLst>
          </p:cNvPr>
          <p:cNvSpPr/>
          <p:nvPr/>
        </p:nvSpPr>
        <p:spPr>
          <a:xfrm>
            <a:off x="7091889" y="4878719"/>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3" name="ZoneTexte 2">
            <a:extLst>
              <a:ext uri="{FF2B5EF4-FFF2-40B4-BE49-F238E27FC236}">
                <a16:creationId xmlns:a16="http://schemas.microsoft.com/office/drawing/2014/main" id="{2E2930F7-16B3-416D-4CA5-76A6F81FE13B}"/>
              </a:ext>
            </a:extLst>
          </p:cNvPr>
          <p:cNvSpPr txBox="1"/>
          <p:nvPr/>
        </p:nvSpPr>
        <p:spPr>
          <a:xfrm>
            <a:off x="1204030" y="4863138"/>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قراءة نص من حوالي 30 كلمة، مشكولاً شكلاً تاماً بدقة واسترسال.</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3123284356"/>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491613" y="1868130"/>
            <a:ext cx="7924799" cy="4424516"/>
          </a:xfrm>
        </p:spPr>
        <p:txBody>
          <a:bodyPr>
            <a:noAutofit/>
          </a:bodyPr>
          <a:lstStyle/>
          <a:p>
            <a:pPr lvl="0" algn="r" defTabSz="457200">
              <a:lnSpc>
                <a:spcPct val="150000"/>
              </a:lnSpc>
              <a:spcAft>
                <a:spcPts val="400"/>
              </a:spcAft>
              <a:buClrTx/>
              <a:buSzTx/>
              <a:defRPr/>
            </a:pP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تقويم المعجم والتحدث والقراءة طيلة أيام الأسبوع الرابع.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التمرير لعدد محدود من المتعلمين يوميا طيلة الأسبوع الرابع  من المرحلة الخامسة حتى تتم تغطية جميع متعلمي القسم في نهاية الأسبوع.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المجموعات الأولى المعنية بالاختبار تتضمن المتعلمين المتحكمين، ويتم تأجيل متعلمي الفئتين ب و ج إلى الأيام الأخيرة من الأسبوع ليستفيدوا أكثر من حصص القراءة.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يتم تمرير روائز المعجم والتحدث والقراءة بالتتابع  وبشكل فردي في جلسة واحدة مع كل تلميذ؛</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إعداد جانب من الفصل الدراسي يخصص للتمرير الفردي؛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خلق بيئة آمنة لتمرير الروائز؛</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عدم وصل الحاسوب بشاشة العرض أثناء الروائز الفردية؛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تمرير الروائز الفردية ينشغل باقي المتعلمين بنشاط كتابي.</a:t>
            </a:r>
            <a:endParaRPr lang="ar-MA" sz="1800" b="0" kern="1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0104B7FE-BACC-7C54-82F6-DC4C89C509BE}"/>
              </a:ext>
            </a:extLst>
          </p:cNvPr>
          <p:cNvSpPr txBox="1">
            <a:spLocks/>
          </p:cNvSpPr>
          <p:nvPr/>
        </p:nvSpPr>
        <p:spPr>
          <a:xfrm>
            <a:off x="628650" y="776013"/>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عامة</a:t>
            </a:r>
          </a:p>
        </p:txBody>
      </p:sp>
    </p:spTree>
    <p:extLst>
      <p:ext uri="{BB962C8B-B14F-4D97-AF65-F5344CB8AC3E}">
        <p14:creationId xmlns:p14="http://schemas.microsoft.com/office/powerpoint/2010/main" val="915325715"/>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8483-1E06-3D1E-F19E-1D75E18CC380}"/>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59F067F9-BB33-F801-95A7-092BD6DF5B69}"/>
              </a:ext>
            </a:extLst>
          </p:cNvPr>
          <p:cNvGrpSpPr/>
          <p:nvPr/>
        </p:nvGrpSpPr>
        <p:grpSpPr>
          <a:xfrm>
            <a:off x="369760" y="2812551"/>
            <a:ext cx="8168503" cy="1862624"/>
            <a:chOff x="487747" y="3194510"/>
            <a:chExt cx="8168503" cy="1507254"/>
          </a:xfrm>
        </p:grpSpPr>
        <p:sp>
          <p:nvSpPr>
            <p:cNvPr id="6" name="ZoneTexte 5">
              <a:extLst>
                <a:ext uri="{FF2B5EF4-FFF2-40B4-BE49-F238E27FC236}">
                  <a16:creationId xmlns:a16="http://schemas.microsoft.com/office/drawing/2014/main" id="{F3A41CAD-FDD8-3EF0-A669-C2024B0E4ACB}"/>
                </a:ext>
              </a:extLst>
            </p:cNvPr>
            <p:cNvSpPr txBox="1"/>
            <p:nvPr/>
          </p:nvSpPr>
          <p:spPr>
            <a:xfrm>
              <a:off x="1466458" y="3194510"/>
              <a:ext cx="6366352" cy="67245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 رائز التحدث – رائز القراءة </a:t>
              </a:r>
            </a:p>
          </p:txBody>
        </p:sp>
        <p:sp>
          <p:nvSpPr>
            <p:cNvPr id="7" name="ZoneTexte 6">
              <a:extLst>
                <a:ext uri="{FF2B5EF4-FFF2-40B4-BE49-F238E27FC236}">
                  <a16:creationId xmlns:a16="http://schemas.microsoft.com/office/drawing/2014/main" id="{E21F439B-8711-AD39-EFE0-1F0592962098}"/>
                </a:ext>
              </a:extLst>
            </p:cNvPr>
            <p:cNvSpPr txBox="1"/>
            <p:nvPr/>
          </p:nvSpPr>
          <p:spPr>
            <a:xfrm>
              <a:off x="487747" y="4029313"/>
              <a:ext cx="8168503" cy="6724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تقويم فردي للمجموعة الثانية</a:t>
              </a:r>
              <a:endParaRPr kumimoji="0" lang="ar-MA" sz="2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endParaRPr>
            </a:p>
          </p:txBody>
        </p:sp>
      </p:grpSp>
    </p:spTree>
    <p:extLst>
      <p:ext uri="{BB962C8B-B14F-4D97-AF65-F5344CB8AC3E}">
        <p14:creationId xmlns:p14="http://schemas.microsoft.com/office/powerpoint/2010/main" val="2662377039"/>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5DE00F-F52C-972D-0415-E9242B23812C}"/>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748B4DA3-E238-40BB-61CE-542C61AA2BF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2776859-52AE-49CA-EDBB-AB5D0088E026}"/>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CFE77252-5257-E180-C11F-C1592ADEFAFE}"/>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4" name="Image 3">
            <a:extLst>
              <a:ext uri="{FF2B5EF4-FFF2-40B4-BE49-F238E27FC236}">
                <a16:creationId xmlns:a16="http://schemas.microsoft.com/office/drawing/2014/main" id="{7E492B9A-644B-A22E-1116-C43797806F81}"/>
              </a:ext>
            </a:extLst>
          </p:cNvPr>
          <p:cNvPicPr>
            <a:picLocks noChangeAspect="1"/>
          </p:cNvPicPr>
          <p:nvPr/>
        </p:nvPicPr>
        <p:blipFill>
          <a:blip r:embed="rId4"/>
          <a:stretch>
            <a:fillRect/>
          </a:stretch>
        </p:blipFill>
        <p:spPr>
          <a:xfrm>
            <a:off x="873607" y="5135139"/>
            <a:ext cx="7621464" cy="805085"/>
          </a:xfrm>
          <a:prstGeom prst="rect">
            <a:avLst/>
          </a:prstGeom>
        </p:spPr>
      </p:pic>
    </p:spTree>
    <p:extLst>
      <p:ext uri="{BB962C8B-B14F-4D97-AF65-F5344CB8AC3E}">
        <p14:creationId xmlns:p14="http://schemas.microsoft.com/office/powerpoint/2010/main" val="910040894"/>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571501" y="2202425"/>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في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ج</a:t>
            </a:r>
            <a:r>
              <a:rPr kumimoji="0" lang="ar-MA"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لسة</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واحدة لكل متعلم تمرر فيها أيضا روائز المعجم والقراءة.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يدخل المتعلم في حوار مع الأستاذ: الأستاذ يسأل والتلميذ يجيب؛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يطرح الأستاذ السؤال الأول، ينصت لإجابة التلميذ ثم يطرح السؤال الثاني وينصت لإجابة التلميذ وهكذا إلى أن ينهي طرح الأسئلة الأربعة؛</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إذا لم يجب المتعلم بعد 30 ثانية من طرح السؤال، يمر الأستاذ لطرح السؤال الموالي.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 يسجل الأستاذ النقطة التي حصل عليها التلميذ في الكفاية مباشرة على شبكة التفريغ. </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09600" y="77601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(PO1)</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3476306238"/>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FC16-7057-F073-8A13-ABE7EB365AF6}"/>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C7D85AEF-747C-8F80-8A47-6AB2ADB6D621}"/>
              </a:ext>
            </a:extLst>
          </p:cNvPr>
          <p:cNvSpPr txBox="1">
            <a:spLocks/>
          </p:cNvSpPr>
          <p:nvPr/>
        </p:nvSpPr>
        <p:spPr>
          <a:xfrm>
            <a:off x="1464535" y="7956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1A74E64-CC7C-E654-E962-47BA80D42112}"/>
              </a:ext>
            </a:extLst>
          </p:cNvPr>
          <p:cNvGraphicFramePr>
            <a:graphicFrameLocks noGrp="1"/>
          </p:cNvGraphicFramePr>
          <p:nvPr/>
        </p:nvGraphicFramePr>
        <p:xfrm>
          <a:off x="757085" y="1634094"/>
          <a:ext cx="7167715" cy="4727205"/>
        </p:xfrm>
        <a:graphic>
          <a:graphicData uri="http://schemas.openxmlformats.org/drawingml/2006/table">
            <a:tbl>
              <a:tblPr rtl="1" firstRow="1" firstCol="1" bandRow="1">
                <a:tableStyleId>{2C733AFA-3FCC-4A63-ADFC-33A60633C5B0}</a:tableStyleId>
              </a:tblPr>
              <a:tblGrid>
                <a:gridCol w="1818968">
                  <a:extLst>
                    <a:ext uri="{9D8B030D-6E8A-4147-A177-3AD203B41FA5}">
                      <a16:colId xmlns:a16="http://schemas.microsoft.com/office/drawing/2014/main" val="3323234144"/>
                    </a:ext>
                  </a:extLst>
                </a:gridCol>
                <a:gridCol w="2576026">
                  <a:extLst>
                    <a:ext uri="{9D8B030D-6E8A-4147-A177-3AD203B41FA5}">
                      <a16:colId xmlns:a16="http://schemas.microsoft.com/office/drawing/2014/main" val="2565114659"/>
                    </a:ext>
                  </a:extLst>
                </a:gridCol>
                <a:gridCol w="1327380">
                  <a:extLst>
                    <a:ext uri="{9D8B030D-6E8A-4147-A177-3AD203B41FA5}">
                      <a16:colId xmlns:a16="http://schemas.microsoft.com/office/drawing/2014/main" val="3934179830"/>
                    </a:ext>
                  </a:extLst>
                </a:gridCol>
                <a:gridCol w="1445341">
                  <a:extLst>
                    <a:ext uri="{9D8B030D-6E8A-4147-A177-3AD203B41FA5}">
                      <a16:colId xmlns:a16="http://schemas.microsoft.com/office/drawing/2014/main" val="3766131389"/>
                    </a:ext>
                  </a:extLst>
                </a:gridCol>
              </a:tblGrid>
              <a:tr h="363210">
                <a:tc>
                  <a:txBody>
                    <a:bodyPr/>
                    <a:lstStyle/>
                    <a:p>
                      <a:pPr algn="ctr" rtl="1">
                        <a:lnSpc>
                          <a:spcPct val="115000"/>
                        </a:lnSpc>
                        <a:spcAft>
                          <a:spcPts val="800"/>
                        </a:spcAft>
                        <a:buNone/>
                      </a:pPr>
                      <a:r>
                        <a:rPr lang="ar-MA" sz="1400" b="1" kern="100" dirty="0">
                          <a:effectLst/>
                        </a:rPr>
                        <a:t>التمرين</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1400" b="1" kern="100" dirty="0">
                          <a:effectLst/>
                        </a:rPr>
                        <a:t>التصحيح</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gridSpan="2">
                  <a:txBody>
                    <a:bodyPr/>
                    <a:lstStyle/>
                    <a:p>
                      <a:pPr algn="ctr" rtl="1">
                        <a:lnSpc>
                          <a:spcPct val="115000"/>
                        </a:lnSpc>
                        <a:spcAft>
                          <a:spcPts val="800"/>
                        </a:spcAft>
                        <a:buNone/>
                      </a:pPr>
                      <a:r>
                        <a:rPr lang="ar-MA" sz="1400" b="1" kern="100" dirty="0">
                          <a:effectLst/>
                        </a:rPr>
                        <a:t>سلم التنقيط</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hMerge="1">
                  <a:txBody>
                    <a:bodyPr/>
                    <a:lstStyle/>
                    <a:p>
                      <a:pPr algn="ctr" rtl="1">
                        <a:lnSpc>
                          <a:spcPct val="115000"/>
                        </a:lnSpc>
                        <a:spcAft>
                          <a:spcPts val="800"/>
                        </a:spcAft>
                        <a:buNone/>
                      </a:pP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extLst>
                  <a:ext uri="{0D108BD9-81ED-4DB2-BD59-A6C34878D82A}">
                    <a16:rowId xmlns:a16="http://schemas.microsoft.com/office/drawing/2014/main" val="2652643118"/>
                  </a:ext>
                </a:extLst>
              </a:tr>
              <a:tr h="1121507">
                <a:tc>
                  <a:txBody>
                    <a:bodyPr/>
                    <a:lstStyle/>
                    <a:p>
                      <a:pPr algn="ctr" rtl="1">
                        <a:lnSpc>
                          <a:spcPct val="115000"/>
                        </a:lnSpc>
                        <a:spcAft>
                          <a:spcPts val="800"/>
                        </a:spcAft>
                        <a:buNone/>
                      </a:pPr>
                      <a:r>
                        <a:rPr lang="ar-MA" sz="1800" b="0" kern="100" dirty="0">
                          <a:solidFill>
                            <a:srgbClr val="434E7B"/>
                          </a:solidFill>
                          <a:effectLst/>
                        </a:rPr>
                        <a:t>ما هو الحيوان الذي تفضله البنت؟</a:t>
                      </a:r>
                      <a:endParaRPr lang="fr-MA" sz="14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أي جواب صحيح مثل: تفضل البنت الكلب </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تحب البنت الكلب (الجرو)</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تحب البنت اللعب مع الكلب (الجرو)</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البنت تحب اللعب مع الكلب</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97367641"/>
                  </a:ext>
                </a:extLst>
              </a:tr>
              <a:tr h="1053612">
                <a:tc>
                  <a:txBody>
                    <a:bodyPr/>
                    <a:lstStyle/>
                    <a:p>
                      <a:pPr algn="ctr" rtl="1">
                        <a:lnSpc>
                          <a:spcPct val="115000"/>
                        </a:lnSpc>
                        <a:spcAft>
                          <a:spcPts val="800"/>
                        </a:spcAft>
                        <a:buNone/>
                      </a:pPr>
                      <a:r>
                        <a:rPr lang="ar-MA" sz="1800" b="0" kern="100" dirty="0">
                          <a:solidFill>
                            <a:srgbClr val="434E7B"/>
                          </a:solidFill>
                          <a:effectLst/>
                          <a:latin typeface="Arial"/>
                          <a:cs typeface="Arial"/>
                        </a:rPr>
                        <a:t>لماذا تحب البنت الكلب؟</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أي جواب صحيح مثل: تحب البنت الكلب لأنه ... / لأنها ...</a:t>
                      </a:r>
                    </a:p>
                    <a:p>
                      <a:pPr algn="ctr" rtl="1">
                        <a:lnSpc>
                          <a:spcPct val="115000"/>
                        </a:lnSpc>
                        <a:spcAft>
                          <a:spcPts val="800"/>
                        </a:spcAft>
                        <a:buNone/>
                      </a:pPr>
                      <a:r>
                        <a:rPr lang="ar-MA" sz="1400" kern="100" dirty="0">
                          <a:effectLst/>
                        </a:rPr>
                        <a:t>تفضل البنت الكلب لأنه ... / لأنها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53716951"/>
                  </a:ext>
                </a:extLst>
              </a:tr>
              <a:tr h="1118172">
                <a:tc>
                  <a:txBody>
                    <a:bodyPr/>
                    <a:lstStyle/>
                    <a:p>
                      <a:pPr marL="0" algn="ctr" defTabSz="514337" rtl="1" eaLnBrk="1" latinLnBrk="0" hangingPunct="1">
                        <a:lnSpc>
                          <a:spcPct val="115000"/>
                        </a:lnSpc>
                        <a:spcAft>
                          <a:spcPts val="800"/>
                        </a:spcAft>
                        <a:buNone/>
                      </a:pPr>
                      <a:r>
                        <a:rPr lang="ar-MA" sz="1800" b="0" kern="100" dirty="0">
                          <a:solidFill>
                            <a:srgbClr val="434E7B"/>
                          </a:solidFill>
                          <a:effectLst/>
                          <a:latin typeface="Arial"/>
                          <a:cs typeface="Arial"/>
                        </a:rPr>
                        <a:t>وأنت ما هو حيوانك المفضل؟</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أي جواب صحيح مثل: أفضل الأسد </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أحب .... أحب اللعب مع ...</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أفضل اللعب مع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007762808"/>
                  </a:ext>
                </a:extLst>
              </a:tr>
              <a:tr h="839118">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b="0" kern="100" dirty="0">
                          <a:solidFill>
                            <a:srgbClr val="434E7B"/>
                          </a:solidFill>
                          <a:effectLst/>
                          <a:latin typeface="Arial"/>
                          <a:ea typeface="Arial"/>
                          <a:cs typeface="Arial"/>
                        </a:rPr>
                        <a:t>لماذا تحب ....؟</a:t>
                      </a:r>
                      <a:endParaRPr lang="fr-MA" sz="1800" b="0" kern="100" dirty="0">
                        <a:solidFill>
                          <a:srgbClr val="434E7B"/>
                        </a:solidFill>
                        <a:effectLst/>
                        <a:latin typeface="Arial"/>
                        <a:ea typeface="Arial"/>
                        <a:cs typeface="Arial"/>
                      </a:endParaRPr>
                    </a:p>
                  </a:txBody>
                  <a:tcPr marL="61022" marR="61022" marT="0" marB="0"/>
                </a:tc>
                <a:tc>
                  <a:txBody>
                    <a:bodyPr/>
                    <a:lstStyle/>
                    <a:p>
                      <a:pPr algn="ctr" rtl="1">
                        <a:lnSpc>
                          <a:spcPct val="115000"/>
                        </a:lnSpc>
                        <a:spcAft>
                          <a:spcPts val="800"/>
                        </a:spcAft>
                        <a:buNone/>
                      </a:pPr>
                      <a:r>
                        <a:rPr lang="ar-MA" sz="1400" kern="100" dirty="0">
                          <a:effectLst/>
                        </a:rPr>
                        <a:t>يذكر المتعلم لماذا يحب الحيوان الذي اختاره. </a:t>
                      </a:r>
                    </a:p>
                    <a:p>
                      <a:pPr algn="ctr" rtl="1">
                        <a:lnSpc>
                          <a:spcPct val="115000"/>
                        </a:lnSpc>
                        <a:spcAft>
                          <a:spcPts val="800"/>
                        </a:spcAft>
                        <a:buNone/>
                      </a:pPr>
                      <a:r>
                        <a:rPr lang="ar-MA" sz="1400" kern="100" dirty="0">
                          <a:effectLst/>
                        </a:rPr>
                        <a:t>أحب (أفضل) .... لأنه... / لأنني ....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3961399647"/>
                  </a:ext>
                </a:extLst>
              </a:tr>
            </a:tbl>
          </a:graphicData>
        </a:graphic>
      </p:graphicFrame>
    </p:spTree>
    <p:extLst>
      <p:ext uri="{BB962C8B-B14F-4D97-AF65-F5344CB8AC3E}">
        <p14:creationId xmlns:p14="http://schemas.microsoft.com/office/powerpoint/2010/main" val="21173388"/>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0F10884-04EF-090E-A0E0-2A894448795A}"/>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30C5FC8-7990-2D29-F425-56EC36E0DFB8}"/>
              </a:ext>
            </a:extLst>
          </p:cNvPr>
          <p:cNvSpPr txBox="1">
            <a:spLocks noGrp="1"/>
          </p:cNvSpPr>
          <p:nvPr>
            <p:ph type="title"/>
          </p:nvPr>
        </p:nvSpPr>
        <p:spPr>
          <a:xfrm>
            <a:off x="588932" y="901226"/>
            <a:ext cx="6840000" cy="612000"/>
          </a:xfrm>
          <a:prstGeom prst="rect">
            <a:avLst/>
          </a:prstGeom>
          <a:noFill/>
          <a:ln>
            <a:noFill/>
          </a:ln>
        </p:spPr>
        <p:txBody>
          <a:bodyPr spcFirstLastPara="1" wrap="square" lIns="91425" tIns="45700" rIns="91425" bIns="45700" anchor="ctr" anchorCtr="0">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سأطرح عليك أسئلة. أجب عن كل سؤال بجملة صحيحة وتامة.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7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 هو الحيوان الذي تفضله البنت؟ لماذا تحب البنت ....؟</a:t>
            </a:r>
            <a:b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07D5762F-D182-0CE7-3625-676690D98459}"/>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a:extLst>
              <a:ext uri="{FF2B5EF4-FFF2-40B4-BE49-F238E27FC236}">
                <a16:creationId xmlns:a16="http://schemas.microsoft.com/office/drawing/2014/main" id="{20B7F87E-91CB-0A93-3DF1-59EDD86D1AB0}"/>
              </a:ext>
            </a:extLst>
          </p:cNvPr>
          <p:cNvPicPr>
            <a:picLocks noChangeAspect="1"/>
          </p:cNvPicPr>
          <p:nvPr/>
        </p:nvPicPr>
        <p:blipFill>
          <a:blip r:embed="rId4"/>
          <a:stretch>
            <a:fillRect/>
          </a:stretch>
        </p:blipFill>
        <p:spPr>
          <a:xfrm>
            <a:off x="1049355" y="2003899"/>
            <a:ext cx="6719252" cy="3668029"/>
          </a:xfrm>
          <a:prstGeom prst="rect">
            <a:avLst/>
          </a:prstGeom>
        </p:spPr>
      </p:pic>
    </p:spTree>
    <p:extLst>
      <p:ext uri="{BB962C8B-B14F-4D97-AF65-F5344CB8AC3E}">
        <p14:creationId xmlns:p14="http://schemas.microsoft.com/office/powerpoint/2010/main" val="2191971989"/>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140BE601-E359-7CB1-C898-6F6ED0AF7DFD}"/>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E50353B-B219-3751-2D09-0F8812704FFB}"/>
              </a:ext>
            </a:extLst>
          </p:cNvPr>
          <p:cNvSpPr txBox="1">
            <a:spLocks noGrp="1"/>
          </p:cNvSpPr>
          <p:nvPr>
            <p:ph type="title"/>
          </p:nvPr>
        </p:nvSpPr>
        <p:spPr>
          <a:xfrm>
            <a:off x="647298" y="792613"/>
            <a:ext cx="6840000" cy="612000"/>
          </a:xfrm>
          <a:prstGeom prst="rect">
            <a:avLst/>
          </a:prstGeom>
          <a:noFill/>
          <a:ln>
            <a:noFill/>
          </a:ln>
        </p:spPr>
        <p:txBody>
          <a:bodyPr spcFirstLastPara="1" wrap="square" lIns="91425" tIns="45700" rIns="91425" bIns="45700" anchor="ctr" anchorCtr="0">
            <a:normAutofit fontScale="90000"/>
          </a:bodyPr>
          <a:lstStyle/>
          <a:p>
            <a:pPr lvl="0"/>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7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وأنت أي حيوان تفضل؟ لماذا تحب ....؟</a:t>
            </a:r>
            <a:br>
              <a:rPr lang="ar-MA" sz="27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D7D330E8-C815-99E9-E245-261B68C6DFF6}"/>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53DFB3B2-9FDE-5A53-E5AA-0EA7A8CC3574}"/>
              </a:ext>
            </a:extLst>
          </p:cNvPr>
          <p:cNvPicPr>
            <a:picLocks noChangeAspect="1"/>
          </p:cNvPicPr>
          <p:nvPr/>
        </p:nvPicPr>
        <p:blipFill>
          <a:blip r:embed="rId4">
            <a:extLst>
              <a:ext uri="{28A0092B-C50C-407E-A947-70E740481C1C}">
                <a14:useLocalDpi xmlns:a14="http://schemas.microsoft.com/office/drawing/2010/main" val="0"/>
              </a:ext>
            </a:extLst>
          </a:blip>
          <a:srcRect l="74496" r="1" b="52830"/>
          <a:stretch>
            <a:fillRect/>
          </a:stretch>
        </p:blipFill>
        <p:spPr>
          <a:xfrm>
            <a:off x="1165784" y="4072923"/>
            <a:ext cx="1662201" cy="20505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 4">
            <a:extLst>
              <a:ext uri="{FF2B5EF4-FFF2-40B4-BE49-F238E27FC236}">
                <a16:creationId xmlns:a16="http://schemas.microsoft.com/office/drawing/2014/main" id="{C028DF8A-5256-C3AC-7BED-7A4E2F1ADA34}"/>
              </a:ext>
            </a:extLst>
          </p:cNvPr>
          <p:cNvPicPr>
            <a:picLocks noChangeAspect="1"/>
          </p:cNvPicPr>
          <p:nvPr/>
        </p:nvPicPr>
        <p:blipFill>
          <a:blip r:embed="rId4">
            <a:extLst>
              <a:ext uri="{28A0092B-C50C-407E-A947-70E740481C1C}">
                <a14:useLocalDpi xmlns:a14="http://schemas.microsoft.com/office/drawing/2010/main" val="0"/>
              </a:ext>
            </a:extLst>
          </a:blip>
          <a:srcRect l="48259" t="44263" r="25204" b="7155"/>
          <a:stretch>
            <a:fillRect/>
          </a:stretch>
        </p:blipFill>
        <p:spPr>
          <a:xfrm>
            <a:off x="6065556" y="4047659"/>
            <a:ext cx="1662201" cy="20295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e 5">
            <a:extLst>
              <a:ext uri="{FF2B5EF4-FFF2-40B4-BE49-F238E27FC236}">
                <a16:creationId xmlns:a16="http://schemas.microsoft.com/office/drawing/2014/main" id="{4353D06A-ADB0-FDDA-0374-87D6B294BD5C}"/>
              </a:ext>
            </a:extLst>
          </p:cNvPr>
          <p:cNvPicPr>
            <a:picLocks noChangeAspect="1"/>
          </p:cNvPicPr>
          <p:nvPr/>
        </p:nvPicPr>
        <p:blipFill>
          <a:blip r:embed="rId4">
            <a:extLst>
              <a:ext uri="{28A0092B-C50C-407E-A947-70E740481C1C}">
                <a14:useLocalDpi xmlns:a14="http://schemas.microsoft.com/office/drawing/2010/main" val="0"/>
              </a:ext>
            </a:extLst>
          </a:blip>
          <a:srcRect l="26316" t="47935" r="51428" b="7155"/>
          <a:stretch>
            <a:fillRect/>
          </a:stretch>
        </p:blipFill>
        <p:spPr>
          <a:xfrm>
            <a:off x="3615670" y="4114224"/>
            <a:ext cx="1662201" cy="20505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 6">
            <a:extLst>
              <a:ext uri="{FF2B5EF4-FFF2-40B4-BE49-F238E27FC236}">
                <a16:creationId xmlns:a16="http://schemas.microsoft.com/office/drawing/2014/main" id="{2EC97480-5838-B8D6-3B36-A9E8212273D6}"/>
              </a:ext>
            </a:extLst>
          </p:cNvPr>
          <p:cNvPicPr>
            <a:picLocks noChangeAspect="1"/>
          </p:cNvPicPr>
          <p:nvPr/>
        </p:nvPicPr>
        <p:blipFill>
          <a:blip r:embed="rId5"/>
          <a:stretch>
            <a:fillRect/>
          </a:stretch>
        </p:blipFill>
        <p:spPr>
          <a:xfrm>
            <a:off x="3615670" y="1931581"/>
            <a:ext cx="1662201" cy="19479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 7">
            <a:extLst>
              <a:ext uri="{FF2B5EF4-FFF2-40B4-BE49-F238E27FC236}">
                <a16:creationId xmlns:a16="http://schemas.microsoft.com/office/drawing/2014/main" id="{C6D1DB6F-9A63-A62A-ED64-C9B27EF8140A}"/>
              </a:ext>
            </a:extLst>
          </p:cNvPr>
          <p:cNvPicPr>
            <a:picLocks noChangeAspect="1"/>
          </p:cNvPicPr>
          <p:nvPr/>
        </p:nvPicPr>
        <p:blipFill>
          <a:blip r:embed="rId6"/>
          <a:stretch>
            <a:fillRect/>
          </a:stretch>
        </p:blipFill>
        <p:spPr>
          <a:xfrm>
            <a:off x="1208575" y="1931581"/>
            <a:ext cx="1662200" cy="18656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 9">
            <a:extLst>
              <a:ext uri="{FF2B5EF4-FFF2-40B4-BE49-F238E27FC236}">
                <a16:creationId xmlns:a16="http://schemas.microsoft.com/office/drawing/2014/main" id="{EA8BC2D3-59B9-2F98-285E-CAA048CF7CE2}"/>
              </a:ext>
            </a:extLst>
          </p:cNvPr>
          <p:cNvPicPr>
            <a:picLocks noChangeAspect="1"/>
          </p:cNvPicPr>
          <p:nvPr/>
        </p:nvPicPr>
        <p:blipFill>
          <a:blip r:embed="rId7"/>
          <a:stretch>
            <a:fillRect/>
          </a:stretch>
        </p:blipFill>
        <p:spPr>
          <a:xfrm>
            <a:off x="6065556" y="2105662"/>
            <a:ext cx="1517514" cy="151751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65187071"/>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AEDC-359B-FD00-99F6-FFF2A2E1E87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3E83F45-9F78-822C-E3C3-E49821BACDA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1729579652"/>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CEA6ED5-F4A2-6178-B46A-1DBE8CBFD71E}"/>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E244FE46-C919-8C74-5403-34EE97F5F26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12901851-7A94-B412-F55D-3AD9C2B40AF2}"/>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244BB111-EC7C-A044-6E7C-D5D52F549D47}"/>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6" name="Image 5">
            <a:extLst>
              <a:ext uri="{FF2B5EF4-FFF2-40B4-BE49-F238E27FC236}">
                <a16:creationId xmlns:a16="http://schemas.microsoft.com/office/drawing/2014/main" id="{2377B18F-B8F3-23A2-CD46-BD77B33CE89A}"/>
              </a:ext>
            </a:extLst>
          </p:cNvPr>
          <p:cNvPicPr>
            <a:picLocks noChangeAspect="1"/>
          </p:cNvPicPr>
          <p:nvPr/>
        </p:nvPicPr>
        <p:blipFill>
          <a:blip r:embed="rId4"/>
          <a:stretch>
            <a:fillRect/>
          </a:stretch>
        </p:blipFill>
        <p:spPr>
          <a:xfrm>
            <a:off x="702556" y="5161934"/>
            <a:ext cx="7738888" cy="746331"/>
          </a:xfrm>
          <a:prstGeom prst="rect">
            <a:avLst/>
          </a:prstGeom>
        </p:spPr>
      </p:pic>
    </p:spTree>
    <p:extLst>
      <p:ext uri="{BB962C8B-B14F-4D97-AF65-F5344CB8AC3E}">
        <p14:creationId xmlns:p14="http://schemas.microsoft.com/office/powerpoint/2010/main" val="725617103"/>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FBA-45A1-DD3F-DC71-5BC68517C15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62A491B-087C-83CC-A924-4C76A0C8EE8C}"/>
              </a:ext>
            </a:extLst>
          </p:cNvPr>
          <p:cNvSpPr>
            <a:spLocks noGrp="1"/>
          </p:cNvSpPr>
          <p:nvPr>
            <p:ph type="title"/>
          </p:nvPr>
        </p:nvSpPr>
        <p:spPr>
          <a:xfrm>
            <a:off x="590551" y="2104103"/>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(PO2)</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fr-FR"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1</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في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نفس الجلسة بشكل فردي، تلميذ تلو الآخر.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ت</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 تهيئة المتعلمين عبر شرح المطلوب.</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يصف التلميذ  شفهيا كل صورة بالإجابة عن سؤالين يطرحهما الأستاذ.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إجابة المتعلم يجب أن تكون بجملة تامة باللغة العربية.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الأستاذ للمتعلم 30 ثانية لملاحظة  كل صورة جيدا قبل البدء في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يضع الأستاذ النقطة التي حصل عليها التلميذ في الكفاية مباشرة بعد الإجابة.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مؤشرات التحكم: إنتاج جملتين مفيدتين وتامتين باللغة العربية تصفان مضمون كل صورة. </a:t>
            </a:r>
          </a:p>
        </p:txBody>
      </p:sp>
      <p:sp>
        <p:nvSpPr>
          <p:cNvPr id="2" name="Titre 3">
            <a:extLst>
              <a:ext uri="{FF2B5EF4-FFF2-40B4-BE49-F238E27FC236}">
                <a16:creationId xmlns:a16="http://schemas.microsoft.com/office/drawing/2014/main" id="{D20B3568-1A59-3953-0D0D-BFD185268EBD}"/>
              </a:ext>
            </a:extLst>
          </p:cNvPr>
          <p:cNvSpPr txBox="1">
            <a:spLocks/>
          </p:cNvSpPr>
          <p:nvPr/>
        </p:nvSpPr>
        <p:spPr>
          <a:xfrm>
            <a:off x="609600" y="79300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(PO2)</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539123382"/>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D9E4B-395D-D2D7-33EE-5F755318E0F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0DE98970-3425-E6B5-117A-077FBEA09CB7}"/>
              </a:ext>
            </a:extLst>
          </p:cNvPr>
          <p:cNvSpPr txBox="1">
            <a:spLocks/>
          </p:cNvSpPr>
          <p:nvPr/>
        </p:nvSpPr>
        <p:spPr>
          <a:xfrm>
            <a:off x="1612018" y="746515"/>
            <a:ext cx="579167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4" name="Tableau 3">
            <a:extLst>
              <a:ext uri="{FF2B5EF4-FFF2-40B4-BE49-F238E27FC236}">
                <a16:creationId xmlns:a16="http://schemas.microsoft.com/office/drawing/2014/main" id="{C3DCDE1B-37C1-4928-B8BD-C49C5E98E721}"/>
              </a:ext>
            </a:extLst>
          </p:cNvPr>
          <p:cNvGraphicFramePr>
            <a:graphicFrameLocks noGrp="1"/>
          </p:cNvGraphicFramePr>
          <p:nvPr/>
        </p:nvGraphicFramePr>
        <p:xfrm>
          <a:off x="1172142" y="1826851"/>
          <a:ext cx="6671423" cy="4472699"/>
        </p:xfrm>
        <a:graphic>
          <a:graphicData uri="http://schemas.openxmlformats.org/drawingml/2006/table">
            <a:tbl>
              <a:tblPr rtl="1" firstRow="1" firstCol="1" bandRow="1">
                <a:tableStyleId>{2C733AFA-3FCC-4A63-ADFC-33A60633C5B0}</a:tableStyleId>
              </a:tblPr>
              <a:tblGrid>
                <a:gridCol w="1693902">
                  <a:extLst>
                    <a:ext uri="{9D8B030D-6E8A-4147-A177-3AD203B41FA5}">
                      <a16:colId xmlns:a16="http://schemas.microsoft.com/office/drawing/2014/main" val="1636862007"/>
                    </a:ext>
                  </a:extLst>
                </a:gridCol>
                <a:gridCol w="2840505">
                  <a:extLst>
                    <a:ext uri="{9D8B030D-6E8A-4147-A177-3AD203B41FA5}">
                      <a16:colId xmlns:a16="http://schemas.microsoft.com/office/drawing/2014/main" val="3162966978"/>
                    </a:ext>
                  </a:extLst>
                </a:gridCol>
                <a:gridCol w="1068508">
                  <a:extLst>
                    <a:ext uri="{9D8B030D-6E8A-4147-A177-3AD203B41FA5}">
                      <a16:colId xmlns:a16="http://schemas.microsoft.com/office/drawing/2014/main" val="1176907456"/>
                    </a:ext>
                  </a:extLst>
                </a:gridCol>
                <a:gridCol w="1068508">
                  <a:extLst>
                    <a:ext uri="{9D8B030D-6E8A-4147-A177-3AD203B41FA5}">
                      <a16:colId xmlns:a16="http://schemas.microsoft.com/office/drawing/2014/main" val="2154141635"/>
                    </a:ext>
                  </a:extLst>
                </a:gridCol>
              </a:tblGrid>
              <a:tr h="471323">
                <a:tc>
                  <a:txBody>
                    <a:bodyPr/>
                    <a:lstStyle/>
                    <a:p>
                      <a:pPr algn="ctr" rtl="1">
                        <a:lnSpc>
                          <a:spcPct val="115000"/>
                        </a:lnSpc>
                        <a:spcAft>
                          <a:spcPts val="800"/>
                        </a:spcAft>
                        <a:buNone/>
                      </a:pPr>
                      <a:r>
                        <a:rPr lang="ar-MA" sz="1200" b="1" kern="100" dirty="0">
                          <a:effectLst/>
                        </a:rPr>
                        <a:t>التمرين</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a:txBody>
                    <a:bodyPr/>
                    <a:lstStyle/>
                    <a:p>
                      <a:pPr algn="ctr" rtl="1">
                        <a:lnSpc>
                          <a:spcPct val="115000"/>
                        </a:lnSpc>
                        <a:spcAft>
                          <a:spcPts val="800"/>
                        </a:spcAft>
                        <a:buNone/>
                      </a:pPr>
                      <a:r>
                        <a:rPr lang="ar-MA" sz="1200" b="1" kern="100" dirty="0">
                          <a:effectLst/>
                        </a:rPr>
                        <a:t>التصحيح</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gridSpan="2">
                  <a:txBody>
                    <a:bodyPr/>
                    <a:lstStyle/>
                    <a:p>
                      <a:pPr algn="ctr" rtl="1">
                        <a:lnSpc>
                          <a:spcPct val="115000"/>
                        </a:lnSpc>
                        <a:spcAft>
                          <a:spcPts val="800"/>
                        </a:spcAft>
                        <a:buNone/>
                      </a:pPr>
                      <a:r>
                        <a:rPr lang="ar-MA" sz="1200" b="1" kern="100" dirty="0">
                          <a:effectLst/>
                        </a:rPr>
                        <a:t>سلم</a:t>
                      </a:r>
                      <a:endParaRPr lang="fr-MA" sz="900" b="1" kern="100" dirty="0">
                        <a:effectLst/>
                      </a:endParaRPr>
                    </a:p>
                    <a:p>
                      <a:pPr algn="ctr" rtl="1">
                        <a:lnSpc>
                          <a:spcPct val="115000"/>
                        </a:lnSpc>
                        <a:spcAft>
                          <a:spcPts val="800"/>
                        </a:spcAft>
                        <a:buNone/>
                      </a:pPr>
                      <a:r>
                        <a:rPr lang="ar-MA" sz="1200" b="1" kern="100" dirty="0">
                          <a:effectLst/>
                        </a:rPr>
                        <a:t> التنقيط</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hMerge="1">
                  <a:txBody>
                    <a:bodyPr/>
                    <a:lstStyle/>
                    <a:p>
                      <a:pPr algn="ctr" rtl="1">
                        <a:lnSpc>
                          <a:spcPct val="115000"/>
                        </a:lnSpc>
                        <a:spcAft>
                          <a:spcPts val="800"/>
                        </a:spcAft>
                        <a:buNone/>
                      </a:pP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extLst>
                  <a:ext uri="{0D108BD9-81ED-4DB2-BD59-A6C34878D82A}">
                    <a16:rowId xmlns:a16="http://schemas.microsoft.com/office/drawing/2014/main" val="2460395793"/>
                  </a:ext>
                </a:extLst>
              </a:tr>
              <a:tr h="66562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1</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توجد البقرة؟</a:t>
                      </a:r>
                    </a:p>
                    <a:p>
                      <a:pPr algn="r" rtl="1">
                        <a:lnSpc>
                          <a:spcPct val="115000"/>
                        </a:lnSpc>
                        <a:spcAft>
                          <a:spcPts val="800"/>
                        </a:spcAft>
                        <a:buNone/>
                      </a:pPr>
                      <a:r>
                        <a:rPr lang="ar-MA" sz="2000" b="0" kern="100" dirty="0">
                          <a:solidFill>
                            <a:srgbClr val="434E7B"/>
                          </a:solidFill>
                          <a:effectLst/>
                          <a:latin typeface="Arial"/>
                          <a:cs typeface="Arial"/>
                        </a:rPr>
                        <a:t>ماذا تفعل البقرة؟</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توجد البقرة في المزرعة (الزريبة/ الحضيرة/ القرية/ البستان ...). </a:t>
                      </a:r>
                    </a:p>
                    <a:p>
                      <a:pPr algn="r" rtl="1">
                        <a:lnSpc>
                          <a:spcPct val="115000"/>
                        </a:lnSpc>
                        <a:spcAft>
                          <a:spcPts val="800"/>
                        </a:spcAft>
                        <a:buNone/>
                      </a:pPr>
                      <a:r>
                        <a:rPr lang="ar-MA" sz="1400" kern="100" dirty="0">
                          <a:effectLst/>
                        </a:rPr>
                        <a:t>أو: البقرة في المزرعة (الزريبة ...).</a:t>
                      </a:r>
                      <a:endParaRPr lang="fr-MA" sz="1400" kern="100" dirty="0">
                        <a:effectLst/>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416755977"/>
                  </a:ext>
                </a:extLst>
              </a:tr>
              <a:tr h="662129">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تأكل البقرة العشب (الأعشاب).</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البقرة تأكل العشب.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45737837"/>
                  </a:ext>
                </a:extLst>
              </a:tr>
              <a:tr h="86245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2</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توجد الحيوانات؟</a:t>
                      </a:r>
                    </a:p>
                    <a:p>
                      <a:pPr algn="r" rtl="1">
                        <a:lnSpc>
                          <a:spcPct val="115000"/>
                        </a:lnSpc>
                        <a:spcAft>
                          <a:spcPts val="800"/>
                        </a:spcAft>
                        <a:buNone/>
                      </a:pPr>
                      <a:r>
                        <a:rPr lang="ar-MA" sz="2000" b="0" kern="100" dirty="0">
                          <a:solidFill>
                            <a:srgbClr val="434E7B"/>
                          </a:solidFill>
                          <a:effectLst/>
                          <a:latin typeface="Arial"/>
                          <a:cs typeface="Arial"/>
                        </a:rPr>
                        <a:t> </a:t>
                      </a:r>
                      <a:endParaRPr lang="f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يفعل الأسد؟</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توجد الأطفال في حديقة الحيوانات</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الحيوانات في حديقة الحيوانات.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8978080"/>
                  </a:ext>
                </a:extLst>
              </a:tr>
              <a:tr h="1371573">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الأسد يزأر / يزأر الأسد</a:t>
                      </a:r>
                    </a:p>
                    <a:p>
                      <a:pPr algn="r" rtl="1">
                        <a:lnSpc>
                          <a:spcPct val="115000"/>
                        </a:lnSpc>
                        <a:spcAft>
                          <a:spcPts val="800"/>
                        </a:spcAft>
                        <a:buNone/>
                      </a:pPr>
                      <a:r>
                        <a:rPr lang="ar-MA" sz="1400" kern="100" dirty="0">
                          <a:effectLst/>
                        </a:rPr>
                        <a:t>ينظر الأسد إلى الزرافة</a:t>
                      </a:r>
                    </a:p>
                    <a:p>
                      <a:pPr algn="r" rtl="1">
                        <a:lnSpc>
                          <a:spcPct val="115000"/>
                        </a:lnSpc>
                        <a:spcAft>
                          <a:spcPts val="800"/>
                        </a:spcAft>
                        <a:buNone/>
                      </a:pPr>
                      <a:r>
                        <a:rPr lang="ar-MA" sz="1400" kern="100" dirty="0">
                          <a:effectLst/>
                        </a:rPr>
                        <a:t>ينظر الأسد إلى الزوار</a:t>
                      </a:r>
                    </a:p>
                    <a:p>
                      <a:pPr algn="r" rtl="1">
                        <a:lnSpc>
                          <a:spcPct val="115000"/>
                        </a:lnSpc>
                        <a:spcAft>
                          <a:spcPts val="800"/>
                        </a:spcAft>
                        <a:buNone/>
                      </a:pPr>
                      <a:r>
                        <a:rPr lang="ar-MA" sz="1400" kern="100" dirty="0">
                          <a:effectLst/>
                        </a:rPr>
                        <a:t>الأسد واقف. يقف الأسد</a:t>
                      </a: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601442256"/>
                  </a:ext>
                </a:extLst>
              </a:tr>
            </a:tbl>
          </a:graphicData>
        </a:graphic>
      </p:graphicFrame>
    </p:spTree>
    <p:extLst>
      <p:ext uri="{BB962C8B-B14F-4D97-AF65-F5344CB8AC3E}">
        <p14:creationId xmlns:p14="http://schemas.microsoft.com/office/powerpoint/2010/main" val="258501952"/>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البقرة؟ ما ماذا تفعل البقرة؟</a:t>
            </a: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a:extLst>
              <a:ext uri="{FF2B5EF4-FFF2-40B4-BE49-F238E27FC236}">
                <a16:creationId xmlns:a16="http://schemas.microsoft.com/office/drawing/2014/main" id="{8C0881E0-4B88-7361-E9D8-A598EE5EA37C}"/>
              </a:ext>
            </a:extLst>
          </p:cNvPr>
          <p:cNvPicPr>
            <a:picLocks noChangeAspect="1"/>
          </p:cNvPicPr>
          <p:nvPr/>
        </p:nvPicPr>
        <p:blipFill>
          <a:blip r:embed="rId4"/>
          <a:stretch>
            <a:fillRect/>
          </a:stretch>
        </p:blipFill>
        <p:spPr>
          <a:xfrm>
            <a:off x="758757" y="2025244"/>
            <a:ext cx="7286017" cy="3977425"/>
          </a:xfrm>
          <a:prstGeom prst="rect">
            <a:avLst/>
          </a:prstGeom>
        </p:spPr>
      </p:pic>
    </p:spTree>
    <p:extLst>
      <p:ext uri="{BB962C8B-B14F-4D97-AF65-F5344CB8AC3E}">
        <p14:creationId xmlns:p14="http://schemas.microsoft.com/office/powerpoint/2010/main" val="2353536307"/>
      </p:ext>
    </p:extLst>
  </p:cSld>
  <p:clrMapOvr>
    <a:masterClrMapping/>
  </p:clrMapOvr>
  <p:transition spd="slow">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EF03694-B41C-2AD8-D353-6A20D1ED2A6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0F43A10-EB5F-E515-876E-3089E906520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هذه الحيوانات؟ ماذا يفعل الاسد؟</a:t>
            </a:r>
          </a:p>
        </p:txBody>
      </p:sp>
      <p:pic>
        <p:nvPicPr>
          <p:cNvPr id="29" name="Espace réservé pour une image  3">
            <a:extLst>
              <a:ext uri="{FF2B5EF4-FFF2-40B4-BE49-F238E27FC236}">
                <a16:creationId xmlns:a16="http://schemas.microsoft.com/office/drawing/2014/main" id="{862A7FE6-3AFE-C5B6-28F5-B827AFA808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440AC9FA-65E8-93E8-84D9-D3BEEB3B48AE}"/>
              </a:ext>
            </a:extLst>
          </p:cNvPr>
          <p:cNvPicPr>
            <a:picLocks noChangeAspect="1"/>
          </p:cNvPicPr>
          <p:nvPr/>
        </p:nvPicPr>
        <p:blipFill>
          <a:blip r:embed="rId4"/>
          <a:stretch>
            <a:fillRect/>
          </a:stretch>
        </p:blipFill>
        <p:spPr>
          <a:xfrm>
            <a:off x="2330220" y="2081719"/>
            <a:ext cx="4483559" cy="33274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9254600"/>
      </p:ext>
    </p:extLst>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E3B0-B94E-8492-661C-2D8EDDC3C26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BA5DA7A-DAE0-5788-A721-CF86F25091E5}"/>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433799307"/>
      </p:ext>
    </p:extLst>
  </p:cSld>
  <p:clrMapOvr>
    <a:masterClrMapping/>
  </p:clrMapOvr>
  <p:transition spd="slow">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7ABBB61-B6E9-5BDA-C0AC-836FCA083D8E}"/>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BC48FA72-C2FF-2E75-5DB3-5B3DD917A968}"/>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a:t>
            </a:r>
          </a:p>
        </p:txBody>
      </p:sp>
      <p:pic>
        <p:nvPicPr>
          <p:cNvPr id="8" name="Image 7">
            <a:extLst>
              <a:ext uri="{FF2B5EF4-FFF2-40B4-BE49-F238E27FC236}">
                <a16:creationId xmlns:a16="http://schemas.microsoft.com/office/drawing/2014/main" id="{9DB5B8AB-3595-45E0-B8FE-EAA73D734766}"/>
              </a:ext>
            </a:extLst>
          </p:cNvPr>
          <p:cNvPicPr>
            <a:picLocks noChangeAspect="1"/>
          </p:cNvPicPr>
          <p:nvPr/>
        </p:nvPicPr>
        <p:blipFill>
          <a:blip r:embed="rId4"/>
          <a:stretch>
            <a:fillRect/>
          </a:stretch>
        </p:blipFill>
        <p:spPr>
          <a:xfrm>
            <a:off x="929825" y="5240594"/>
            <a:ext cx="7463906" cy="593252"/>
          </a:xfrm>
          <a:prstGeom prst="rect">
            <a:avLst/>
          </a:prstGeom>
        </p:spPr>
      </p:pic>
    </p:spTree>
    <p:extLst>
      <p:ext uri="{BB962C8B-B14F-4D97-AF65-F5344CB8AC3E}">
        <p14:creationId xmlns:p14="http://schemas.microsoft.com/office/powerpoint/2010/main" val="4094006743"/>
      </p:ext>
    </p:extLst>
  </p:cSld>
  <p:clrMapOvr>
    <a:masterClrMapping/>
  </p:clrMapOvr>
  <p:transition spd="slow">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B956-900D-A75C-2047-782712CFC1B2}"/>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0DA124D8-C1D5-84BE-35CD-D7F18E98FD73}"/>
              </a:ext>
            </a:extLst>
          </p:cNvPr>
          <p:cNvSpPr>
            <a:spLocks noGrp="1"/>
          </p:cNvSpPr>
          <p:nvPr>
            <p:ph type="title"/>
          </p:nvPr>
        </p:nvSpPr>
        <p:spPr>
          <a:xfrm>
            <a:off x="590551" y="211309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مباشرة بعد رائزي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kern="100" dirty="0">
                <a:solidFill>
                  <a:srgbClr val="C00000"/>
                </a:solidFill>
                <a:latin typeface="Calibri" panose="020F0502020204030204" pitchFamily="34" charset="0"/>
                <a:ea typeface="Calibri" panose="020F0502020204030204" pitchFamily="34" charset="0"/>
                <a:cs typeface="Calibri" panose="020F0502020204030204" pitchFamily="34" charset="0"/>
              </a:rPr>
              <a:t>يختار الأستاذ 4 صور فقط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من بين الست صور المعروضة ويطلب من المتعلمين التعرف عليها.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يمنح الممرر للمتعلم 30 ثانية لملاحظة  الصور الأربع قبل أن يبدأ الإجابة على الرائز.</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يجيب المتعلم على الرائز شفهيا بأن يشير إلى كل صورة ويذكر الكلمة الموافقة لها.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B0102CAE-4C3B-6AD5-44D3-9C206CE4E75B}"/>
              </a:ext>
            </a:extLst>
          </p:cNvPr>
          <p:cNvSpPr txBox="1">
            <a:spLocks/>
          </p:cNvSpPr>
          <p:nvPr/>
        </p:nvSpPr>
        <p:spPr>
          <a:xfrm>
            <a:off x="628650" y="71701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المعجم</a:t>
            </a:r>
          </a:p>
        </p:txBody>
      </p:sp>
    </p:spTree>
    <p:extLst>
      <p:ext uri="{BB962C8B-B14F-4D97-AF65-F5344CB8AC3E}">
        <p14:creationId xmlns:p14="http://schemas.microsoft.com/office/powerpoint/2010/main" val="959744454"/>
      </p:ext>
    </p:extLst>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83F2-2996-471C-77CD-DA4FF54A8D2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0DCACD5-A192-E77F-1048-FC5A8325489F}"/>
              </a:ext>
            </a:extLst>
          </p:cNvPr>
          <p:cNvSpPr txBox="1">
            <a:spLocks/>
          </p:cNvSpPr>
          <p:nvPr/>
        </p:nvSpPr>
        <p:spPr>
          <a:xfrm>
            <a:off x="1533832" y="815341"/>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6" name="Tableau 5">
            <a:extLst>
              <a:ext uri="{FF2B5EF4-FFF2-40B4-BE49-F238E27FC236}">
                <a16:creationId xmlns:a16="http://schemas.microsoft.com/office/drawing/2014/main" id="{4F497C31-7616-CE27-D137-B051A950B923}"/>
              </a:ext>
            </a:extLst>
          </p:cNvPr>
          <p:cNvGraphicFramePr>
            <a:graphicFrameLocks noGrp="1"/>
          </p:cNvGraphicFramePr>
          <p:nvPr/>
        </p:nvGraphicFramePr>
        <p:xfrm>
          <a:off x="1643194" y="2480553"/>
          <a:ext cx="5857611" cy="3765695"/>
        </p:xfrm>
        <a:graphic>
          <a:graphicData uri="http://schemas.openxmlformats.org/drawingml/2006/table">
            <a:tbl>
              <a:tblPr rtl="1" firstRow="1" firstCol="1" bandRow="1">
                <a:tableStyleId>{2C733AFA-3FCC-4A63-ADFC-33A60633C5B0}</a:tableStyleId>
              </a:tblPr>
              <a:tblGrid>
                <a:gridCol w="2270588">
                  <a:extLst>
                    <a:ext uri="{9D8B030D-6E8A-4147-A177-3AD203B41FA5}">
                      <a16:colId xmlns:a16="http://schemas.microsoft.com/office/drawing/2014/main" val="3962430757"/>
                    </a:ext>
                  </a:extLst>
                </a:gridCol>
                <a:gridCol w="1925372">
                  <a:extLst>
                    <a:ext uri="{9D8B030D-6E8A-4147-A177-3AD203B41FA5}">
                      <a16:colId xmlns:a16="http://schemas.microsoft.com/office/drawing/2014/main" val="3594061602"/>
                    </a:ext>
                  </a:extLst>
                </a:gridCol>
                <a:gridCol w="1661651">
                  <a:extLst>
                    <a:ext uri="{9D8B030D-6E8A-4147-A177-3AD203B41FA5}">
                      <a16:colId xmlns:a16="http://schemas.microsoft.com/office/drawing/2014/main" val="1148690908"/>
                    </a:ext>
                  </a:extLst>
                </a:gridCol>
              </a:tblGrid>
              <a:tr h="568839">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550834">
                <a:tc>
                  <a:txBody>
                    <a:bodyPr/>
                    <a:lstStyle/>
                    <a:p>
                      <a:pPr algn="ctr" rtl="1">
                        <a:lnSpc>
                          <a:spcPct val="115000"/>
                        </a:lnSpc>
                        <a:spcAft>
                          <a:spcPts val="800"/>
                        </a:spcAft>
                        <a:buNone/>
                      </a:pPr>
                      <a:r>
                        <a:rPr lang="ar-MA" sz="1600" kern="100" dirty="0">
                          <a:effectLst/>
                        </a:rPr>
                        <a:t>الصورة 1</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550834">
                <a:tc>
                  <a:txBody>
                    <a:bodyPr/>
                    <a:lstStyle/>
                    <a:p>
                      <a:pPr algn="ctr" rtl="1">
                        <a:lnSpc>
                          <a:spcPct val="115000"/>
                        </a:lnSpc>
                        <a:spcAft>
                          <a:spcPts val="800"/>
                        </a:spcAft>
                        <a:buNone/>
                      </a:pPr>
                      <a:r>
                        <a:rPr lang="ar-MA" sz="1600" kern="100" dirty="0">
                          <a:effectLst/>
                        </a:rPr>
                        <a:t>الصورة 2</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r h="550834">
                <a:tc>
                  <a:txBody>
                    <a:bodyPr/>
                    <a:lstStyle/>
                    <a:p>
                      <a:pPr algn="ctr" rtl="1">
                        <a:lnSpc>
                          <a:spcPct val="115000"/>
                        </a:lnSpc>
                        <a:spcAft>
                          <a:spcPts val="800"/>
                        </a:spcAft>
                        <a:buNone/>
                      </a:pPr>
                      <a:r>
                        <a:rPr lang="ar-MA" sz="1600" kern="100" dirty="0">
                          <a:effectLst/>
                        </a:rPr>
                        <a:t>الصورة 3</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97417262"/>
                  </a:ext>
                </a:extLst>
              </a:tr>
              <a:tr h="1160543">
                <a:tc>
                  <a:txBody>
                    <a:bodyPr/>
                    <a:lstStyle/>
                    <a:p>
                      <a:pPr algn="ctr" rtl="1">
                        <a:lnSpc>
                          <a:spcPct val="115000"/>
                        </a:lnSpc>
                        <a:spcAft>
                          <a:spcPts val="800"/>
                        </a:spcAft>
                        <a:buNone/>
                      </a:pPr>
                      <a:r>
                        <a:rPr lang="ar-MA" sz="1600" kern="100" dirty="0">
                          <a:effectLst/>
                        </a:rPr>
                        <a:t>الصورة 4</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2,5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27731652"/>
                  </a:ext>
                </a:extLst>
              </a:tr>
            </a:tbl>
          </a:graphicData>
        </a:graphic>
      </p:graphicFrame>
      <p:sp>
        <p:nvSpPr>
          <p:cNvPr id="3" name="ZoneTexte 2">
            <a:extLst>
              <a:ext uri="{FF2B5EF4-FFF2-40B4-BE49-F238E27FC236}">
                <a16:creationId xmlns:a16="http://schemas.microsoft.com/office/drawing/2014/main" id="{43376B51-1904-C370-B6DD-179D9EDCA694}"/>
              </a:ext>
            </a:extLst>
          </p:cNvPr>
          <p:cNvSpPr txBox="1"/>
          <p:nvPr/>
        </p:nvSpPr>
        <p:spPr>
          <a:xfrm>
            <a:off x="1118682" y="1828801"/>
            <a:ext cx="6718517" cy="400110"/>
          </a:xfrm>
          <a:prstGeom prst="rect">
            <a:avLst/>
          </a:prstGeom>
          <a:noFill/>
          <a:ln w="19050">
            <a:solidFill>
              <a:srgbClr val="424D7B"/>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100" cap="none" spc="0" normalizeH="0" baseline="0" noProof="0" dirty="0">
                <a:ln>
                  <a:noFill/>
                </a:ln>
                <a:solidFill>
                  <a:srgbClr val="000000"/>
                </a:solidFill>
                <a:effectLst/>
                <a:uLnTx/>
                <a:uFillTx/>
                <a:latin typeface="Arial"/>
                <a:cs typeface="Arial"/>
                <a:sym typeface="Arial"/>
              </a:rPr>
              <a:t>الصور المقترحة: </a:t>
            </a:r>
            <a:r>
              <a:rPr kumimoji="0" lang="ar-MA" sz="2000" b="0" i="0" u="none" strike="noStrike" kern="100" cap="none" spc="0" normalizeH="0" baseline="0" noProof="0" dirty="0">
                <a:ln>
                  <a:noFill/>
                </a:ln>
                <a:solidFill>
                  <a:srgbClr val="C00000"/>
                </a:solidFill>
                <a:effectLst/>
                <a:uLnTx/>
                <a:uFillTx/>
                <a:latin typeface="Arial"/>
                <a:cs typeface="Arial"/>
                <a:sym typeface="Arial"/>
              </a:rPr>
              <a:t>حمل – خمٌّ – حديقة الحيوانات – حمار وحشي – نهر - رياح</a:t>
            </a:r>
            <a:endParaRPr kumimoji="0" lang="fr-MA" sz="2000" b="0" i="0" u="none" strike="noStrike" kern="100" cap="none" spc="0" normalizeH="0" baseline="0" noProof="0" dirty="0">
              <a:ln>
                <a:noFill/>
              </a:ln>
              <a:solidFill>
                <a:srgbClr val="C00000"/>
              </a:solidFill>
              <a:effectLst/>
              <a:uLnTx/>
              <a:uFillTx/>
              <a:latin typeface="Arial"/>
              <a:cs typeface="Arial"/>
              <a:sym typeface="Arial"/>
            </a:endParaRPr>
          </a:p>
        </p:txBody>
      </p:sp>
    </p:spTree>
    <p:extLst>
      <p:ext uri="{BB962C8B-B14F-4D97-AF65-F5344CB8AC3E}">
        <p14:creationId xmlns:p14="http://schemas.microsoft.com/office/powerpoint/2010/main" val="2211900783"/>
      </p:ext>
    </p:extLst>
  </p:cSld>
  <p:clrMapOvr>
    <a:masterClrMapping/>
  </p:clrMapOvr>
  <p:transition spd="slow">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 جيدا. اذكر الكلمة الموافقة لكل صورة أشير إليها.</a:t>
            </a: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C52EF7A5-F150-08D9-90BB-D1168678DD61}"/>
              </a:ext>
            </a:extLst>
          </p:cNvPr>
          <p:cNvPicPr>
            <a:picLocks noChangeAspect="1"/>
          </p:cNvPicPr>
          <p:nvPr/>
        </p:nvPicPr>
        <p:blipFill>
          <a:blip r:embed="rId4"/>
          <a:stretch>
            <a:fillRect/>
          </a:stretch>
        </p:blipFill>
        <p:spPr>
          <a:xfrm>
            <a:off x="6031577" y="2102904"/>
            <a:ext cx="1811655" cy="1661795"/>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Image 2">
            <a:extLst>
              <a:ext uri="{FF2B5EF4-FFF2-40B4-BE49-F238E27FC236}">
                <a16:creationId xmlns:a16="http://schemas.microsoft.com/office/drawing/2014/main" id="{49DE82F4-9BB2-D0EB-4263-D855308A5160}"/>
              </a:ext>
            </a:extLst>
          </p:cNvPr>
          <p:cNvPicPr>
            <a:picLocks noChangeAspect="1"/>
          </p:cNvPicPr>
          <p:nvPr/>
        </p:nvPicPr>
        <p:blipFill>
          <a:blip r:embed="rId5"/>
          <a:stretch>
            <a:fillRect/>
          </a:stretch>
        </p:blipFill>
        <p:spPr>
          <a:xfrm>
            <a:off x="3573675" y="2031784"/>
            <a:ext cx="1811655" cy="1703070"/>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 3">
            <a:extLst>
              <a:ext uri="{FF2B5EF4-FFF2-40B4-BE49-F238E27FC236}">
                <a16:creationId xmlns:a16="http://schemas.microsoft.com/office/drawing/2014/main" id="{5C80ADA1-A276-E897-28FE-5EB4D89C592A}"/>
              </a:ext>
            </a:extLst>
          </p:cNvPr>
          <p:cNvPicPr>
            <a:picLocks noChangeAspect="1"/>
          </p:cNvPicPr>
          <p:nvPr/>
        </p:nvPicPr>
        <p:blipFill>
          <a:blip r:embed="rId6"/>
          <a:stretch>
            <a:fillRect/>
          </a:stretch>
        </p:blipFill>
        <p:spPr>
          <a:xfrm>
            <a:off x="1144351" y="2031784"/>
            <a:ext cx="1856740" cy="17030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 4">
            <a:extLst>
              <a:ext uri="{FF2B5EF4-FFF2-40B4-BE49-F238E27FC236}">
                <a16:creationId xmlns:a16="http://schemas.microsoft.com/office/drawing/2014/main" id="{5D9E0E7E-E6FA-D589-C8D1-B53A2FCCA393}"/>
              </a:ext>
            </a:extLst>
          </p:cNvPr>
          <p:cNvPicPr>
            <a:picLocks noChangeAspect="1"/>
          </p:cNvPicPr>
          <p:nvPr/>
        </p:nvPicPr>
        <p:blipFill>
          <a:blip r:embed="rId7"/>
          <a:stretch>
            <a:fillRect/>
          </a:stretch>
        </p:blipFill>
        <p:spPr>
          <a:xfrm>
            <a:off x="6023322" y="4233349"/>
            <a:ext cx="1819910" cy="17252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Image 5">
            <a:extLst>
              <a:ext uri="{FF2B5EF4-FFF2-40B4-BE49-F238E27FC236}">
                <a16:creationId xmlns:a16="http://schemas.microsoft.com/office/drawing/2014/main" id="{58DC1372-A14D-376D-5569-7CEAB7ADEDE5}"/>
              </a:ext>
            </a:extLst>
          </p:cNvPr>
          <p:cNvPicPr>
            <a:picLocks noChangeAspect="1"/>
          </p:cNvPicPr>
          <p:nvPr/>
        </p:nvPicPr>
        <p:blipFill>
          <a:blip r:embed="rId8"/>
          <a:stretch>
            <a:fillRect/>
          </a:stretch>
        </p:blipFill>
        <p:spPr>
          <a:xfrm>
            <a:off x="3529225" y="4233349"/>
            <a:ext cx="1856105" cy="17678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B907A545-AD86-8057-30C9-8C82D2F553A2}"/>
              </a:ext>
            </a:extLst>
          </p:cNvPr>
          <p:cNvPicPr>
            <a:picLocks noChangeAspect="1"/>
          </p:cNvPicPr>
          <p:nvPr/>
        </p:nvPicPr>
        <p:blipFill>
          <a:blip r:embed="rId9"/>
          <a:stretch>
            <a:fillRect/>
          </a:stretch>
        </p:blipFill>
        <p:spPr>
          <a:xfrm>
            <a:off x="1144351" y="4201916"/>
            <a:ext cx="1925320" cy="18307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3566277"/>
      </p:ext>
    </p:extLst>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F298-2403-F8CB-941D-8BC4447EF436}"/>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E661835-9573-26C1-DDC3-AB3A89EE275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862919907"/>
      </p:ext>
    </p:extLst>
  </p:cSld>
  <p:clrMapOvr>
    <a:masterClrMapping/>
  </p:clrMapOvr>
  <p:transition spd="slow">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8A354D88-D0C7-61A9-E426-D03964FBB5A0}"/>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FBEA6C30-2A55-8457-79D7-52588E41163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0EF0F2F0-223B-504A-C83D-E76312AE0270}"/>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9407D10B-C26D-E746-DC42-202EB734ED22}"/>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4" name="Image 3">
            <a:extLst>
              <a:ext uri="{FF2B5EF4-FFF2-40B4-BE49-F238E27FC236}">
                <a16:creationId xmlns:a16="http://schemas.microsoft.com/office/drawing/2014/main" id="{607A6CD0-1625-788A-5B07-50548431546C}"/>
              </a:ext>
            </a:extLst>
          </p:cNvPr>
          <p:cNvPicPr>
            <a:picLocks noChangeAspect="1"/>
          </p:cNvPicPr>
          <p:nvPr/>
        </p:nvPicPr>
        <p:blipFill>
          <a:blip r:embed="rId4"/>
          <a:stretch>
            <a:fillRect/>
          </a:stretch>
        </p:blipFill>
        <p:spPr>
          <a:xfrm>
            <a:off x="897457" y="5279924"/>
            <a:ext cx="7349085" cy="610232"/>
          </a:xfrm>
          <a:prstGeom prst="rect">
            <a:avLst/>
          </a:prstGeom>
        </p:spPr>
      </p:pic>
    </p:spTree>
    <p:extLst>
      <p:ext uri="{BB962C8B-B14F-4D97-AF65-F5344CB8AC3E}">
        <p14:creationId xmlns:p14="http://schemas.microsoft.com/office/powerpoint/2010/main" val="416164072"/>
      </p:ext>
    </p:extLst>
  </p:cSld>
  <p:clrMapOvr>
    <a:masterClrMapping/>
  </p:clrMapOvr>
  <p:transition spd="slow">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62E4-F3EB-81F9-7A9C-604D791D7824}"/>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762361B5-1608-644B-2314-D7A37BB4B196}"/>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يبدأ التلميذ بتسمية الحروف أو نطق صوتها (16 حرفا).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الكلمات المقروءة بشكل صحيح.</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204611AC-57C1-29CE-8F41-57C92C472EC7}"/>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242772231"/>
      </p:ext>
    </p:extLst>
  </p:cSld>
  <p:clrMapOvr>
    <a:masterClrMapping/>
  </p:clrMapOvr>
  <p:transition spd="slow">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444-3669-572A-1BBB-7053A288786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67F02F4-2E16-5F84-A292-0B163C1C430F}"/>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07EAED8-6F4F-920C-0AF3-FED03A78FF69}"/>
              </a:ext>
            </a:extLst>
          </p:cNvPr>
          <p:cNvGraphicFramePr>
            <a:graphicFrameLocks noGrp="1"/>
          </p:cNvGraphicFramePr>
          <p:nvPr/>
        </p:nvGraphicFramePr>
        <p:xfrm>
          <a:off x="1042219" y="1964235"/>
          <a:ext cx="6912443" cy="3854196"/>
        </p:xfrm>
        <a:graphic>
          <a:graphicData uri="http://schemas.openxmlformats.org/drawingml/2006/table">
            <a:tbl>
              <a:tblPr rtl="1" firstRow="1" firstCol="1" bandRow="1">
                <a:tableStyleId>{2C733AFA-3FCC-4A63-ADFC-33A60633C5B0}</a:tableStyleId>
              </a:tblPr>
              <a:tblGrid>
                <a:gridCol w="1219565">
                  <a:extLst>
                    <a:ext uri="{9D8B030D-6E8A-4147-A177-3AD203B41FA5}">
                      <a16:colId xmlns:a16="http://schemas.microsoft.com/office/drawing/2014/main" val="3962430757"/>
                    </a:ext>
                  </a:extLst>
                </a:gridCol>
                <a:gridCol w="2251752">
                  <a:extLst>
                    <a:ext uri="{9D8B030D-6E8A-4147-A177-3AD203B41FA5}">
                      <a16:colId xmlns:a16="http://schemas.microsoft.com/office/drawing/2014/main" val="3594061602"/>
                    </a:ext>
                  </a:extLst>
                </a:gridCol>
                <a:gridCol w="3441126">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1139643">
                <a:tc>
                  <a:txBody>
                    <a:bodyPr/>
                    <a:lstStyle/>
                    <a:p>
                      <a:pPr algn="ctr" rtl="1">
                        <a:lnSpc>
                          <a:spcPct val="115000"/>
                        </a:lnSpc>
                        <a:spcAft>
                          <a:spcPts val="800"/>
                        </a:spcAft>
                        <a:buNone/>
                      </a:pPr>
                      <a:r>
                        <a:rPr lang="ar-MA" sz="1600" kern="100" dirty="0">
                          <a:effectLst/>
                        </a:rPr>
                        <a:t>قراءة الحروف</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تسمية الحروف </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جميع الحروف بشكل صحيح: 3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10 إلى 15 حرف: 2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4 إلى 9 حروف: 1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أقل من 4 حروف صحيحة: 0 ن </a:t>
                      </a:r>
                    </a:p>
                    <a:p>
                      <a:pPr marL="285750" indent="-285750" algn="r" rtl="1">
                        <a:lnSpc>
                          <a:spcPct val="115000"/>
                        </a:lnSpc>
                        <a:spcAft>
                          <a:spcPts val="800"/>
                        </a:spcAft>
                        <a:buFont typeface="Arial" panose="020B0604020202020204" pitchFamily="34" charset="0"/>
                        <a:buChar char="•"/>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391370">
                <a:tc>
                  <a:txBody>
                    <a:bodyPr/>
                    <a:lstStyle/>
                    <a:p>
                      <a:pPr algn="ctr" rtl="1">
                        <a:lnSpc>
                          <a:spcPct val="115000"/>
                        </a:lnSpc>
                        <a:spcAft>
                          <a:spcPts val="800"/>
                        </a:spcAft>
                        <a:buNone/>
                      </a:pPr>
                      <a:r>
                        <a:rPr lang="ar-MA" sz="1600" kern="100" dirty="0">
                          <a:effectLst/>
                        </a:rPr>
                        <a:t>قراءة الكلمات</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خافتْ – بُرْجٌ - قُصورٌ</a:t>
                      </a:r>
                      <a:r>
                        <a:rPr lang="ar-MA" sz="1800"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ضَبْعٌ - شَريطٌ</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قائِدٌ - كاتِبَةٌ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1 ن </a:t>
                      </a:r>
                      <a:r>
                        <a:rPr lang="fr-FR" sz="1600" kern="100" dirty="0">
                          <a:effectLst/>
                        </a:rPr>
                        <a:t>x </a:t>
                      </a:r>
                      <a:r>
                        <a:rPr lang="ar-MA" sz="1600" kern="100" dirty="0">
                          <a:effectLst/>
                        </a:rPr>
                        <a:t> 7</a:t>
                      </a:r>
                    </a:p>
                    <a:p>
                      <a:pPr algn="ctr" rtl="1">
                        <a:lnSpc>
                          <a:spcPct val="115000"/>
                        </a:lnSpc>
                        <a:spcAft>
                          <a:spcPts val="800"/>
                        </a:spcAft>
                        <a:buNone/>
                      </a:pPr>
                      <a:r>
                        <a:rPr lang="ar-MA" sz="1600" kern="100" dirty="0">
                          <a:effectLst/>
                          <a:latin typeface="Aptos" panose="020B0004020202020204" pitchFamily="34" charset="0"/>
                          <a:ea typeface="Aptos" panose="020B0004020202020204" pitchFamily="34" charset="0"/>
                          <a:cs typeface="Arial" panose="020B0604020202020204" pitchFamily="34" charset="0"/>
                        </a:rPr>
                        <a:t>(نقطة لكل كلمة صحيحة)</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bl>
          </a:graphicData>
        </a:graphic>
      </p:graphicFrame>
      <p:pic>
        <p:nvPicPr>
          <p:cNvPr id="6" name="Image 5">
            <a:extLst>
              <a:ext uri="{FF2B5EF4-FFF2-40B4-BE49-F238E27FC236}">
                <a16:creationId xmlns:a16="http://schemas.microsoft.com/office/drawing/2014/main" id="{EDBDDCBC-3828-B579-9D74-0A6AA903C884}"/>
              </a:ext>
            </a:extLst>
          </p:cNvPr>
          <p:cNvPicPr>
            <a:picLocks noChangeAspect="1"/>
          </p:cNvPicPr>
          <p:nvPr/>
        </p:nvPicPr>
        <p:blipFill>
          <a:blip r:embed="rId2"/>
          <a:stretch>
            <a:fillRect/>
          </a:stretch>
        </p:blipFill>
        <p:spPr>
          <a:xfrm>
            <a:off x="4671581" y="3210127"/>
            <a:ext cx="1934269" cy="959706"/>
          </a:xfrm>
          <a:prstGeom prst="rect">
            <a:avLst/>
          </a:prstGeom>
        </p:spPr>
      </p:pic>
    </p:spTree>
    <p:extLst>
      <p:ext uri="{BB962C8B-B14F-4D97-AF65-F5344CB8AC3E}">
        <p14:creationId xmlns:p14="http://schemas.microsoft.com/office/powerpoint/2010/main" val="2509943132"/>
      </p:ext>
    </p:extLst>
  </p:cSld>
  <p:clrMapOvr>
    <a:masterClrMapping/>
  </p:clrMapOvr>
  <p:transition spd="slow">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1883F25-E6AB-43BC-B370-5829BA9807D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1985AED-B6AC-05A1-D20E-671727AB5E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C5C0586-98B7-FE0F-21B7-9081E7FFBE91}"/>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A580FC53-E3EE-5277-F054-CF6872FED80B}"/>
              </a:ext>
            </a:extLst>
          </p:cNvPr>
          <p:cNvSpPr/>
          <p:nvPr/>
        </p:nvSpPr>
        <p:spPr>
          <a:xfrm rot="10800000">
            <a:off x="7924249" y="273206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Flèche : droite 4">
            <a:extLst>
              <a:ext uri="{FF2B5EF4-FFF2-40B4-BE49-F238E27FC236}">
                <a16:creationId xmlns:a16="http://schemas.microsoft.com/office/drawing/2014/main" id="{26FA25B2-F5C1-D35F-5DAD-9FF162CA73AC}"/>
              </a:ext>
            </a:extLst>
          </p:cNvPr>
          <p:cNvSpPr/>
          <p:nvPr/>
        </p:nvSpPr>
        <p:spPr>
          <a:xfrm rot="10800000">
            <a:off x="7924249" y="37897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aphicFrame>
        <p:nvGraphicFramePr>
          <p:cNvPr id="2" name="Tableau 1">
            <a:extLst>
              <a:ext uri="{FF2B5EF4-FFF2-40B4-BE49-F238E27FC236}">
                <a16:creationId xmlns:a16="http://schemas.microsoft.com/office/drawing/2014/main" id="{13192E47-7017-CB03-7175-70BB8AC500C3}"/>
              </a:ext>
            </a:extLst>
          </p:cNvPr>
          <p:cNvGraphicFramePr>
            <a:graphicFrameLocks noGrp="1"/>
          </p:cNvGraphicFramePr>
          <p:nvPr/>
        </p:nvGraphicFramePr>
        <p:xfrm>
          <a:off x="1524000" y="2547374"/>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ض</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ط</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ح</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ن</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ب</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6" name="Tableau 5">
            <a:extLst>
              <a:ext uri="{FF2B5EF4-FFF2-40B4-BE49-F238E27FC236}">
                <a16:creationId xmlns:a16="http://schemas.microsoft.com/office/drawing/2014/main" id="{8A9EB750-B974-35D5-A5BB-794B1A681E17}"/>
              </a:ext>
            </a:extLst>
          </p:cNvPr>
          <p:cNvGraphicFramePr>
            <a:graphicFrameLocks noGrp="1"/>
          </p:cNvGraphicFramePr>
          <p:nvPr/>
        </p:nvGraphicFramePr>
        <p:xfrm>
          <a:off x="1524000" y="3597088"/>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م</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ش</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ء</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كـ</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ق</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7" name="Tableau 6">
            <a:extLst>
              <a:ext uri="{FF2B5EF4-FFF2-40B4-BE49-F238E27FC236}">
                <a16:creationId xmlns:a16="http://schemas.microsoft.com/office/drawing/2014/main" id="{7EB59369-E189-3C51-8F47-22A164105197}"/>
              </a:ext>
            </a:extLst>
          </p:cNvPr>
          <p:cNvGraphicFramePr>
            <a:graphicFrameLocks noGrp="1"/>
          </p:cNvGraphicFramePr>
          <p:nvPr/>
        </p:nvGraphicFramePr>
        <p:xfrm>
          <a:off x="1415844" y="4749800"/>
          <a:ext cx="6312312" cy="705549"/>
        </p:xfrm>
        <a:graphic>
          <a:graphicData uri="http://schemas.openxmlformats.org/drawingml/2006/table">
            <a:tbl>
              <a:tblPr firstRow="1" bandRow="1">
                <a:tableStyleId>{2C733AFA-3FCC-4A63-ADFC-33A60633C5B0}</a:tableStyleId>
              </a:tblPr>
              <a:tblGrid>
                <a:gridCol w="1052052">
                  <a:extLst>
                    <a:ext uri="{9D8B030D-6E8A-4147-A177-3AD203B41FA5}">
                      <a16:colId xmlns:a16="http://schemas.microsoft.com/office/drawing/2014/main" val="168444288"/>
                    </a:ext>
                  </a:extLst>
                </a:gridCol>
                <a:gridCol w="1052052">
                  <a:extLst>
                    <a:ext uri="{9D8B030D-6E8A-4147-A177-3AD203B41FA5}">
                      <a16:colId xmlns:a16="http://schemas.microsoft.com/office/drawing/2014/main" val="3728242464"/>
                    </a:ext>
                  </a:extLst>
                </a:gridCol>
                <a:gridCol w="1052052">
                  <a:extLst>
                    <a:ext uri="{9D8B030D-6E8A-4147-A177-3AD203B41FA5}">
                      <a16:colId xmlns:a16="http://schemas.microsoft.com/office/drawing/2014/main" val="1608183081"/>
                    </a:ext>
                  </a:extLst>
                </a:gridCol>
                <a:gridCol w="1052052">
                  <a:extLst>
                    <a:ext uri="{9D8B030D-6E8A-4147-A177-3AD203B41FA5}">
                      <a16:colId xmlns:a16="http://schemas.microsoft.com/office/drawing/2014/main" val="259263317"/>
                    </a:ext>
                  </a:extLst>
                </a:gridCol>
                <a:gridCol w="1052052">
                  <a:extLst>
                    <a:ext uri="{9D8B030D-6E8A-4147-A177-3AD203B41FA5}">
                      <a16:colId xmlns:a16="http://schemas.microsoft.com/office/drawing/2014/main" val="1287368474"/>
                    </a:ext>
                  </a:extLst>
                </a:gridCol>
                <a:gridCol w="1052052">
                  <a:extLst>
                    <a:ext uri="{9D8B030D-6E8A-4147-A177-3AD203B41FA5}">
                      <a16:colId xmlns:a16="http://schemas.microsoft.com/office/drawing/2014/main" val="2182748273"/>
                    </a:ext>
                  </a:extLst>
                </a:gridCol>
              </a:tblGrid>
              <a:tr h="362562">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ج</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ظ</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ت</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ز</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ص</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ع</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2408094710"/>
                  </a:ext>
                </a:extLst>
              </a:tr>
            </a:tbl>
          </a:graphicData>
        </a:graphic>
      </p:graphicFrame>
      <p:sp>
        <p:nvSpPr>
          <p:cNvPr id="8" name="Flèche : droite 7">
            <a:extLst>
              <a:ext uri="{FF2B5EF4-FFF2-40B4-BE49-F238E27FC236}">
                <a16:creationId xmlns:a16="http://schemas.microsoft.com/office/drawing/2014/main" id="{3FD7E1D8-9A92-EE14-EB34-7CAE9E0AD906}"/>
              </a:ext>
            </a:extLst>
          </p:cNvPr>
          <p:cNvSpPr/>
          <p:nvPr/>
        </p:nvSpPr>
        <p:spPr>
          <a:xfrm rot="10800000">
            <a:off x="8016693" y="4934486"/>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3150482131"/>
      </p:ext>
    </p:extLst>
  </p:cSld>
  <p:clrMapOvr>
    <a:masterClrMapping/>
  </p:clrMapOvr>
  <p:transition spd="slow">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graphicFrame>
        <p:nvGraphicFramePr>
          <p:cNvPr id="2" name="Tableau 1">
            <a:extLst>
              <a:ext uri="{FF2B5EF4-FFF2-40B4-BE49-F238E27FC236}">
                <a16:creationId xmlns:a16="http://schemas.microsoft.com/office/drawing/2014/main" id="{EC27FD3B-E420-3DCE-8125-C00047AA7967}"/>
              </a:ext>
            </a:extLst>
          </p:cNvPr>
          <p:cNvGraphicFramePr>
            <a:graphicFrameLocks noGrp="1"/>
          </p:cNvGraphicFramePr>
          <p:nvPr/>
        </p:nvGraphicFramePr>
        <p:xfrm>
          <a:off x="1524000" y="2616430"/>
          <a:ext cx="6096000" cy="861124"/>
        </p:xfrm>
        <a:graphic>
          <a:graphicData uri="http://schemas.openxmlformats.org/drawingml/2006/table">
            <a:tbl>
              <a:tblPr firstRow="1" bandRow="1">
                <a:tableStyleId>{2C733AFA-3FCC-4A63-ADFC-33A60633C5B0}</a:tableStyleId>
              </a:tblPr>
              <a:tblGrid>
                <a:gridCol w="1524000">
                  <a:extLst>
                    <a:ext uri="{9D8B030D-6E8A-4147-A177-3AD203B41FA5}">
                      <a16:colId xmlns:a16="http://schemas.microsoft.com/office/drawing/2014/main" val="1928772855"/>
                    </a:ext>
                  </a:extLst>
                </a:gridCol>
                <a:gridCol w="1524000">
                  <a:extLst>
                    <a:ext uri="{9D8B030D-6E8A-4147-A177-3AD203B41FA5}">
                      <a16:colId xmlns:a16="http://schemas.microsoft.com/office/drawing/2014/main" val="76137860"/>
                    </a:ext>
                  </a:extLst>
                </a:gridCol>
                <a:gridCol w="1524000">
                  <a:extLst>
                    <a:ext uri="{9D8B030D-6E8A-4147-A177-3AD203B41FA5}">
                      <a16:colId xmlns:a16="http://schemas.microsoft.com/office/drawing/2014/main" val="66372177"/>
                    </a:ext>
                  </a:extLst>
                </a:gridCol>
                <a:gridCol w="1524000">
                  <a:extLst>
                    <a:ext uri="{9D8B030D-6E8A-4147-A177-3AD203B41FA5}">
                      <a16:colId xmlns:a16="http://schemas.microsoft.com/office/drawing/2014/main" val="3885786048"/>
                    </a:ext>
                  </a:extLst>
                </a:gridCol>
              </a:tblGrid>
              <a:tr h="370840">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ضَـبْـع</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قُصور</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بُـرْج</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خـافَـتْ</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4067564632"/>
                  </a:ext>
                </a:extLst>
              </a:tr>
            </a:tbl>
          </a:graphicData>
        </a:graphic>
      </p:graphicFrame>
      <p:graphicFrame>
        <p:nvGraphicFramePr>
          <p:cNvPr id="3" name="Tableau 2">
            <a:extLst>
              <a:ext uri="{FF2B5EF4-FFF2-40B4-BE49-F238E27FC236}">
                <a16:creationId xmlns:a16="http://schemas.microsoft.com/office/drawing/2014/main" id="{86ED360B-CDD1-831A-9800-850C33FEEA03}"/>
              </a:ext>
            </a:extLst>
          </p:cNvPr>
          <p:cNvGraphicFramePr>
            <a:graphicFrameLocks noGrp="1"/>
          </p:cNvGraphicFramePr>
          <p:nvPr/>
        </p:nvGraphicFramePr>
        <p:xfrm>
          <a:off x="1602658" y="4071374"/>
          <a:ext cx="6096000" cy="861124"/>
        </p:xfrm>
        <a:graphic>
          <a:graphicData uri="http://schemas.openxmlformats.org/drawingml/2006/table">
            <a:tbl>
              <a:tblPr firstRow="1" bandRow="1">
                <a:tableStyleId>{2C733AFA-3FCC-4A63-ADFC-33A60633C5B0}</a:tableStyleId>
              </a:tblPr>
              <a:tblGrid>
                <a:gridCol w="2032000">
                  <a:extLst>
                    <a:ext uri="{9D8B030D-6E8A-4147-A177-3AD203B41FA5}">
                      <a16:colId xmlns:a16="http://schemas.microsoft.com/office/drawing/2014/main" val="2531412728"/>
                    </a:ext>
                  </a:extLst>
                </a:gridCol>
                <a:gridCol w="2032000">
                  <a:extLst>
                    <a:ext uri="{9D8B030D-6E8A-4147-A177-3AD203B41FA5}">
                      <a16:colId xmlns:a16="http://schemas.microsoft.com/office/drawing/2014/main" val="2459697199"/>
                    </a:ext>
                  </a:extLst>
                </a:gridCol>
                <a:gridCol w="2032000">
                  <a:extLst>
                    <a:ext uri="{9D8B030D-6E8A-4147-A177-3AD203B41FA5}">
                      <a16:colId xmlns:a16="http://schemas.microsoft.com/office/drawing/2014/main" val="1261906814"/>
                    </a:ext>
                  </a:extLst>
                </a:gridCol>
              </a:tblGrid>
              <a:tr h="359612">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كـاتِـبَـة</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قـائِـد</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شَـريـط</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3183243912"/>
                  </a:ext>
                </a:extLst>
              </a:tr>
            </a:tbl>
          </a:graphicData>
        </a:graphic>
      </p:graphicFrame>
      <p:grpSp>
        <p:nvGrpSpPr>
          <p:cNvPr id="4" name="Groupe 3">
            <a:extLst>
              <a:ext uri="{FF2B5EF4-FFF2-40B4-BE49-F238E27FC236}">
                <a16:creationId xmlns:a16="http://schemas.microsoft.com/office/drawing/2014/main" id="{C6E44270-AD24-18AB-42BD-298D542922E8}"/>
              </a:ext>
            </a:extLst>
          </p:cNvPr>
          <p:cNvGrpSpPr/>
          <p:nvPr/>
        </p:nvGrpSpPr>
        <p:grpSpPr>
          <a:xfrm>
            <a:off x="4886515" y="2849461"/>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5D25EF2D-9C60-55F7-0899-AC115272260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4B09A31-223B-B1D6-90E4-277610070A3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8" name="Groupe 7">
            <a:extLst>
              <a:ext uri="{FF2B5EF4-FFF2-40B4-BE49-F238E27FC236}">
                <a16:creationId xmlns:a16="http://schemas.microsoft.com/office/drawing/2014/main" id="{A2CA7696-6008-5BCF-11D7-C7E33566F004}"/>
              </a:ext>
            </a:extLst>
          </p:cNvPr>
          <p:cNvGrpSpPr/>
          <p:nvPr/>
        </p:nvGrpSpPr>
        <p:grpSpPr>
          <a:xfrm>
            <a:off x="1872143" y="4143298"/>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96FD39BF-6DFD-FADE-02F9-78B76A234C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6A1B1FAE-9A69-491F-0A52-1F08D4EF81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1" name="Groupe 10">
            <a:extLst>
              <a:ext uri="{FF2B5EF4-FFF2-40B4-BE49-F238E27FC236}">
                <a16:creationId xmlns:a16="http://schemas.microsoft.com/office/drawing/2014/main" id="{868F4A10-AE4E-D7D3-40CF-0EEEF6741E76}"/>
              </a:ext>
            </a:extLst>
          </p:cNvPr>
          <p:cNvGrpSpPr/>
          <p:nvPr/>
        </p:nvGrpSpPr>
        <p:grpSpPr>
          <a:xfrm>
            <a:off x="4169179" y="4232913"/>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4DDE6-279E-0DDD-7987-D41F82255AE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C4DA581A-8CB5-7DC3-1FCC-812510660F1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5E8BBAB0-DAB1-22BB-5D85-CB0FE5E23F95}"/>
              </a:ext>
            </a:extLst>
          </p:cNvPr>
          <p:cNvGrpSpPr/>
          <p:nvPr/>
        </p:nvGrpSpPr>
        <p:grpSpPr>
          <a:xfrm>
            <a:off x="3323765" y="2849460"/>
            <a:ext cx="184723" cy="89615"/>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A259E4D9-AC8C-A281-D5EB-77361DDED8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20A75867-3597-0A26-6887-8F66916E8F4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7" name="Groupe 16">
            <a:extLst>
              <a:ext uri="{FF2B5EF4-FFF2-40B4-BE49-F238E27FC236}">
                <a16:creationId xmlns:a16="http://schemas.microsoft.com/office/drawing/2014/main" id="{68042B4A-86F5-207C-9387-D3B86E030F39}"/>
              </a:ext>
            </a:extLst>
          </p:cNvPr>
          <p:cNvGrpSpPr/>
          <p:nvPr/>
        </p:nvGrpSpPr>
        <p:grpSpPr>
          <a:xfrm>
            <a:off x="1682850" y="2820314"/>
            <a:ext cx="184723" cy="89615"/>
            <a:chOff x="7831964" y="3929121"/>
            <a:chExt cx="594306" cy="428930"/>
          </a:xfrm>
          <a:solidFill>
            <a:schemeClr val="accent1">
              <a:lumMod val="50000"/>
            </a:schemeClr>
          </a:solidFill>
        </p:grpSpPr>
        <p:pic>
          <p:nvPicPr>
            <p:cNvPr id="18" name="Graphique 17">
              <a:extLst>
                <a:ext uri="{FF2B5EF4-FFF2-40B4-BE49-F238E27FC236}">
                  <a16:creationId xmlns:a16="http://schemas.microsoft.com/office/drawing/2014/main" id="{C3A5E15F-023E-45D8-C156-C3DCBA0A1C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2281D4C3-C074-DB2D-C71F-961618E14FD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E240815C-25E8-B616-5CD2-065FB13F2FB1}"/>
              </a:ext>
            </a:extLst>
          </p:cNvPr>
          <p:cNvGrpSpPr/>
          <p:nvPr/>
        </p:nvGrpSpPr>
        <p:grpSpPr>
          <a:xfrm>
            <a:off x="6045499" y="4143298"/>
            <a:ext cx="184723" cy="89615"/>
            <a:chOff x="7831964" y="3929121"/>
            <a:chExt cx="594306" cy="428930"/>
          </a:xfrm>
          <a:solidFill>
            <a:schemeClr val="accent1">
              <a:lumMod val="50000"/>
            </a:schemeClr>
          </a:solidFill>
        </p:grpSpPr>
        <p:pic>
          <p:nvPicPr>
            <p:cNvPr id="20" name="Graphique 19">
              <a:extLst>
                <a:ext uri="{FF2B5EF4-FFF2-40B4-BE49-F238E27FC236}">
                  <a16:creationId xmlns:a16="http://schemas.microsoft.com/office/drawing/2014/main" id="{AAD49C15-512F-637F-80B4-4EB338836F7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91229BD0-F6A9-1008-702A-8432D444D4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31492972"/>
      </p:ext>
    </p:extLst>
  </p:cSld>
  <p:clrMapOvr>
    <a:masterClrMapping/>
  </p:clrMapOvr>
  <p:transition spd="slow">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0D6B-CD1C-EB6B-A982-3BC1B2159138}"/>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9E79BED0-3C20-140B-BDED-89A6B52017B3}"/>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558778320"/>
      </p:ext>
    </p:extLst>
  </p:cSld>
  <p:clrMapOvr>
    <a:masterClrMapping/>
  </p:clrMapOvr>
  <p:transition spd="slow">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8CCE60C-BA13-E408-ABCE-1BFF45533319}"/>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B50233C7-2627-A61C-5440-F8E089C20688}"/>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27B3B449-86B7-678C-860B-D9DEF32803B9}"/>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55A9C2D5-531C-B584-78BA-BCD28D4DB12A}"/>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6" name="Image 5">
            <a:extLst>
              <a:ext uri="{FF2B5EF4-FFF2-40B4-BE49-F238E27FC236}">
                <a16:creationId xmlns:a16="http://schemas.microsoft.com/office/drawing/2014/main" id="{7F8D3657-BEBD-19A6-1F35-086B4AB094C2}"/>
              </a:ext>
            </a:extLst>
          </p:cNvPr>
          <p:cNvPicPr>
            <a:picLocks noChangeAspect="1"/>
          </p:cNvPicPr>
          <p:nvPr/>
        </p:nvPicPr>
        <p:blipFill>
          <a:blip r:embed="rId4"/>
          <a:stretch>
            <a:fillRect/>
          </a:stretch>
        </p:blipFill>
        <p:spPr>
          <a:xfrm>
            <a:off x="946634" y="5199831"/>
            <a:ext cx="7459947" cy="622001"/>
          </a:xfrm>
          <a:prstGeom prst="rect">
            <a:avLst/>
          </a:prstGeom>
        </p:spPr>
      </p:pic>
    </p:spTree>
    <p:extLst>
      <p:ext uri="{BB962C8B-B14F-4D97-AF65-F5344CB8AC3E}">
        <p14:creationId xmlns:p14="http://schemas.microsoft.com/office/powerpoint/2010/main" val="3683760978"/>
      </p:ext>
    </p:extLst>
  </p:cSld>
  <p:clrMapOvr>
    <a:masterClrMapping/>
  </p:clrMapOvr>
  <p:transition spd="slow">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5E233-0911-57FE-1883-D89C356CF20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7AAE8EE-D20A-4F51-3BD7-9093D83C270B}"/>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 وقراءة الحروف والكلمات.</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الممرر للمتعلم 30 ثانية لملاحظة  الفقرة وقراءتها قراءة صامتة قبل أن يبدأ الرائز.</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يحصل المتعلم على النقطة الكاملة إذا قرأ الفقرة </a:t>
            </a:r>
            <a:r>
              <a:rPr kumimoji="0" lang="ar-MA" sz="2000" b="0" i="0" u="none" strike="noStrike" kern="1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(دون أخطاء) وباسترسال (عدم التوقف بين الكلمات).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الأخطاء المرتكبة.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42B46F77-1003-6DD1-7E1E-7249F8397F4C}"/>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445428994"/>
      </p:ext>
    </p:extLst>
  </p:cSld>
  <p:clrMapOvr>
    <a:masterClrMapping/>
  </p:clrMapOvr>
  <p:transition spd="slow">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FE17C-11F5-CF55-CE02-F297EE153A5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B927B07D-4AC2-7EC3-42AA-F27C0273B5D5}"/>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CE0DABAC-B6E0-7368-3F01-601B88B2588E}"/>
              </a:ext>
            </a:extLst>
          </p:cNvPr>
          <p:cNvGraphicFramePr>
            <a:graphicFrameLocks noGrp="1"/>
          </p:cNvGraphicFramePr>
          <p:nvPr/>
        </p:nvGraphicFramePr>
        <p:xfrm>
          <a:off x="1138136" y="2109426"/>
          <a:ext cx="6712085" cy="2705033"/>
        </p:xfrm>
        <a:graphic>
          <a:graphicData uri="http://schemas.openxmlformats.org/drawingml/2006/table">
            <a:tbl>
              <a:tblPr rtl="1" firstRow="1" firstCol="1" bandRow="1">
                <a:tableStyleId>{2C733AFA-3FCC-4A63-ADFC-33A60633C5B0}</a:tableStyleId>
              </a:tblPr>
              <a:tblGrid>
                <a:gridCol w="2234852">
                  <a:extLst>
                    <a:ext uri="{9D8B030D-6E8A-4147-A177-3AD203B41FA5}">
                      <a16:colId xmlns:a16="http://schemas.microsoft.com/office/drawing/2014/main" val="3962430757"/>
                    </a:ext>
                  </a:extLst>
                </a:gridCol>
                <a:gridCol w="4477233">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957447">
                <a:tc>
                  <a:txBody>
                    <a:bodyPr/>
                    <a:lstStyle/>
                    <a:p>
                      <a:pPr algn="ctr" rtl="1">
                        <a:lnSpc>
                          <a:spcPct val="115000"/>
                        </a:lnSpc>
                        <a:spcAft>
                          <a:spcPts val="800"/>
                        </a:spcAft>
                        <a:buNone/>
                      </a:pPr>
                      <a:r>
                        <a:rPr lang="ar-MA" sz="2000" kern="100" dirty="0">
                          <a:effectLst/>
                        </a:rPr>
                        <a:t>الجملة الأولى</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400" kern="100" dirty="0">
                          <a:effectLst/>
                          <a:latin typeface="Aptos" panose="020B0004020202020204" pitchFamily="34" charset="0"/>
                          <a:ea typeface="Aptos" panose="020B0004020202020204" pitchFamily="34" charset="0"/>
                          <a:cs typeface="Arial" panose="020B0604020202020204" pitchFamily="34" charset="0"/>
                        </a:rPr>
                        <a:t>0,5 ن عن كل كلمة مقروءة بشكل صحيح + 0,5 ن عن الاسترسال</a:t>
                      </a:r>
                      <a:endParaRPr lang="ar-MA" sz="20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012722">
                <a:tc>
                  <a:txBody>
                    <a:bodyPr/>
                    <a:lstStyle/>
                    <a:p>
                      <a:pPr marL="0" algn="ctr" defTabSz="514337" rtl="1" eaLnBrk="1" latinLnBrk="0" hangingPunct="1">
                        <a:lnSpc>
                          <a:spcPct val="115000"/>
                        </a:lnSpc>
                        <a:spcAft>
                          <a:spcPts val="800"/>
                        </a:spcAft>
                        <a:buNone/>
                      </a:pPr>
                      <a:r>
                        <a:rPr lang="ar-MA" sz="2000" kern="100" dirty="0">
                          <a:solidFill>
                            <a:srgbClr val="000000"/>
                          </a:solidFill>
                          <a:effectLst/>
                          <a:latin typeface="Arial"/>
                          <a:cs typeface="Arial"/>
                        </a:rPr>
                        <a:t>باقي جمل الفقرة</a:t>
                      </a:r>
                    </a:p>
                  </a:txBody>
                  <a:tcPr marL="68580" marR="68580" marT="0" marB="0"/>
                </a:tc>
                <a:tc>
                  <a:txBody>
                    <a:bodyPr/>
                    <a:lstStyle/>
                    <a:p>
                      <a:pPr marL="0" indent="0" algn="ctr" defTabSz="514337" rtl="1" eaLnBrk="1" latinLnBrk="0" hangingPunct="1">
                        <a:lnSpc>
                          <a:spcPct val="115000"/>
                        </a:lnSpc>
                        <a:spcAft>
                          <a:spcPts val="800"/>
                        </a:spcAft>
                        <a:buFont typeface="Arial" panose="020B0604020202020204" pitchFamily="34" charset="0"/>
                        <a:buNone/>
                      </a:pPr>
                      <a:r>
                        <a:rPr lang="ar-MA" sz="240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0,5 ن عن كلمة كلمة مقروءة بشكل صحيح + 1ن عن الاسترسال</a:t>
                      </a:r>
                    </a:p>
                  </a:txBody>
                  <a:tcPr marL="68580" marR="68580" marT="0" marB="0"/>
                </a:tc>
                <a:extLst>
                  <a:ext uri="{0D108BD9-81ED-4DB2-BD59-A6C34878D82A}">
                    <a16:rowId xmlns:a16="http://schemas.microsoft.com/office/drawing/2014/main" val="3368852238"/>
                  </a:ext>
                </a:extLst>
              </a:tr>
            </a:tbl>
          </a:graphicData>
        </a:graphic>
      </p:graphicFrame>
    </p:spTree>
    <p:extLst>
      <p:ext uri="{BB962C8B-B14F-4D97-AF65-F5344CB8AC3E}">
        <p14:creationId xmlns:p14="http://schemas.microsoft.com/office/powerpoint/2010/main" val="4182870213"/>
      </p:ext>
    </p:extLst>
  </p:cSld>
  <p:clrMapOvr>
    <a:masterClrMapping/>
  </p:clrMapOvr>
  <p:transition spd="slow">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8C2B576-E92F-FAC6-C05A-6B73DD53EA5B}"/>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9B86496-339E-B758-3B0B-CE4B31B4C659}"/>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9C801648-D5A3-2B5F-0E1B-48815822E0E5}"/>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ZoneTexte 1">
            <a:extLst>
              <a:ext uri="{FF2B5EF4-FFF2-40B4-BE49-F238E27FC236}">
                <a16:creationId xmlns:a16="http://schemas.microsoft.com/office/drawing/2014/main" id="{3E5F361F-CFC4-C218-5B67-A9643F64580D}"/>
              </a:ext>
            </a:extLst>
          </p:cNvPr>
          <p:cNvSpPr txBox="1"/>
          <p:nvPr/>
        </p:nvSpPr>
        <p:spPr>
          <a:xfrm>
            <a:off x="940604" y="1586183"/>
            <a:ext cx="6531769" cy="4387420"/>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هذا خـالِـد.</a:t>
            </a:r>
          </a:p>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يُحِـبُّ خـالِـد ٱلْحَـيَـواناتِ كَـثـيـراً.</a:t>
            </a:r>
          </a:p>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يُـرَبّـي كَـلْـبـاً ظَريـفـاً.</a:t>
            </a:r>
          </a:p>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يَلْعَـبُ خـالِـد مَـعَ كَـلْـبِـهِ.  </a:t>
            </a:r>
          </a:p>
        </p:txBody>
      </p:sp>
      <p:grpSp>
        <p:nvGrpSpPr>
          <p:cNvPr id="3" name="Groupe 2">
            <a:extLst>
              <a:ext uri="{FF2B5EF4-FFF2-40B4-BE49-F238E27FC236}">
                <a16:creationId xmlns:a16="http://schemas.microsoft.com/office/drawing/2014/main" id="{9D656836-7ABC-0235-4543-2A78EFB6CD92}"/>
              </a:ext>
            </a:extLst>
          </p:cNvPr>
          <p:cNvGrpSpPr/>
          <p:nvPr/>
        </p:nvGrpSpPr>
        <p:grpSpPr>
          <a:xfrm>
            <a:off x="5515583" y="1935806"/>
            <a:ext cx="223735" cy="137509"/>
            <a:chOff x="7831964" y="3929121"/>
            <a:chExt cx="594306" cy="428930"/>
          </a:xfrm>
          <a:solidFill>
            <a:schemeClr val="accent1">
              <a:lumMod val="50000"/>
            </a:schemeClr>
          </a:solidFill>
        </p:grpSpPr>
        <p:pic>
          <p:nvPicPr>
            <p:cNvPr id="6" name="Graphique 5">
              <a:extLst>
                <a:ext uri="{FF2B5EF4-FFF2-40B4-BE49-F238E27FC236}">
                  <a16:creationId xmlns:a16="http://schemas.microsoft.com/office/drawing/2014/main" id="{7C8E9B53-844A-C18E-E445-D463B0EE3C0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7" name="Graphique 6">
              <a:extLst>
                <a:ext uri="{FF2B5EF4-FFF2-40B4-BE49-F238E27FC236}">
                  <a16:creationId xmlns:a16="http://schemas.microsoft.com/office/drawing/2014/main" id="{F0B012C5-FED3-EDB3-FB71-1E8C42F5234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DEEE2ECF-CB8A-3648-EBCD-504D2F6BD347}"/>
              </a:ext>
            </a:extLst>
          </p:cNvPr>
          <p:cNvGrpSpPr/>
          <p:nvPr/>
        </p:nvGrpSpPr>
        <p:grpSpPr>
          <a:xfrm>
            <a:off x="5063057" y="5203062"/>
            <a:ext cx="223735" cy="137509"/>
            <a:chOff x="7831964" y="3929121"/>
            <a:chExt cx="594306" cy="428930"/>
          </a:xfrm>
          <a:solidFill>
            <a:schemeClr val="accent1">
              <a:lumMod val="50000"/>
            </a:schemeClr>
          </a:solidFill>
        </p:grpSpPr>
        <p:pic>
          <p:nvPicPr>
            <p:cNvPr id="16" name="Graphique 15">
              <a:extLst>
                <a:ext uri="{FF2B5EF4-FFF2-40B4-BE49-F238E27FC236}">
                  <a16:creationId xmlns:a16="http://schemas.microsoft.com/office/drawing/2014/main" id="{6F37324B-DA1A-3D1F-DBFA-93B7AD2E689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7" name="Graphique 16">
              <a:extLst>
                <a:ext uri="{FF2B5EF4-FFF2-40B4-BE49-F238E27FC236}">
                  <a16:creationId xmlns:a16="http://schemas.microsoft.com/office/drawing/2014/main" id="{0D45FFEB-D28C-EBBC-6610-FC13C8C8CB1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8" name="Groupe 17">
            <a:extLst>
              <a:ext uri="{FF2B5EF4-FFF2-40B4-BE49-F238E27FC236}">
                <a16:creationId xmlns:a16="http://schemas.microsoft.com/office/drawing/2014/main" id="{CEAE68C7-9C79-6066-1330-495C7401527E}"/>
              </a:ext>
            </a:extLst>
          </p:cNvPr>
          <p:cNvGrpSpPr/>
          <p:nvPr/>
        </p:nvGrpSpPr>
        <p:grpSpPr>
          <a:xfrm>
            <a:off x="5111599" y="3005848"/>
            <a:ext cx="223735" cy="137509"/>
            <a:chOff x="7831964" y="3929121"/>
            <a:chExt cx="594306" cy="428930"/>
          </a:xfrm>
          <a:solidFill>
            <a:schemeClr val="accent1">
              <a:lumMod val="50000"/>
            </a:schemeClr>
          </a:solidFill>
        </p:grpSpPr>
        <p:pic>
          <p:nvPicPr>
            <p:cNvPr id="19" name="Graphique 18">
              <a:extLst>
                <a:ext uri="{FF2B5EF4-FFF2-40B4-BE49-F238E27FC236}">
                  <a16:creationId xmlns:a16="http://schemas.microsoft.com/office/drawing/2014/main" id="{C028BAFD-E7F0-5492-AD55-4CD9A41FCDE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20" name="Graphique 19">
              <a:extLst>
                <a:ext uri="{FF2B5EF4-FFF2-40B4-BE49-F238E27FC236}">
                  <a16:creationId xmlns:a16="http://schemas.microsoft.com/office/drawing/2014/main" id="{1D49D11B-F87D-354D-6E84-CC6B7CDF594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998759875"/>
      </p:ext>
    </p:extLst>
  </p:cSld>
  <p:clrMapOvr>
    <a:masterClrMapping/>
  </p:clrMapOvr>
  <p:transition spd="slow">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4664A-41E9-EF7A-0FE5-8BBAE121234D}"/>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35280DFB-CC85-0360-E88C-A86F1F3D2D26}"/>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266486611"/>
      </p:ext>
    </p:extLst>
  </p:cSld>
  <p:clrMapOvr>
    <a:masterClrMapping/>
  </p:clrMapOvr>
  <p:transition spd="slow">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652C2018-BF8F-8329-4EDB-1C4DCEC1F1FB}"/>
              </a:ext>
            </a:extLst>
          </p:cNvPr>
          <p:cNvPicPr>
            <a:picLocks noChangeAspect="1"/>
          </p:cNvPicPr>
          <p:nvPr/>
        </p:nvPicPr>
        <p:blipFill>
          <a:blip r:embed="rId2"/>
          <a:stretch>
            <a:fillRect/>
          </a:stretch>
        </p:blipFill>
        <p:spPr>
          <a:xfrm>
            <a:off x="154858" y="159774"/>
            <a:ext cx="8834284" cy="6538452"/>
          </a:xfrm>
          <a:prstGeom prst="rect">
            <a:avLst/>
          </a:prstGeom>
        </p:spPr>
      </p:pic>
    </p:spTree>
    <p:extLst>
      <p:ext uri="{BB962C8B-B14F-4D97-AF65-F5344CB8AC3E}">
        <p14:creationId xmlns:p14="http://schemas.microsoft.com/office/powerpoint/2010/main" val="1130386440"/>
      </p:ext>
    </p:extLst>
  </p:cSld>
  <p:clrMapOvr>
    <a:masterClrMapping/>
  </p:clrMapOvr>
  <p:transition spd="slow">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35208"/>
            <a:ext cx="7886700" cy="720000"/>
          </a:xfrm>
        </p:spPr>
        <p:txBody>
          <a:bodyPr/>
          <a:lstStyle/>
          <a:p>
            <a:r>
              <a:rPr lang="ar-MA" sz="4000" dirty="0">
                <a:solidFill>
                  <a:srgbClr val="424D7B"/>
                </a:solidFill>
              </a:rPr>
              <a:t>اختــتام الحــصة</a:t>
            </a:r>
            <a:endParaRPr lang="fr-MA" sz="4000" dirty="0">
              <a:solidFill>
                <a:srgbClr val="424D7B"/>
              </a:solidFill>
            </a:endParaRPr>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854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ماذا تعلمتم اليوم؟ </a:t>
            </a:r>
          </a:p>
          <a:p>
            <a:pPr lvl="0" algn="r" rtl="1">
              <a:buClr>
                <a:srgbClr val="424D7B"/>
              </a:buClr>
              <a:buSzPct val="50000"/>
            </a:pPr>
            <a:r>
              <a:rPr lang="ar-MA" sz="2800" b="1" dirty="0">
                <a:cs typeface="Microsoft Uighur" panose="02000000000000000000" pitchFamily="2" charset="-78"/>
              </a:rPr>
              <a:t>واجباتكم المنزلية.</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lvl="0" algn="r" rtl="1"/>
            <a:r>
              <a:rPr lang="ar-MA" sz="3600" b="1" dirty="0">
                <a:solidFill>
                  <a:srgbClr val="424D7B"/>
                </a:solidFill>
                <a:latin typeface="Microsoft Uighur" panose="02000000000000000000" pitchFamily="2" charset="-78"/>
                <a:cs typeface="Microsoft Uighur" panose="02000000000000000000" pitchFamily="2" charset="-78"/>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313023" y="2051573"/>
            <a:ext cx="650176" cy="654612"/>
          </a:xfrm>
          <a:prstGeom prst="rect">
            <a:avLst/>
          </a:prstGeom>
        </p:spPr>
      </p:pic>
      <p:pic>
        <p:nvPicPr>
          <p:cNvPr id="4" name="Image 3">
            <a:extLst>
              <a:ext uri="{FF2B5EF4-FFF2-40B4-BE49-F238E27FC236}">
                <a16:creationId xmlns:a16="http://schemas.microsoft.com/office/drawing/2014/main" id="{588BA676-D3DF-9455-4A5F-0B6D2C22F11D}"/>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5329671" y="987759"/>
            <a:ext cx="426012" cy="426012"/>
          </a:xfrm>
          <a:prstGeom prst="rect">
            <a:avLst/>
          </a:prstGeom>
          <a:ln>
            <a:noFill/>
          </a:ln>
        </p:spPr>
      </p:pic>
    </p:spTree>
    <p:extLst>
      <p:ext uri="{BB962C8B-B14F-4D97-AF65-F5344CB8AC3E}">
        <p14:creationId xmlns:p14="http://schemas.microsoft.com/office/powerpoint/2010/main" val="27085513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2534"/>
        <p:cNvGrpSpPr/>
        <p:nvPr/>
      </p:nvGrpSpPr>
      <p:grpSpPr>
        <a:xfrm>
          <a:off x="0" y="0"/>
          <a:ext cx="0" cy="0"/>
          <a:chOff x="0" y="0"/>
          <a:chExt cx="0" cy="0"/>
        </a:xfrm>
      </p:grpSpPr>
      <p:sp>
        <p:nvSpPr>
          <p:cNvPr id="2545" name="Google Shape;2545;p123"/>
          <p:cNvSpPr txBox="1">
            <a:spLocks noGrp="1"/>
          </p:cNvSpPr>
          <p:nvPr>
            <p:ph type="title"/>
          </p:nvPr>
        </p:nvSpPr>
        <p:spPr>
          <a:xfrm>
            <a:off x="235974" y="776148"/>
            <a:ext cx="7358578" cy="612000"/>
          </a:xfrm>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0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تعلمنا </a:t>
            </a:r>
            <a:r>
              <a:rPr lang="ar-MA" sz="2400" b="1" dirty="0">
                <a:solidFill>
                  <a:schemeClr val="bg1">
                    <a:lumMod val="50000"/>
                  </a:schemeClr>
                </a:solidFill>
                <a:latin typeface="Microsoft Uighur" panose="02000000000000000000" pitchFamily="2" charset="-78"/>
                <a:cs typeface="Microsoft Uighur" panose="02000000000000000000" pitchFamily="2" charset="-78"/>
              </a:rPr>
              <a:t>كيف نذكر الفصل الذي نفضل</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r>
              <a:rPr lang="ar-MA" sz="2400" b="1" dirty="0" err="1">
                <a:solidFill>
                  <a:schemeClr val="bg1">
                    <a:lumMod val="50000"/>
                  </a:schemeClr>
                </a:solidFill>
                <a:latin typeface="Microsoft Uighur" panose="02000000000000000000" pitchFamily="2" charset="-78"/>
                <a:ea typeface="Arial"/>
                <a:cs typeface="Microsoft Uighur" panose="02000000000000000000" pitchFamily="2" charset="-78"/>
                <a:sym typeface="Arial"/>
              </a:rPr>
              <a:t>ماهو</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الفصل الذي يحبه مجد؟</a:t>
            </a:r>
            <a:endParaRPr lang="ar-MA" sz="20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endParaRPr>
          </a:p>
        </p:txBody>
      </p:sp>
      <p:pic>
        <p:nvPicPr>
          <p:cNvPr id="35" name="standing">
            <a:hlinkClick r:id="" action="ppaction://media"/>
            <a:extLst>
              <a:ext uri="{FF2B5EF4-FFF2-40B4-BE49-F238E27FC236}">
                <a16:creationId xmlns:a16="http://schemas.microsoft.com/office/drawing/2014/main" id="{4B19A928-81CC-05F3-4001-D486E57F371A}"/>
              </a:ext>
            </a:extLst>
          </p:cNvPr>
          <p:cNvPicPr>
            <a:picLocks noGrp="1" noChangeAspect="1"/>
          </p:cNvPicPr>
          <p:nvPr>
            <p:ph type="media" sz="quarter" idx="29"/>
            <a:videoFile r:link="rId2"/>
            <p:extLst>
              <p:ext uri="{DAA4B4D4-6D71-4841-9C94-3DE7FCFB9230}">
                <p14:media xmlns:p14="http://schemas.microsoft.com/office/powerpoint/2010/main" r:embed="rId1"/>
              </p:ext>
            </p:extLst>
          </p:nvPr>
        </p:nvPicPr>
        <p:blipFill>
          <a:blip r:embed="rId5"/>
          <a:srcRect t="2126" b="1867"/>
          <a:stretch>
            <a:fillRect/>
          </a:stretch>
        </p:blipFill>
        <p:spPr>
          <a:xfrm>
            <a:off x="1131374" y="2116296"/>
            <a:ext cx="2230437" cy="3805704"/>
          </a:xfrm>
          <a:prstGeom prst="rect">
            <a:avLst/>
          </a:prstGeom>
        </p:spPr>
      </p:pic>
      <p:pic>
        <p:nvPicPr>
          <p:cNvPr id="33" name="Espace réservé pour une image  5">
            <a:extLst>
              <a:ext uri="{FF2B5EF4-FFF2-40B4-BE49-F238E27FC236}">
                <a16:creationId xmlns:a16="http://schemas.microsoft.com/office/drawing/2014/main" id="{5DDDA0D5-12AD-34A5-8AB8-D4A2174F3E89}"/>
              </a:ext>
            </a:extLst>
          </p:cNvPr>
          <p:cNvPicPr>
            <a:picLocks noGrp="1" noChangeAspect="1"/>
          </p:cNvPicPr>
          <p:nvPr>
            <p:ph type="pic" sz="quarter" idx="12"/>
          </p:nvPr>
        </p:nvPicPr>
        <p:blipFill>
          <a:blip r:embed="rId6"/>
          <a:srcRect/>
          <a:stretch/>
        </p:blipFill>
        <p:spPr>
          <a:prstGeom prst="rect">
            <a:avLst/>
          </a:prstGeom>
        </p:spPr>
      </p:pic>
      <p:pic>
        <p:nvPicPr>
          <p:cNvPr id="2" name="Image 1">
            <a:extLst>
              <a:ext uri="{FF2B5EF4-FFF2-40B4-BE49-F238E27FC236}">
                <a16:creationId xmlns:a16="http://schemas.microsoft.com/office/drawing/2014/main" id="{B20AB3D6-9051-BADD-3F43-F977F73976F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9A852F2A-2BC6-5172-7F19-C0B143FD582B}"/>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B90EA5ED-1134-1525-C31D-C2F14191B078}"/>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2C834BFA-09D9-104D-ED13-D937FCA51CA3}"/>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7A807137-6CA4-3A7B-ADDA-110DC5C1C88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7" name="Rectangle 6">
            <a:extLst>
              <a:ext uri="{FF2B5EF4-FFF2-40B4-BE49-F238E27FC236}">
                <a16:creationId xmlns:a16="http://schemas.microsoft.com/office/drawing/2014/main" id="{F37FAD94-F297-93AA-3DB5-D43E9200AD0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8" name="Rectangle 7">
            <a:extLst>
              <a:ext uri="{FF2B5EF4-FFF2-40B4-BE49-F238E27FC236}">
                <a16:creationId xmlns:a16="http://schemas.microsoft.com/office/drawing/2014/main" id="{D33F52BD-C4E5-422C-D496-8BA5842C52E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9" name="Rectangle 8">
            <a:extLst>
              <a:ext uri="{FF2B5EF4-FFF2-40B4-BE49-F238E27FC236}">
                <a16:creationId xmlns:a16="http://schemas.microsoft.com/office/drawing/2014/main" id="{44372633-4E6A-86B4-2ED1-190350FF1E3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14" name="Espace réservé pour une image  13">
            <a:extLst>
              <a:ext uri="{FF2B5EF4-FFF2-40B4-BE49-F238E27FC236}">
                <a16:creationId xmlns:a16="http://schemas.microsoft.com/office/drawing/2014/main" id="{54DD8258-DAB7-8544-1EE7-F19844F3F54C}"/>
              </a:ext>
            </a:extLst>
          </p:cNvPr>
          <p:cNvSpPr>
            <a:spLocks noGrp="1"/>
          </p:cNvSpPr>
          <p:nvPr>
            <p:ph type="pic" sz="quarter" idx="23"/>
          </p:nvPr>
        </p:nvSpPr>
        <p:spPr>
          <a:xfrm>
            <a:off x="4430169" y="3055728"/>
            <a:ext cx="1620000" cy="1620000"/>
          </a:xfrm>
        </p:spPr>
        <p:txBody>
          <a:bodyPr/>
          <a:lstStyle/>
          <a:p>
            <a:endParaRPr lang="fr-MA"/>
          </a:p>
        </p:txBody>
      </p:sp>
      <p:pic>
        <p:nvPicPr>
          <p:cNvPr id="10" name="Image 9">
            <a:extLst>
              <a:ext uri="{FF2B5EF4-FFF2-40B4-BE49-F238E27FC236}">
                <a16:creationId xmlns:a16="http://schemas.microsoft.com/office/drawing/2014/main" id="{DC209270-7081-5DD8-D85F-60C7604C45CF}"/>
              </a:ext>
            </a:extLst>
          </p:cNvPr>
          <p:cNvPicPr>
            <a:picLocks noChangeAspect="1"/>
          </p:cNvPicPr>
          <p:nvPr/>
        </p:nvPicPr>
        <p:blipFill>
          <a:blip r:embed="rId11"/>
          <a:stretch>
            <a:fillRect/>
          </a:stretch>
        </p:blipFill>
        <p:spPr>
          <a:xfrm>
            <a:off x="3892495" y="2608856"/>
            <a:ext cx="2695348" cy="251374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3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5"/>
                </p:tgtEl>
              </p:cMediaNode>
            </p:video>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2550"/>
        <p:cNvGrpSpPr/>
        <p:nvPr/>
      </p:nvGrpSpPr>
      <p:grpSpPr>
        <a:xfrm>
          <a:off x="0" y="0"/>
          <a:ext cx="0" cy="0"/>
          <a:chOff x="0" y="0"/>
          <a:chExt cx="0" cy="0"/>
        </a:xfrm>
      </p:grpSpPr>
      <p:sp>
        <p:nvSpPr>
          <p:cNvPr id="2559" name="Google Shape;2559;p12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تعلمنا أيضا كيف نقرأ فقرة بطلاقة. من يقرأ؟</a:t>
            </a:r>
          </a:p>
        </p:txBody>
      </p:sp>
      <p:pic>
        <p:nvPicPr>
          <p:cNvPr id="3" name="standing">
            <a:hlinkClick r:id="" action="ppaction://media"/>
            <a:extLst>
              <a:ext uri="{FF2B5EF4-FFF2-40B4-BE49-F238E27FC236}">
                <a16:creationId xmlns:a16="http://schemas.microsoft.com/office/drawing/2014/main" id="{5C23D521-4CBC-6634-177F-3C4D463CE47A}"/>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t="2860" b="2355"/>
          <a:stretch>
            <a:fillRect/>
          </a:stretch>
        </p:blipFill>
        <p:spPr>
          <a:xfrm>
            <a:off x="6355279" y="2184789"/>
            <a:ext cx="2038376" cy="3434536"/>
          </a:xfrm>
          <a:prstGeom prst="rect">
            <a:avLst/>
          </a:prstGeom>
        </p:spPr>
      </p:pic>
      <p:pic>
        <p:nvPicPr>
          <p:cNvPr id="30" name="Espace réservé pour une image  5">
            <a:extLst>
              <a:ext uri="{FF2B5EF4-FFF2-40B4-BE49-F238E27FC236}">
                <a16:creationId xmlns:a16="http://schemas.microsoft.com/office/drawing/2014/main" id="{5DDDA0D5-12AD-34A5-8AB8-D4A2174F3E89}"/>
              </a:ext>
            </a:extLst>
          </p:cNvPr>
          <p:cNvPicPr>
            <a:picLocks noGrp="1" noChangeAspect="1"/>
          </p:cNvPicPr>
          <p:nvPr>
            <p:ph type="pic" idx="4294967295"/>
          </p:nvPr>
        </p:nvPicPr>
        <p:blipFill>
          <a:blip r:embed="rId6"/>
          <a:srcRect/>
          <a:stretch>
            <a:fillRect/>
          </a:stretch>
        </p:blipFill>
        <p:spPr>
          <a:xfrm>
            <a:off x="7917501" y="719138"/>
            <a:ext cx="828000" cy="828000"/>
          </a:xfrm>
          <a:prstGeom prst="rect">
            <a:avLst/>
          </a:prstGeom>
        </p:spPr>
      </p:pic>
      <p:pic>
        <p:nvPicPr>
          <p:cNvPr id="2" name="Image 1">
            <a:extLst>
              <a:ext uri="{FF2B5EF4-FFF2-40B4-BE49-F238E27FC236}">
                <a16:creationId xmlns:a16="http://schemas.microsoft.com/office/drawing/2014/main" id="{4FB92F15-4148-9174-4BFC-DDD66695E3E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92A50472-78F5-1FEE-5C46-5D684C762707}"/>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A8F93EC2-D9FF-6FB8-4AB0-A6D23CC7DF27}"/>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4FCC8CA1-6F23-CF09-AF43-A90FDC583464}"/>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A423BF0B-C0DA-BC36-55BF-A9FA351559B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23560C19-3187-4175-6966-0CA13E1DC48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1368D81A-B1E8-0400-7DDC-1720F64A994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21CF7C95-F0F8-B87E-BDA2-D481DE8BDD1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
        <p:nvSpPr>
          <p:cNvPr id="5" name="ZoneTexte 4">
            <a:extLst>
              <a:ext uri="{FF2B5EF4-FFF2-40B4-BE49-F238E27FC236}">
                <a16:creationId xmlns:a16="http://schemas.microsoft.com/office/drawing/2014/main" id="{1B44D4B2-2095-11E1-E0A9-B2D2B0312A79}"/>
              </a:ext>
            </a:extLst>
          </p:cNvPr>
          <p:cNvSpPr txBox="1"/>
          <p:nvPr/>
        </p:nvSpPr>
        <p:spPr>
          <a:xfrm>
            <a:off x="194062" y="1887306"/>
            <a:ext cx="5871494" cy="4029501"/>
          </a:xfrm>
          <a:prstGeom prst="rect">
            <a:avLst/>
          </a:prstGeom>
          <a:noFill/>
        </p:spPr>
        <p:txBody>
          <a:bodyPr wrap="square" rtlCol="0">
            <a:spAutoFit/>
          </a:bodyPr>
          <a:lstStyle/>
          <a:p>
            <a:pPr algn="r" rtl="1">
              <a:lnSpc>
                <a:spcPct val="150000"/>
              </a:lnSpc>
            </a:pPr>
            <a:r>
              <a:rPr kumimoji="0" lang="ar-MA" sz="4400" b="0" i="0" u="none" strike="noStrike" kern="1200" cap="none" spc="0" normalizeH="0" baseline="0" noProof="0" dirty="0">
                <a:ln>
                  <a:noFill/>
                </a:ln>
                <a:solidFill>
                  <a:srgbClr val="434E7B"/>
                </a:solidFill>
                <a:effectLst/>
                <a:uLnTx/>
                <a:uFillTx/>
                <a:latin typeface="Arial"/>
                <a:cs typeface="Arial"/>
                <a:sym typeface="Arial"/>
              </a:rPr>
              <a:t>هذِهِ حَ</a:t>
            </a:r>
            <a:r>
              <a:rPr lang="ar-MA" sz="4400" kern="1200" dirty="0">
                <a:solidFill>
                  <a:srgbClr val="434E7B"/>
                </a:solidFill>
              </a:rPr>
              <a:t>ـليـمَـةُ</a:t>
            </a:r>
            <a:r>
              <a:rPr kumimoji="0" lang="ar-MA" sz="4400" b="0" i="0" u="none" strike="noStrike" kern="1200" cap="none" spc="0" normalizeH="0" baseline="0" noProof="0" dirty="0">
                <a:ln>
                  <a:noFill/>
                </a:ln>
                <a:solidFill>
                  <a:srgbClr val="434E7B"/>
                </a:solidFill>
                <a:effectLst/>
                <a:uLnTx/>
                <a:uFillTx/>
                <a:latin typeface="Arial"/>
                <a:cs typeface="Arial"/>
                <a:sym typeface="Arial"/>
              </a:rPr>
              <a:t>.</a:t>
            </a:r>
          </a:p>
          <a:p>
            <a:pPr algn="r" rtl="1">
              <a:lnSpc>
                <a:spcPct val="150000"/>
              </a:lnSpc>
            </a:pPr>
            <a:r>
              <a:rPr lang="ar-MA" sz="4400" kern="1200" dirty="0">
                <a:solidFill>
                  <a:srgbClr val="434E7B"/>
                </a:solidFill>
              </a:rPr>
              <a:t>تُحِبُّ حَـليـمَـةُ ٱلْمَزْرَعَةَ كَثيراً.</a:t>
            </a:r>
          </a:p>
          <a:p>
            <a:pPr algn="r" rtl="1">
              <a:lnSpc>
                <a:spcPct val="150000"/>
              </a:lnSpc>
            </a:pPr>
            <a:r>
              <a:rPr lang="ar-MA" sz="4400" kern="1200" dirty="0">
                <a:solidFill>
                  <a:srgbClr val="434E7B"/>
                </a:solidFill>
              </a:rPr>
              <a:t>تَـلْعَـبُ مَعَ كَـلْبٍ صَغـيـرٍ.</a:t>
            </a:r>
          </a:p>
          <a:p>
            <a:pPr algn="r" rtl="1">
              <a:lnSpc>
                <a:spcPct val="150000"/>
              </a:lnSpc>
            </a:pPr>
            <a:r>
              <a:rPr lang="ar-MA" sz="4400" kern="1200" dirty="0">
                <a:solidFill>
                  <a:srgbClr val="434E7B"/>
                </a:solidFill>
              </a:rPr>
              <a:t>تُـساعِـدُ أَباها في ٱلْـحَـقْـلِ.  </a:t>
            </a:r>
          </a:p>
        </p:txBody>
      </p:sp>
    </p:spTree>
    <p:extLst>
      <p:ext uri="{BB962C8B-B14F-4D97-AF65-F5344CB8AC3E}">
        <p14:creationId xmlns:p14="http://schemas.microsoft.com/office/powerpoint/2010/main" val="307137337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2576"/>
        <p:cNvGrpSpPr/>
        <p:nvPr/>
      </p:nvGrpSpPr>
      <p:grpSpPr>
        <a:xfrm>
          <a:off x="0" y="0"/>
          <a:ext cx="0" cy="0"/>
          <a:chOff x="0" y="0"/>
          <a:chExt cx="0" cy="0"/>
        </a:xfrm>
      </p:grpSpPr>
      <p:sp>
        <p:nvSpPr>
          <p:cNvPr id="2582" name="Google Shape;2582;p12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في البيت أعيدوا قراءة الجزء الأول من النص على الكراسة ص 165.  </a:t>
            </a:r>
            <a:endParaRPr sz="2400" dirty="0">
              <a:solidFill>
                <a:schemeClr val="bg1">
                  <a:lumMod val="50000"/>
                </a:schemeClr>
              </a:solidFill>
            </a:endParaRPr>
          </a:p>
        </p:txBody>
      </p:sp>
      <p:pic>
        <p:nvPicPr>
          <p:cNvPr id="29" name="Espace réservé pour une image  4">
            <a:extLst>
              <a:ext uri="{FF2B5EF4-FFF2-40B4-BE49-F238E27FC236}">
                <a16:creationId xmlns:a16="http://schemas.microsoft.com/office/drawing/2014/main" id="{0394A773-FC5E-62F5-0F14-91A26117F152}"/>
              </a:ext>
            </a:extLst>
          </p:cNvPr>
          <p:cNvPicPr>
            <a:picLocks noGrp="1" noChangeAspect="1"/>
          </p:cNvPicPr>
          <p:nvPr>
            <p:ph type="pic" sz="quarter" idx="12"/>
          </p:nvPr>
        </p:nvPicPr>
        <p:blipFill>
          <a:blip r:embed="rId3"/>
          <a:srcRect/>
          <a:stretch>
            <a:fillRect/>
          </a:stretch>
        </p:blipFill>
        <p:spPr>
          <a:xfrm>
            <a:off x="816686" y="5224171"/>
            <a:ext cx="1225765" cy="1225765"/>
          </a:xfrm>
          <a:prstGeom prst="rect">
            <a:avLst/>
          </a:prstGeom>
        </p:spPr>
      </p:pic>
      <p:pic>
        <p:nvPicPr>
          <p:cNvPr id="11" name="Espace réservé pour une image  3">
            <a:extLst>
              <a:ext uri="{FF2B5EF4-FFF2-40B4-BE49-F238E27FC236}">
                <a16:creationId xmlns:a16="http://schemas.microsoft.com/office/drawing/2014/main" id="{3523422D-AB3D-D90E-437B-EC48CED25C0F}"/>
              </a:ext>
            </a:extLst>
          </p:cNvPr>
          <p:cNvPicPr>
            <a:picLocks noChangeAspect="1"/>
          </p:cNvPicPr>
          <p:nvPr/>
        </p:nvPicPr>
        <p:blipFill>
          <a:blip r:embed="rId4"/>
          <a:srcRect/>
          <a:stretch>
            <a:fillRect/>
          </a:stretch>
        </p:blipFill>
        <p:spPr>
          <a:xfrm>
            <a:off x="7912432" y="719138"/>
            <a:ext cx="828000" cy="828000"/>
          </a:xfrm>
          <a:prstGeom prst="rect">
            <a:avLst/>
          </a:prstGeom>
        </p:spPr>
      </p:pic>
      <p:pic>
        <p:nvPicPr>
          <p:cNvPr id="2" name="Image 1">
            <a:extLst>
              <a:ext uri="{FF2B5EF4-FFF2-40B4-BE49-F238E27FC236}">
                <a16:creationId xmlns:a16="http://schemas.microsoft.com/office/drawing/2014/main" id="{A7232E2E-3A73-E0E0-9C77-DB3DFABFDAF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189D494D-977C-C7B6-0948-82397C14390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ADC5C3AB-DD15-F10E-8899-57150C0BF80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679B9AB1-20BC-CCAE-F368-82C1E3D3BDB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8D2FAE0B-5B2E-23C0-906B-E234AE52A1A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028B8269-C5A5-AEAA-1949-8BE40767411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0AFAFE61-1C3B-8F88-4DDC-80125AFA902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D2F1D2CC-74FF-6BDD-507B-3F60ACDC69D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7C73C288-C210-174B-D525-691B1C032E47}"/>
              </a:ext>
            </a:extLst>
          </p:cNvPr>
          <p:cNvPicPr>
            <a:picLocks noChangeAspect="1"/>
          </p:cNvPicPr>
          <p:nvPr/>
        </p:nvPicPr>
        <p:blipFill>
          <a:blip r:embed="rId9"/>
          <a:stretch>
            <a:fillRect/>
          </a:stretch>
        </p:blipFill>
        <p:spPr>
          <a:xfrm>
            <a:off x="4018241" y="1833646"/>
            <a:ext cx="3321812" cy="46162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 coins arrondis 3">
            <a:extLst>
              <a:ext uri="{FF2B5EF4-FFF2-40B4-BE49-F238E27FC236}">
                <a16:creationId xmlns:a16="http://schemas.microsoft.com/office/drawing/2014/main" id="{DA500CFA-6C9A-C5E9-F779-274D7EEE06D3}"/>
              </a:ext>
            </a:extLst>
          </p:cNvPr>
          <p:cNvSpPr/>
          <p:nvPr/>
        </p:nvSpPr>
        <p:spPr>
          <a:xfrm>
            <a:off x="4018241" y="2456485"/>
            <a:ext cx="3321811" cy="807396"/>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cSld>
  <p:clrMapOvr>
    <a:masterClrMapping/>
  </p:clrMapOvr>
  <p:transition spd="slow">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01096F-3989-E00B-F3DD-7D6099C78F8E}"/>
              </a:ext>
            </a:extLst>
          </p:cNvPr>
          <p:cNvSpPr>
            <a:spLocks noGrp="1"/>
          </p:cNvSpPr>
          <p:nvPr>
            <p:ph type="title"/>
          </p:nvPr>
        </p:nvSpPr>
        <p:spPr/>
        <p:txBody>
          <a:bodyPr>
            <a:normAutofit/>
          </a:bodyPr>
          <a:lstStyle/>
          <a:p>
            <a:pPr>
              <a:spcBef>
                <a:spcPct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rPr>
              <a:t>إلى الحصة القادمة</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9" descr="Une image contenant habits, sourire, dessin humoristique, personne&#10;&#10;Le contenu généré par l’IA peut être incorrect.">
            <a:extLst>
              <a:ext uri="{FF2B5EF4-FFF2-40B4-BE49-F238E27FC236}">
                <a16:creationId xmlns:a16="http://schemas.microsoft.com/office/drawing/2014/main" id="{AB01FC33-6737-D800-6257-4D845518F769}"/>
              </a:ext>
            </a:extLst>
          </p:cNvPr>
          <p:cNvPicPr>
            <a:picLocks noGrp="1" noChangeAspect="1"/>
          </p:cNvPicPr>
          <p:nvPr>
            <p:ph type="pic" idx="4294967295"/>
          </p:nvPr>
        </p:nvPicPr>
        <p:blipFill>
          <a:blip r:embed="rId4"/>
          <a:srcRect/>
          <a:stretch>
            <a:fillRect/>
          </a:stretch>
        </p:blipFill>
        <p:spPr>
          <a:xfrm>
            <a:off x="7990502" y="719138"/>
            <a:ext cx="828000" cy="828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3E7CDB1C-E53F-0034-03FD-81D328F7BC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11" name="اختتام الحصة1">
            <a:hlinkClick r:id="" action="ppaction://media"/>
            <a:extLst>
              <a:ext uri="{FF2B5EF4-FFF2-40B4-BE49-F238E27FC236}">
                <a16:creationId xmlns:a16="http://schemas.microsoft.com/office/drawing/2014/main" id="{CDA1DC89-A493-4C9A-710A-5099775C4E29}"/>
              </a:ext>
            </a:extLst>
          </p:cNvPr>
          <p:cNvPicPr>
            <a:picLocks noGrp="1" noChangeAspect="1"/>
          </p:cNvPicPr>
          <p:nvPr>
            <p:ph type="media" sz="quarter" idx="13"/>
            <a:videoFile r:link="rId2"/>
            <p:extLst>
              <p:ext uri="{DAA4B4D4-6D71-4841-9C94-3DE7FCFB9230}">
                <p14:media xmlns:p14="http://schemas.microsoft.com/office/powerpoint/2010/main" r:embed="rId1"/>
              </p:ext>
            </p:extLst>
          </p:nvPr>
        </p:nvPicPr>
        <p:blipFill>
          <a:blip r:embed="rId6"/>
          <a:stretch>
            <a:fillRect/>
          </a:stretch>
        </p:blipFill>
        <p:spPr>
          <a:xfrm>
            <a:off x="1871663" y="2441079"/>
            <a:ext cx="5400675" cy="3037879"/>
          </a:xfrm>
          <a:prstGeom prst="rect">
            <a:avLst/>
          </a:prstGeom>
          <a:ln>
            <a:noFill/>
          </a:ln>
          <a:effectLst>
            <a:softEdge rad="112500"/>
          </a:effectLst>
        </p:spPr>
      </p:pic>
      <p:pic>
        <p:nvPicPr>
          <p:cNvPr id="3" name="Image 2">
            <a:extLst>
              <a:ext uri="{FF2B5EF4-FFF2-40B4-BE49-F238E27FC236}">
                <a16:creationId xmlns:a16="http://schemas.microsoft.com/office/drawing/2014/main" id="{AF686DF2-1659-927C-7EFE-EB4C38F0DE7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E362DC33-1815-E62D-0FF3-428012434A55}"/>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FB31B984-4027-829E-E8C9-832B60197F73}"/>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BB6CABF1-2EB0-FE37-33B4-0A91B91C413F}"/>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7E1A5DA3-B0D2-A4BC-0307-E1762FC6833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35CB2161-5B2B-24D8-82EA-36040BFF027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184BFF0D-7E64-AF1F-045D-28308A17E0B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595A2C11-0C1B-324F-8397-716DB541FCA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27296996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11"/>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1"/>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11"/>
                                        </p:tgtEl>
                                      </p:cBhvr>
                                    </p:cmd>
                                  </p:childTnLst>
                                </p:cTn>
                              </p:par>
                            </p:childTnLst>
                          </p:cTn>
                        </p:par>
                      </p:childTnLst>
                    </p:cTn>
                  </p:par>
                </p:childTnLst>
              </p:cTn>
              <p:nextCondLst>
                <p:cond evt="onClick" delay="0">
                  <p:tgtEl>
                    <p:spTgt spid="11"/>
                  </p:tgtEl>
                </p:cond>
              </p:nextCondLst>
            </p:seq>
            <p:video>
              <p:cMediaNode vol="80000">
                <p:cTn id="15" fill="hold" display="0">
                  <p:stCondLst>
                    <p:cond delay="indefinite"/>
                  </p:stCondLst>
                </p:cTn>
                <p:tgtEl>
                  <p:spTgt spid="11"/>
                </p:tgtEl>
              </p:cMediaNode>
            </p:video>
          </p:childTnLst>
        </p:cTn>
      </p:par>
    </p:tnLst>
  </p:timing>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5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4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14128</TotalTime>
  <Words>3598</Words>
  <Application>Microsoft Office PowerPoint</Application>
  <PresentationFormat>Affichage à l'écran (4:3)</PresentationFormat>
  <Paragraphs>779</Paragraphs>
  <Slides>100</Slides>
  <Notes>57</Notes>
  <HiddenSlides>0</HiddenSlides>
  <MMClips>11</MMClips>
  <ScaleCrop>false</ScaleCrop>
  <HeadingPairs>
    <vt:vector size="6" baseType="variant">
      <vt:variant>
        <vt:lpstr>Polices utilisées</vt:lpstr>
      </vt:variant>
      <vt:variant>
        <vt:i4>12</vt:i4>
      </vt:variant>
      <vt:variant>
        <vt:lpstr>Thème</vt:lpstr>
      </vt:variant>
      <vt:variant>
        <vt:i4>17</vt:i4>
      </vt:variant>
      <vt:variant>
        <vt:lpstr>Titres des diapositives</vt:lpstr>
      </vt:variant>
      <vt:variant>
        <vt:i4>100</vt:i4>
      </vt:variant>
    </vt:vector>
  </HeadingPairs>
  <TitlesOfParts>
    <vt:vector size="129" baseType="lpstr">
      <vt:lpstr>Dosis Medium</vt:lpstr>
      <vt:lpstr>Modern Love</vt:lpstr>
      <vt:lpstr>Calibri</vt:lpstr>
      <vt:lpstr>AXtDamourBold</vt:lpstr>
      <vt:lpstr>Dosis ExtraBold</vt:lpstr>
      <vt:lpstr>Dosis</vt:lpstr>
      <vt:lpstr>Arial</vt:lpstr>
      <vt:lpstr>Dosis SemiBold</vt:lpstr>
      <vt:lpstr>Microsoft Uighur</vt:lpstr>
      <vt:lpstr>Wingdings</vt:lpstr>
      <vt:lpstr>Aptos</vt:lpstr>
      <vt:lpstr>Noto Sans Symbols</vt:lpstr>
      <vt:lpstr>1_Env-Enseignant</vt:lpstr>
      <vt:lpstr>2_Env-Enseignant</vt:lpstr>
      <vt:lpstr>2_04- قراءة/ كتابة</vt:lpstr>
      <vt:lpstr>3_04- قراءة/ كتابة</vt:lpstr>
      <vt:lpstr>2_01- نشاط اعتيادي</vt:lpstr>
      <vt:lpstr>3_01- نشاط اعتيادي</vt:lpstr>
      <vt:lpstr>3_Env-Enseignant</vt:lpstr>
      <vt:lpstr>4_Env-Enseignant</vt:lpstr>
      <vt:lpstr>03- استماع وتحدث</vt:lpstr>
      <vt:lpstr>2_03- استماع وتحدث</vt:lpstr>
      <vt:lpstr>1_Thème Office</vt:lpstr>
      <vt:lpstr>04- قراءة/ كتابة</vt:lpstr>
      <vt:lpstr>4_04- قراءة/ كتابة</vt:lpstr>
      <vt:lpstr>5_Env-Enseignant</vt:lpstr>
      <vt:lpstr>5_04- قراءة/ كتابة</vt:lpstr>
      <vt:lpstr>1_03- استماع وتحدث</vt:lpstr>
      <vt:lpstr>4_01- نشاط اعتيادي</vt:lpstr>
      <vt:lpstr>Présentation PowerPoint</vt:lpstr>
      <vt:lpstr>Présentation PowerPoint</vt:lpstr>
      <vt:lpstr>تنظيم حصص الأسبوع</vt:lpstr>
      <vt:lpstr>هيكلة حصة اليوم</vt:lpstr>
      <vt:lpstr>Présentation PowerPoint</vt:lpstr>
      <vt:lpstr>عند نهاية الحصة</vt:lpstr>
      <vt:lpstr>افتتاح الحصة</vt:lpstr>
      <vt:lpstr>مرحبا بكم ، سننطلق في حصة اللغة العربية.</vt:lpstr>
      <vt:lpstr>قبل أن نبدأ حصة اليوم سأذكركم بشروط الحصول على نجمة التميز. </vt:lpstr>
      <vt:lpstr>ضعوا اللوحة والكراسة في القمطر.</vt:lpstr>
      <vt:lpstr>أقرأ أنا. انتبهوا.</vt:lpstr>
      <vt:lpstr>نقرأ معا.</vt:lpstr>
      <vt:lpstr>سنقرأ معا نص القراءة المشتركة. سأقرأ النص جملة جملة باسترسال وأنتم ترددون بعدي جماعة.  </vt:lpstr>
      <vt:lpstr>انتبهوا الآن. سنتذكر الكلمات التي تعلمناها في الحصة السابقة.</vt:lpstr>
      <vt:lpstr>أنا أشير وأنت تقول. </vt:lpstr>
      <vt:lpstr>الآن نتعرف على مفردات معجم الطبيعة في الصورة التالية. أبدأ أنا أولا. (قوس قزح– جبال –غيوم– نهر - أشجار)</vt:lpstr>
      <vt:lpstr>الآن دوركم . أنا أشير وأنتم تقولون</vt:lpstr>
      <vt:lpstr>استماع وتحدث</vt:lpstr>
      <vt:lpstr>تعلمنا سابقا كيف نكون جملا نعبر بها عما نحب مع ذكر لماذا. سنرى اليوم كيف نذكر فصلنا المفضل ونذكر لماذا نحبه أو ماذا نفعل فيه. </vt:lpstr>
      <vt:lpstr>يوضح الأستاذ سياق الوضعية ويسمع الحوار للمتعلمين</vt:lpstr>
      <vt:lpstr>سنعيد الآن ترديد جمل الحوار. انتبهوا. </vt:lpstr>
      <vt:lpstr>ما أحب الفصول لديك؟ رددوا، ردد أنت.</vt:lpstr>
      <vt:lpstr>أحب فصل الصيف. رددوا. ردد أنت</vt:lpstr>
      <vt:lpstr>ماذا تحب أن تفعل في فصل الصيف؟ رددوا، ردد أنت.</vt:lpstr>
      <vt:lpstr>في فصل الصيف أحب أن أذهب إلى شاطيْ البحر. رددوا. ردد أنت</vt:lpstr>
      <vt:lpstr>إذا أردت أن تسأل صديقك عن فصله المفضل ماذا تقول؟ </vt:lpstr>
      <vt:lpstr>أحسنتم، ما أحب الفصول لديك؟ رددوا. ردد أنت. </vt:lpstr>
      <vt:lpstr>بماذا أجاب مجد ندى  عندما سألته عن فصله المفضل؟ </vt:lpstr>
      <vt:lpstr>أحسنتم، أحب فصل الصيف. رددوا. ردد أنت. </vt:lpstr>
      <vt:lpstr>كرروا في ثنائيات: ما أحب الفصول لديك؟ أحب فصل الصيف.</vt:lpstr>
      <vt:lpstr>ماذا تحب أن تفعل في فصل الصيف؟ رددوا. ردد أنت.</vt:lpstr>
      <vt:lpstr>في فصل الصيف أحب أن أذهب إلى شاطئ البحر.  رددوا. ردد أنت.</vt:lpstr>
      <vt:lpstr>وأنتم، ماذا تحبون أن تفعلوا في فصل الصيف؟ </vt:lpstr>
      <vt:lpstr> في ثنائيات، أعيدوا الحوار: ماذا تحب أن تفعل في فصل الصيف؟ في فصل الصيف أحب أن أذهب إلى شاطئ  البحر. </vt:lpstr>
      <vt:lpstr>قفوا، سنردد أنشودة « فصول السنة" مع الحركات.</vt:lpstr>
      <vt:lpstr>وقت النجمة الآن. الفائز بنجمة الاستماع هو (هي) .... .</vt:lpstr>
      <vt:lpstr>قراءة/ كتابة</vt:lpstr>
      <vt:lpstr>- يتم تقسيم المتعلمين حسب درجة تحكمهم في كفاية القراءة إلى مجموعتين: مجموعة متحكمة ومجموعة غير متحكمة؛ -الشرائح الخاصة بتصفية الصعوبات موجهة للمتعلمين غير المتحكمين. - خلال الاشتغال مع مجموعة غير المتحكمين يتم تشغيل مجموعة المتحكمين بنشاط النقل (نقل جزء من النص في الدفاتر)؛ -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 عند الانتقال إلى الاشتغال على الفقرة أو النص القرائي، يتم إشراك جميع المتعلمين في النشاط.   </vt:lpstr>
      <vt:lpstr>اليوم سنقرأ كلمات وفقرة ولكن أولا، لنتذكر الحروف التي تعرفنا عليها.  </vt:lpstr>
      <vt:lpstr>من يقوم إلى السبورة ليسمي الحروف (جميع المتعلمين غير م) </vt:lpstr>
      <vt:lpstr>أنا أقرأ وأنتم ترددون بعدي.</vt:lpstr>
      <vt:lpstr>من يقرأ؟ (خاص بمن يحتاج التدرب عبى الدمج)</vt:lpstr>
      <vt:lpstr>Présentation PowerPoint</vt:lpstr>
      <vt:lpstr>Présentation PowerPoint</vt:lpstr>
      <vt:lpstr> الآن سنقرأ فقرة بطلاقة. سأقرأ الفقرة جملة جملة وأنتم ترددون بعدي. </vt:lpstr>
      <vt:lpstr> من يقرأ؟       (كل المتعلمين معنيين حسب ما يسمح به وقت الحصة)</vt:lpstr>
      <vt:lpstr>وقت النجمة الآن. الفائز بنجمة القراءة: ....</vt:lpstr>
      <vt:lpstr>قفوا، سنردد أنشودة "حيوانات المزرعة" مع الحركات.</vt:lpstr>
      <vt:lpstr>الآن، سنتعلم كيف نقول ما أفعله الآن وما فعلته قبلا مع الضمائر: أنا – أنتَ- أنتِ- هو - هي. تابعوا معي.</vt:lpstr>
      <vt:lpstr>أبدأ أنا أولا. أنا أكتُبُ – أنا كَتَبْتُ. رددوا .  (يستخدم الأستاذ الإشارة المناسبة، ويشرح بشكل مبسط الفرق بين أنا أكتُبُ وأنا كتَبْتُ)</vt:lpstr>
      <vt:lpstr> أنتَ تَكْتُبُ – أَنْتَ كَتَبْتَ. رددوا.  (يستخدم الأستاذ الإشارة المناسبة، ويشرح بشكل مبسط الفرق بين الفعلين)</vt:lpstr>
      <vt:lpstr> أنتِ تَكْتُبينَ – أَنْتِ كَتَبْتِ. رددوا.  (يستخدم الأستاذ الإشارة المناسبة)</vt:lpstr>
      <vt:lpstr> هُوَ يَكْتُبُ – هوَ كتَبَ. رددوا.   ---         (يستخدم الأستاذ الإشارة المناسبة)</vt:lpstr>
      <vt:lpstr> هيَ تَكْتُبُ – هي كَتَبَتْ. رددوا.     ---         (يستخدم الأستاذ الإشارة المناسبة)</vt:lpstr>
      <vt:lpstr>رددوا بعدي: أنا أكتبُ – أنتَ تكتُبُ – أنتِ تَكْتُبينَ – هو يكتُبُ – هي تَكْتُبُ                      أنا كتبْتُ – أنتَ كَتبْتَ – أنتِ كتَبْتِ – هو كتبَ – هي كتَبَتْ</vt:lpstr>
      <vt:lpstr>رددوا بعدي: أنا أزورُ – أنتَ تَزورُ – أنتِ تزورينَ – هو يزورُ – هي تزورُ                      أنا زرْتُ – أنتَ زُرْتَ – أنتِ زُرْتِ – هو زارَ – هي زارَتْ</vt:lpstr>
      <vt:lpstr>الآن دوركم، هو يساعِدُ. على الألواح اكتبوا ما يناسب الضمير هو مع الفعل الذي وقع سابقا</vt:lpstr>
      <vt:lpstr>أحسنتم، هو ساعَدَ. صححوا على ألواحكم.</vt:lpstr>
      <vt:lpstr>أَنْتِ ساعَدْتِ. على الألواح اكتبوا ما يناسب الضمير أنتِ مع الفعل الذي يقعُ الآن</vt:lpstr>
      <vt:lpstr>أحسنتم، أنتِ تُساعِدينَ. صححوا على ألواحكم.</vt:lpstr>
      <vt:lpstr>وقت النجمة الآن. الفائز بنجمة الكتابة: ....... </vt:lpstr>
      <vt:lpstr>خذوا الصفحة 165. انقلوا الجزء الأول من النص في دفاتركم، وتدربوا على قراءته بهدوء. بعدها انقلوا الكلمات التالية في دفاتركم. </vt:lpstr>
      <vt:lpstr>التقويم الفردي</vt:lpstr>
      <vt:lpstr>الكفايات المعنية بالتمرير الفردي</vt:lpstr>
      <vt:lpstr>- يتم تقويم المعجم والتحدث والقراءة طيلة أيام الأسبوع الرابع. - يتم التمرير لعدد محدود من المتعلمين يوميا طيلة الأسبوع الرابع  من المرحلة الخامسة حتى تتم تغطية جميع متعلمي القسم في نهاية الأسبوع. - المجموعات الأولى المعنية بالاختبار تتضمن المتعلمين المتحكمين، ويتم تأجيل متعلمي الفئتين ب و ج إلى الأيام الأخيرة من الأسبوع ليستفيدوا أكثر من حصص القراءة.  - - يتم تمرير روائز المعجم والتحدث والقراءة بالتتابع  وبشكل فردي في جلسة واحدة مع كل تلميذ؛ - يتم إعداد جانب من الفصل الدراسي يخصص للتمرير الفردي؛  - الحرص على خلق بيئة آمنة لتمرير الروائز؛ - عدم وصل الحاسوب بشاشة العرض أثناء الروائز الفردية؛  - أثناء تمرير الروائز الفردية ينشغل باقي المتعلمين بنشاط كتابي.</vt:lpstr>
      <vt:lpstr>Présentation PowerPoint</vt:lpstr>
      <vt:lpstr>Présentation PowerPoint</vt:lpstr>
      <vt:lpstr>- يمرر الرائز بشكل فردي، تلميذ تلو الآخر. في جلسة واحدة لكل متعلم تمرر فيها أيضا روائز المعجم والقراءة.  - تتم تهيئة المتعلمين عبر شرح المطلوب. - يدخل المتعلم في حوار مع الأستاذ: الأستاذ يسأل والتلميذ يجيب؛ يطرح الأستاذ السؤال الأول، ينصت لإجابة التلميذ ثم يطرح السؤال الثاني وينصت لإجابة التلميذ وهكذا إلى أن ينهي طرح الأسئلة الأربعة؛ - إذا لم يجب المتعلم بعد 30 ثانية من طرح السؤال، يمر الأستاذ لطرح السؤال الموالي.   - يسجل الأستاذ النقطة التي حصل عليها التلميذ في الكفاية مباشرة على شبكة التفريغ.  - سلم التنقيط : انظر الجدول في الشريحة الموالية.</vt:lpstr>
      <vt:lpstr>Présentation PowerPoint</vt:lpstr>
      <vt:lpstr>سأطرح عليك أسئلة. أجب عن كل سؤال بجملة صحيحة وتامة.  ما هو الحيوان الذي تفضله البنت؟ لماذا تحب البنت ....؟ </vt:lpstr>
      <vt:lpstr> وأنت أي حيوان تفضل؟ لماذا تحب ....؟ </vt:lpstr>
      <vt:lpstr>Présentation PowerPoint</vt:lpstr>
      <vt:lpstr>Présentation PowerPoint</vt:lpstr>
      <vt:lpstr>- يمرر رائز التحدث (PO2) مباشرة بعد رائز التحدث (PO1) في نفس الجلسة بشكل فردي، تلميذ تلو الآخر. - تتم تهيئة المتعلمين عبر شرح المطلوب. - يصف التلميذ  شفهيا كل صورة بالإجابة عن سؤالين يطرحهما الأستاذ.  - إجابة المتعلم يجب أن تكون بجملة تامة باللغة العربية. - يمنح الأستاذ للمتعلم 30 ثانية لملاحظة  كل صورة جيدا قبل البدء في التحدث. -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 يضع الأستاذ النقطة التي حصل عليها التلميذ في الكفاية مباشرة بعد الإجابة. - مؤشرات التحكم: إنتاج جملتين مفيدتين وتامتين باللغة العربية تصفان مضمون كل صورة. </vt:lpstr>
      <vt:lpstr>Présentation PowerPoint</vt:lpstr>
      <vt:lpstr>لاحظ الصورة جيدا ثم أجب عن كل سؤال أطرحه بجملة تامة. أين توجد البقرة؟ ما ماذا تفعل البقرة؟</vt:lpstr>
      <vt:lpstr>لاحظ الصورة جيدا ثم أجب عن كل سؤال أطرحه بجملة تامة. أين توجد هذه الحيوانات؟ ماذا يفعل الاسد؟</vt:lpstr>
      <vt:lpstr>Présentation PowerPoint</vt:lpstr>
      <vt:lpstr>Présentation PowerPoint</vt:lpstr>
      <vt:lpstr>- يمرر الرائز بشكل فردي، تلميذ تلو الآخر، مباشرة بعد رائزي التحدث. - تتم تهيئة المتعلمين عبر شرح المطلوب. يختار الأستاذ 4 صور فقط من بين الست صور المعروضة ويطلب من المتعلمين التعرف عليها. - يمنح الممرر للمتعلم 30 ثانية لملاحظة  الصور الأربع قبل أن يبدأ الإجابة على الرائز. - يجيب المتعلم على الرائز شفهيا بأن يشير إلى كل صورة ويذكر الكلمة الموافقة لها. - يسجل الأستاذ النقطة التي حصل عليها التلميذ في الكفاية مباشرة على شبكة التفريغ. - سلم التنقيط: انظر الجدول في الشريحة الموالية.</vt:lpstr>
      <vt:lpstr>Présentation PowerPoint</vt:lpstr>
      <vt:lpstr>لاحظ الصور جيدا. اذكر الكلمة الموافقة لكل صورة أشير إليها.</vt:lpstr>
      <vt:lpstr>Présentation PowerPoint</vt:lpstr>
      <vt:lpstr>Présentation PowerPoint</vt:lpstr>
      <vt:lpstr>- يمرر الرائز بشكل فردي، تلميذ تلو الآخر، مباشرة بعد روائز التحدث والمعجم. - يبدأ التلميذ بتسمية الحروف أو نطق صوتها (16 حرفا).  -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 أثناء قراءة المتعلم يحسب الأستاذ(ة) عدد الكلمات المقروءة بشكل صحيح.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اقرأ : </vt:lpstr>
      <vt:lpstr>Présentation PowerPoint</vt:lpstr>
      <vt:lpstr>Présentation PowerPoint</vt:lpstr>
      <vt:lpstr>- يمرر الرائز بشكل فردي، تلميذ تلو الآخر، مباشرة بعد روائز التحدث والمعجم وقراءة الحروف والكلمات. - يمنح الممرر للمتعلم 30 ثانية لملاحظة  الفقرة وقراءتها قراءة صامتة قبل أن يبدأ الرائز. - يحصل المتعلم على النقطة الكاملة إذا قرأ الفقرة (دون أخطاء) وباسترسال (عدم التوقف بين الكلمات).  - أثناء قراءة المتعلم يحسب الأستاذ(ة) عدد الأخطاء المرتكبة.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Présentation PowerPoint</vt:lpstr>
      <vt:lpstr>Présentation PowerPoint</vt:lpstr>
      <vt:lpstr>اختــتام الحــصة</vt:lpstr>
      <vt:lpstr>تعلمنا كيف نذكر الفصل الذي نفضل. ماهو الفصل الذي يحبه مجد؟</vt:lpstr>
      <vt:lpstr>تعلمنا أيضا كيف نقرأ فقرة بطلاقة. من يقرأ؟</vt:lpstr>
      <vt:lpstr>في البيت أعيدوا قراءة الجزء الأول من النص على الكراسة ص 165.  </vt:lpstr>
      <vt:lpstr>إلى الحصة القادمة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SAADIA.ENOMANY</cp:lastModifiedBy>
  <cp:revision>157</cp:revision>
  <dcterms:created xsi:type="dcterms:W3CDTF">2023-09-20T21:35:22Z</dcterms:created>
  <dcterms:modified xsi:type="dcterms:W3CDTF">2026-06-06T19:45:43Z</dcterms:modified>
</cp:coreProperties>
</file>