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8"/>
  </p:notesMasterIdLst>
  <p:sldIdLst>
    <p:sldId id="281" r:id="rId2"/>
    <p:sldId id="315" r:id="rId3"/>
    <p:sldId id="257" r:id="rId4"/>
    <p:sldId id="282" r:id="rId5"/>
    <p:sldId id="318" r:id="rId6"/>
    <p:sldId id="319" r:id="rId7"/>
    <p:sldId id="320" r:id="rId8"/>
    <p:sldId id="321" r:id="rId9"/>
    <p:sldId id="322" r:id="rId10"/>
    <p:sldId id="323" r:id="rId11"/>
    <p:sldId id="324" r:id="rId12"/>
    <p:sldId id="325" r:id="rId13"/>
    <p:sldId id="326" r:id="rId14"/>
    <p:sldId id="327" r:id="rId15"/>
    <p:sldId id="330" r:id="rId16"/>
    <p:sldId id="328" r:id="rId17"/>
    <p:sldId id="329" r:id="rId18"/>
    <p:sldId id="331" r:id="rId19"/>
    <p:sldId id="332" r:id="rId20"/>
    <p:sldId id="333" r:id="rId21"/>
    <p:sldId id="334" r:id="rId22"/>
    <p:sldId id="335" r:id="rId23"/>
    <p:sldId id="336" r:id="rId24"/>
    <p:sldId id="337" r:id="rId25"/>
    <p:sldId id="338" r:id="rId26"/>
    <p:sldId id="339" r:id="rId27"/>
    <p:sldId id="340" r:id="rId28"/>
    <p:sldId id="341" r:id="rId29"/>
    <p:sldId id="342" r:id="rId30"/>
    <p:sldId id="343" r:id="rId31"/>
    <p:sldId id="344" r:id="rId32"/>
    <p:sldId id="345" r:id="rId33"/>
    <p:sldId id="346" r:id="rId34"/>
    <p:sldId id="347" r:id="rId35"/>
    <p:sldId id="348" r:id="rId36"/>
    <p:sldId id="317" r:id="rId37"/>
  </p:sldIdLst>
  <p:sldSz cx="12192000" cy="6858000"/>
  <p:notesSz cx="6858000" cy="9144000"/>
  <p:embeddedFontLst>
    <p:embeddedFont>
      <p:font typeface="(A) Arslan Wessam B" panose="03020402040406030203" pitchFamily="66" charset="-78"/>
      <p:regular r:id="rId39"/>
    </p:embeddedFont>
    <p:embeddedFont>
      <p:font typeface="A Jannat LT" panose="01000000000000000000" pitchFamily="2" charset="-78"/>
      <p:bold r:id="rId40"/>
    </p:embeddedFont>
    <p:embeddedFont>
      <p:font typeface="Elgharib- Alwi Sahafa" panose="02000500000000000000" pitchFamily="2" charset="-78"/>
      <p:regular r:id="rId41"/>
    </p:embeddedFont>
  </p:embeddedFontLst>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99"/>
    <a:srgbClr val="33CC33"/>
    <a:srgbClr val="4F81BD"/>
    <a:srgbClr val="008000"/>
    <a:srgbClr val="B3EBFF"/>
    <a:srgbClr val="F2B9FF"/>
    <a:srgbClr val="009900"/>
    <a:srgbClr val="F9F4D4"/>
    <a:srgbClr val="0000FF"/>
    <a:srgbClr val="03CC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2" d="100"/>
          <a:sy n="62" d="100"/>
        </p:scale>
        <p:origin x="954" y="4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3FB04C-CD09-48DF-B327-E681FD3387E5}" type="datetimeFigureOut">
              <a:rPr lang="fr-FR" smtClean="0"/>
              <a:t>25/10/2026</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D1DFEAB-5E2B-4862-B108-B84876EBA577}" type="slidenum">
              <a:rPr lang="fr-FR" smtClean="0"/>
              <a:t>‹N°›</a:t>
            </a:fld>
            <a:endParaRPr lang="fr-FR" dirty="0"/>
          </a:p>
        </p:txBody>
      </p:sp>
    </p:spTree>
    <p:extLst>
      <p:ext uri="{BB962C8B-B14F-4D97-AF65-F5344CB8AC3E}">
        <p14:creationId xmlns:p14="http://schemas.microsoft.com/office/powerpoint/2010/main" val="412688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3252683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2631621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1671448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1347993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8" name="Espace réservé du pied de page 7"/>
          <p:cNvSpPr>
            <a:spLocks noGrp="1"/>
          </p:cNvSpPr>
          <p:nvPr>
            <p:ph type="ftr" sz="quarter" idx="11"/>
          </p:nvPr>
        </p:nvSpPr>
        <p:spPr/>
        <p:txBody>
          <a:bodyPr/>
          <a:lstStyle/>
          <a:p>
            <a:endParaRPr lang="fr-FR" dirty="0"/>
          </a:p>
        </p:txBody>
      </p:sp>
      <p:sp>
        <p:nvSpPr>
          <p:cNvPr id="9" name="Espace réservé du numéro de diapositive 8"/>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178602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4" name="Espace réservé du pied de page 3"/>
          <p:cNvSpPr>
            <a:spLocks noGrp="1"/>
          </p:cNvSpPr>
          <p:nvPr>
            <p:ph type="ftr" sz="quarter" idx="11"/>
          </p:nvPr>
        </p:nvSpPr>
        <p:spPr/>
        <p:txBody>
          <a:bodyPr/>
          <a:lstStyle/>
          <a:p>
            <a:endParaRPr lang="fr-FR" dirty="0"/>
          </a:p>
        </p:txBody>
      </p:sp>
      <p:sp>
        <p:nvSpPr>
          <p:cNvPr id="5" name="Espace réservé du numéro de diapositive 4"/>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6416647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3" name="Espace réservé du pied de page 2"/>
          <p:cNvSpPr>
            <a:spLocks noGrp="1"/>
          </p:cNvSpPr>
          <p:nvPr>
            <p:ph type="ftr" sz="quarter" idx="11"/>
          </p:nvPr>
        </p:nvSpPr>
        <p:spPr/>
        <p:txBody>
          <a:bodyPr/>
          <a:lstStyle/>
          <a:p>
            <a:endParaRPr lang="fr-FR" dirty="0"/>
          </a:p>
        </p:txBody>
      </p:sp>
      <p:sp>
        <p:nvSpPr>
          <p:cNvPr id="4" name="Espace réservé du numéro de diapositive 3"/>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15624670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14336291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6" name="Espace réservé du pied de page 5"/>
          <p:cNvSpPr>
            <a:spLocks noGrp="1"/>
          </p:cNvSpPr>
          <p:nvPr>
            <p:ph type="ftr" sz="quarter" idx="11"/>
          </p:nvPr>
        </p:nvSpPr>
        <p:spPr/>
        <p:txBody>
          <a:bodyPr/>
          <a:lstStyle/>
          <a:p>
            <a:endParaRPr lang="fr-FR" dirty="0"/>
          </a:p>
        </p:txBody>
      </p:sp>
      <p:sp>
        <p:nvSpPr>
          <p:cNvPr id="7" name="Espace réservé du numéro de diapositive 6"/>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33333013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1570024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21F8F6A5-CDE0-413F-839E-3E22DDFFE5AF}" type="datetimeFigureOut">
              <a:rPr lang="fr-FR" smtClean="0"/>
              <a:t>25/10/2026</a:t>
            </a:fld>
            <a:endParaRPr lang="fr-FR" dirty="0"/>
          </a:p>
        </p:txBody>
      </p:sp>
      <p:sp>
        <p:nvSpPr>
          <p:cNvPr id="5" name="Espace réservé du pied de page 4"/>
          <p:cNvSpPr>
            <a:spLocks noGrp="1"/>
          </p:cNvSpPr>
          <p:nvPr>
            <p:ph type="ftr" sz="quarter" idx="11"/>
          </p:nvPr>
        </p:nvSpPr>
        <p:spPr/>
        <p:txBody>
          <a:bodyPr/>
          <a:lstStyle/>
          <a:p>
            <a:endParaRPr lang="fr-FR" dirty="0"/>
          </a:p>
        </p:txBody>
      </p:sp>
      <p:sp>
        <p:nvSpPr>
          <p:cNvPr id="6" name="Espace réservé du numéro de diapositive 5"/>
          <p:cNvSpPr>
            <a:spLocks noGrp="1"/>
          </p:cNvSpPr>
          <p:nvPr>
            <p:ph type="sldNum" sz="quarter" idx="12"/>
          </p:nvPr>
        </p:nvSpPr>
        <p:spPr/>
        <p:txBody>
          <a:bodyPr/>
          <a:lstStyle/>
          <a:p>
            <a:fld id="{95113BB7-7770-4430-84A6-C8F656E762A4}" type="slidenum">
              <a:rPr lang="fr-FR" smtClean="0"/>
              <a:t>‹N°›</a:t>
            </a:fld>
            <a:endParaRPr lang="fr-FR" dirty="0"/>
          </a:p>
        </p:txBody>
      </p:sp>
    </p:spTree>
    <p:extLst>
      <p:ext uri="{BB962C8B-B14F-4D97-AF65-F5344CB8AC3E}">
        <p14:creationId xmlns:p14="http://schemas.microsoft.com/office/powerpoint/2010/main" val="3425695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F8F6A5-CDE0-413F-839E-3E22DDFFE5AF}" type="datetimeFigureOut">
              <a:rPr lang="fr-FR" smtClean="0"/>
              <a:t>25/10/2026</a:t>
            </a:fld>
            <a:endParaRPr lang="fr-FR" dirty="0"/>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dirty="0"/>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5113BB7-7770-4430-84A6-C8F656E762A4}" type="slidenum">
              <a:rPr lang="fr-FR" smtClean="0"/>
              <a:t>‹N°›</a:t>
            </a:fld>
            <a:endParaRPr lang="fr-FR" dirty="0"/>
          </a:p>
        </p:txBody>
      </p:sp>
    </p:spTree>
    <p:extLst>
      <p:ext uri="{BB962C8B-B14F-4D97-AF65-F5344CB8AC3E}">
        <p14:creationId xmlns:p14="http://schemas.microsoft.com/office/powerpoint/2010/main" val="35759241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1.xml"/><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1.jp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1.jpg"/><Relationship Id="rId7" Type="http://schemas.openxmlformats.org/officeDocument/2006/relationships/image" Target="../media/image12.jpg"/><Relationship Id="rId2" Type="http://schemas.openxmlformats.org/officeDocument/2006/relationships/slideLayout" Target="../slideLayouts/slideLayout7.xml"/><Relationship Id="rId1" Type="http://schemas.openxmlformats.org/officeDocument/2006/relationships/tags" Target="../tags/tag4.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6.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7.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8.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4.jpg"/><Relationship Id="rId2" Type="http://schemas.openxmlformats.org/officeDocument/2006/relationships/slideLayout" Target="../slideLayouts/slideLayout7.xml"/><Relationship Id="rId1" Type="http://schemas.openxmlformats.org/officeDocument/2006/relationships/tags" Target="../tags/tag9.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4.jp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5.jpg"/><Relationship Id="rId2" Type="http://schemas.openxmlformats.org/officeDocument/2006/relationships/slideLayout" Target="../slideLayouts/slideLayout7.xml"/><Relationship Id="rId1" Type="http://schemas.openxmlformats.org/officeDocument/2006/relationships/tags" Target="../tags/tag11.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5.jpg"/><Relationship Id="rId2" Type="http://schemas.openxmlformats.org/officeDocument/2006/relationships/slideLayout" Target="../slideLayouts/slideLayout7.xml"/><Relationship Id="rId1" Type="http://schemas.openxmlformats.org/officeDocument/2006/relationships/tags" Target="../tags/tag12.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jpg"/><Relationship Id="rId7"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jpg"/><Relationship Id="rId7" Type="http://schemas.openxmlformats.org/officeDocument/2006/relationships/image" Target="../media/image18.jpeg"/><Relationship Id="rId2" Type="http://schemas.openxmlformats.org/officeDocument/2006/relationships/slideLayout" Target="../slideLayouts/slideLayout7.xml"/><Relationship Id="rId1" Type="http://schemas.openxmlformats.org/officeDocument/2006/relationships/tags" Target="../tags/tag14.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jpg"/><Relationship Id="rId7" Type="http://schemas.openxmlformats.org/officeDocument/2006/relationships/image" Target="../media/image20.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10.jpeg"/><Relationship Id="rId5" Type="http://schemas.openxmlformats.org/officeDocument/2006/relationships/image" Target="../media/image3.jpeg"/><Relationship Id="rId10" Type="http://schemas.openxmlformats.org/officeDocument/2006/relationships/image" Target="../media/image23.png"/><Relationship Id="rId4" Type="http://schemas.openxmlformats.org/officeDocument/2006/relationships/image" Target="../media/image4.png"/><Relationship Id="rId9"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ags" Target="../tags/tag16.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jpg"/><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10.jpeg"/><Relationship Id="rId5" Type="http://schemas.openxmlformats.org/officeDocument/2006/relationships/image" Target="../media/image3.jpeg"/><Relationship Id="rId10" Type="http://schemas.microsoft.com/office/2007/relationships/hdphoto" Target="../media/hdphoto3.wdp"/><Relationship Id="rId4" Type="http://schemas.openxmlformats.org/officeDocument/2006/relationships/image" Target="../media/image4.png"/><Relationship Id="rId9" Type="http://schemas.openxmlformats.org/officeDocument/2006/relationships/image" Target="../media/image25.png"/></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jpg"/><Relationship Id="rId7"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18.xml"/><Relationship Id="rId6" Type="http://schemas.openxmlformats.org/officeDocument/2006/relationships/image" Target="../media/image10.jpeg"/><Relationship Id="rId5" Type="http://schemas.openxmlformats.org/officeDocument/2006/relationships/image" Target="../media/image3.jpeg"/><Relationship Id="rId10" Type="http://schemas.microsoft.com/office/2007/relationships/hdphoto" Target="../media/hdphoto3.wdp"/><Relationship Id="rId4" Type="http://schemas.openxmlformats.org/officeDocument/2006/relationships/image" Target="../media/image4.png"/><Relationship Id="rId9"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1.jpg"/><Relationship Id="rId7" Type="http://schemas.openxmlformats.org/officeDocument/2006/relationships/image" Target="../media/image26.jpg"/><Relationship Id="rId2" Type="http://schemas.openxmlformats.org/officeDocument/2006/relationships/slideLayout" Target="../slideLayouts/slideLayout7.xml"/><Relationship Id="rId1" Type="http://schemas.openxmlformats.org/officeDocument/2006/relationships/tags" Target="../tags/tag19.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8.jpg"/><Relationship Id="rId2" Type="http://schemas.openxmlformats.org/officeDocument/2006/relationships/slideLayout" Target="../slideLayouts/slideLayout7.xml"/><Relationship Id="rId1" Type="http://schemas.openxmlformats.org/officeDocument/2006/relationships/tags" Target="../tags/tag20.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21.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22.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0.png"/><Relationship Id="rId2" Type="http://schemas.openxmlformats.org/officeDocument/2006/relationships/slideLayout" Target="../slideLayouts/slideLayout7.xml"/><Relationship Id="rId1" Type="http://schemas.openxmlformats.org/officeDocument/2006/relationships/tags" Target="../tags/tag23.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24.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jpg"/><Relationship Id="rId7"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25.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 Id="rId9" Type="http://schemas.openxmlformats.org/officeDocument/2006/relationships/image" Target="../media/image32.jpg"/></Relationships>
</file>

<file path=ppt/slides/_rels/slide27.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jpg"/><Relationship Id="rId7" Type="http://schemas.openxmlformats.org/officeDocument/2006/relationships/image" Target="../media/image33.png"/><Relationship Id="rId2" Type="http://schemas.openxmlformats.org/officeDocument/2006/relationships/slideLayout" Target="../slideLayouts/slideLayout7.xml"/><Relationship Id="rId1" Type="http://schemas.openxmlformats.org/officeDocument/2006/relationships/tags" Target="../tags/tag26.xml"/><Relationship Id="rId6" Type="http://schemas.openxmlformats.org/officeDocument/2006/relationships/image" Target="../media/image10.jpeg"/><Relationship Id="rId5" Type="http://schemas.openxmlformats.org/officeDocument/2006/relationships/image" Target="../media/image3.jpeg"/><Relationship Id="rId10" Type="http://schemas.microsoft.com/office/2007/relationships/hdphoto" Target="../media/hdphoto6.wdp"/><Relationship Id="rId4" Type="http://schemas.openxmlformats.org/officeDocument/2006/relationships/image" Target="../media/image4.png"/><Relationship Id="rId9"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27.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28.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30.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5.jpg"/><Relationship Id="rId2" Type="http://schemas.openxmlformats.org/officeDocument/2006/relationships/slideLayout" Target="../slideLayouts/slideLayout7.xml"/><Relationship Id="rId1" Type="http://schemas.openxmlformats.org/officeDocument/2006/relationships/tags" Target="../tags/tag29.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5.jpg"/><Relationship Id="rId2" Type="http://schemas.openxmlformats.org/officeDocument/2006/relationships/slideLayout" Target="../slideLayouts/slideLayout7.xml"/><Relationship Id="rId1" Type="http://schemas.openxmlformats.org/officeDocument/2006/relationships/tags" Target="../tags/tag30.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36.jpg"/><Relationship Id="rId2" Type="http://schemas.openxmlformats.org/officeDocument/2006/relationships/slideLayout" Target="../slideLayouts/slideLayout7.xml"/><Relationship Id="rId1" Type="http://schemas.openxmlformats.org/officeDocument/2006/relationships/tags" Target="../tags/tag31.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Layout" Target="../slideLayouts/slideLayout7.xml"/><Relationship Id="rId1" Type="http://schemas.openxmlformats.org/officeDocument/2006/relationships/tags" Target="../tags/tag32.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s>
</file>

<file path=ppt/slides/_rels/slide34.xml.rels><?xml version="1.0" encoding="UTF-8" standalone="yes"?>
<Relationships xmlns="http://schemas.openxmlformats.org/package/2006/relationships"><Relationship Id="rId8" Type="http://schemas.microsoft.com/office/2007/relationships/hdphoto" Target="../media/hdphoto7.wdp"/><Relationship Id="rId3" Type="http://schemas.openxmlformats.org/officeDocument/2006/relationships/image" Target="../media/image1.jpg"/><Relationship Id="rId7" Type="http://schemas.openxmlformats.org/officeDocument/2006/relationships/image" Target="../media/image37.png"/><Relationship Id="rId2" Type="http://schemas.openxmlformats.org/officeDocument/2006/relationships/slideLayout" Target="../slideLayouts/slideLayout7.xml"/><Relationship Id="rId1" Type="http://schemas.openxmlformats.org/officeDocument/2006/relationships/tags" Target="../tags/tag33.xml"/><Relationship Id="rId6" Type="http://schemas.openxmlformats.org/officeDocument/2006/relationships/image" Target="../media/image10.jpeg"/><Relationship Id="rId5" Type="http://schemas.openxmlformats.org/officeDocument/2006/relationships/image" Target="../media/image3.jpeg"/><Relationship Id="rId4" Type="http://schemas.openxmlformats.org/officeDocument/2006/relationships/image" Target="../media/image4.png"/><Relationship Id="rId9" Type="http://schemas.openxmlformats.org/officeDocument/2006/relationships/image" Target="../media/image38.jp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3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Une image contenant volant, extérieur&#10;&#10;Description générée automatiquement">
            <a:extLst>
              <a:ext uri="{FF2B5EF4-FFF2-40B4-BE49-F238E27FC236}">
                <a16:creationId xmlns:a16="http://schemas.microsoft.com/office/drawing/2014/main" id="{C4A6F15E-FFA8-442A-9733-333B066A15BA}"/>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37612"/>
          <a:stretch/>
        </p:blipFill>
        <p:spPr>
          <a:xfrm>
            <a:off x="4252" y="1"/>
            <a:ext cx="12196380" cy="6858000"/>
          </a:xfrm>
          <a:prstGeom prst="rect">
            <a:avLst/>
          </a:prstGeom>
        </p:spPr>
      </p:pic>
      <p:pic>
        <p:nvPicPr>
          <p:cNvPr id="14" name="Image 13">
            <a:extLst>
              <a:ext uri="{FF2B5EF4-FFF2-40B4-BE49-F238E27FC236}">
                <a16:creationId xmlns:a16="http://schemas.microsoft.com/office/drawing/2014/main" id="{0ABDF90A-E83E-834C-8627-DB755AEAD1FD}"/>
              </a:ext>
            </a:extLst>
          </p:cNvPr>
          <p:cNvPicPr>
            <a:picLocks noChangeAspect="1"/>
          </p:cNvPicPr>
          <p:nvPr/>
        </p:nvPicPr>
        <p:blipFill>
          <a:blip r:embed="rId4">
            <a:extLst>
              <a:ext uri="{28A0092B-C50C-407E-A947-70E740481C1C}">
                <a14:useLocalDpi xmlns:a14="http://schemas.microsoft.com/office/drawing/2010/main" val="0"/>
              </a:ext>
            </a:extLst>
          </a:blip>
          <a:srcRect b="5600"/>
          <a:stretch>
            <a:fillRect/>
          </a:stretch>
        </p:blipFill>
        <p:spPr>
          <a:xfrm>
            <a:off x="-38136" y="-24165"/>
            <a:ext cx="12225884" cy="6757295"/>
          </a:xfrm>
          <a:prstGeom prst="rect">
            <a:avLst/>
          </a:prstGeom>
        </p:spPr>
      </p:pic>
      <p:sp>
        <p:nvSpPr>
          <p:cNvPr id="4" name="TextBox 14">
            <a:extLst>
              <a:ext uri="{FF2B5EF4-FFF2-40B4-BE49-F238E27FC236}">
                <a16:creationId xmlns:a16="http://schemas.microsoft.com/office/drawing/2014/main" id="{49F4DE05-A46C-45AA-8FCF-77A38778779D}"/>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10" name="Image 9">
            <a:extLst>
              <a:ext uri="{FF2B5EF4-FFF2-40B4-BE49-F238E27FC236}">
                <a16:creationId xmlns:a16="http://schemas.microsoft.com/office/drawing/2014/main" id="{BC6D8A8D-A7A8-465E-D34F-E3FE4ED7D191}"/>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6816080" y="-27384"/>
            <a:ext cx="5400600" cy="1263238"/>
          </a:xfrm>
          <a:prstGeom prst="rect">
            <a:avLst/>
          </a:prstGeom>
        </p:spPr>
      </p:pic>
      <p:sp>
        <p:nvSpPr>
          <p:cNvPr id="12" name="Rectangle 11">
            <a:extLst>
              <a:ext uri="{FF2B5EF4-FFF2-40B4-BE49-F238E27FC236}">
                <a16:creationId xmlns:a16="http://schemas.microsoft.com/office/drawing/2014/main" id="{6791D573-8997-0995-CE60-6977C97CF0FB}"/>
              </a:ext>
            </a:extLst>
          </p:cNvPr>
          <p:cNvSpPr/>
          <p:nvPr/>
        </p:nvSpPr>
        <p:spPr>
          <a:xfrm>
            <a:off x="-27194" y="6741368"/>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custDataLst>
      <p:tags r:id="rId1"/>
    </p:custDataLst>
    <p:extLst>
      <p:ext uri="{BB962C8B-B14F-4D97-AF65-F5344CB8AC3E}">
        <p14:creationId xmlns:p14="http://schemas.microsoft.com/office/powerpoint/2010/main" val="360559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E9402-32A0-13A5-E544-027BA798BD88}"/>
            </a:ext>
          </a:extLst>
        </p:cNvPr>
        <p:cNvGrpSpPr/>
        <p:nvPr/>
      </p:nvGrpSpPr>
      <p:grpSpPr>
        <a:xfrm>
          <a:off x="0" y="0"/>
          <a:ext cx="0" cy="0"/>
          <a:chOff x="0" y="0"/>
          <a:chExt cx="0" cy="0"/>
        </a:xfrm>
      </p:grpSpPr>
      <p:pic>
        <p:nvPicPr>
          <p:cNvPr id="2" name="Picture 4" descr="Une image contenant volant, extérieur&#10;&#10;Description générée automatiquement">
            <a:extLst>
              <a:ext uri="{FF2B5EF4-FFF2-40B4-BE49-F238E27FC236}">
                <a16:creationId xmlns:a16="http://schemas.microsoft.com/office/drawing/2014/main" id="{CF27973D-6D29-56F7-8581-343DE1585014}"/>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3" name="Rectangle 2">
            <a:extLst>
              <a:ext uri="{FF2B5EF4-FFF2-40B4-BE49-F238E27FC236}">
                <a16:creationId xmlns:a16="http://schemas.microsoft.com/office/drawing/2014/main" id="{7A642841-DC06-56A8-A8F0-2841E07A941D}"/>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TextBox 14">
            <a:extLst>
              <a:ext uri="{FF2B5EF4-FFF2-40B4-BE49-F238E27FC236}">
                <a16:creationId xmlns:a16="http://schemas.microsoft.com/office/drawing/2014/main" id="{289FA6AC-2993-DA17-3EAB-3C769A3FA536}"/>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sp>
        <p:nvSpPr>
          <p:cNvPr id="5" name="Rectangle 4">
            <a:extLst>
              <a:ext uri="{FF2B5EF4-FFF2-40B4-BE49-F238E27FC236}">
                <a16:creationId xmlns:a16="http://schemas.microsoft.com/office/drawing/2014/main" id="{F8B33E5F-7B38-8F72-F389-40603BA3BF0E}"/>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26" name="Image 25" descr="Une image contenant clipart&#10;&#10;Description générée automatiquement">
            <a:extLst>
              <a:ext uri="{FF2B5EF4-FFF2-40B4-BE49-F238E27FC236}">
                <a16:creationId xmlns:a16="http://schemas.microsoft.com/office/drawing/2014/main" id="{2D6FA432-99AC-7BBE-D701-C834591F529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25" name="Image 24" descr="Drapeau du Maroc sur mur en bois noir. Bannière panoramique horizontale. |  Photo Premium">
            <a:extLst>
              <a:ext uri="{FF2B5EF4-FFF2-40B4-BE49-F238E27FC236}">
                <a16:creationId xmlns:a16="http://schemas.microsoft.com/office/drawing/2014/main" id="{824AB2F0-4057-C6BA-A11E-8A90DF6DEC93}"/>
              </a:ext>
            </a:extLst>
          </p:cNvPr>
          <p:cNvPicPr>
            <a:picLocks noChangeAspect="1"/>
          </p:cNvPicPr>
          <p:nvPr/>
        </p:nvPicPr>
        <p:blipFill>
          <a:blip r:embed="rId5"/>
          <a:stretch>
            <a:fillRect/>
          </a:stretch>
        </p:blipFill>
        <p:spPr>
          <a:xfrm>
            <a:off x="-19850" y="124869"/>
            <a:ext cx="12220482" cy="6619786"/>
          </a:xfrm>
          <a:prstGeom prst="rect">
            <a:avLst/>
          </a:prstGeom>
        </p:spPr>
      </p:pic>
      <p:sp>
        <p:nvSpPr>
          <p:cNvPr id="29" name="ZoneTexte 28">
            <a:extLst>
              <a:ext uri="{FF2B5EF4-FFF2-40B4-BE49-F238E27FC236}">
                <a16:creationId xmlns:a16="http://schemas.microsoft.com/office/drawing/2014/main" id="{CC6C39B9-00FB-B71A-1610-AAA04CC3C653}"/>
              </a:ext>
            </a:extLst>
          </p:cNvPr>
          <p:cNvSpPr txBox="1"/>
          <p:nvPr/>
        </p:nvSpPr>
        <p:spPr>
          <a:xfrm>
            <a:off x="3935760" y="2242607"/>
            <a:ext cx="8233794" cy="2554545"/>
          </a:xfrm>
          <a:prstGeom prst="rect">
            <a:avLst/>
          </a:prstGeom>
          <a:noFill/>
        </p:spPr>
        <p:txBody>
          <a:bodyPr wrap="square" rtlCol="0">
            <a:spAutoFit/>
          </a:bodyPr>
          <a:lstStyle/>
          <a:p>
            <a:pPr algn="ctr" rtl="1"/>
            <a:r>
              <a:rPr lang="ar-MA" sz="8000" b="1" dirty="0">
                <a:solidFill>
                  <a:schemeClr val="bg1"/>
                </a:solidFill>
                <a:latin typeface="A Jannat LT" panose="01000000000000000000" pitchFamily="2" charset="-78"/>
                <a:cs typeface="A Jannat LT" panose="01000000000000000000" pitchFamily="2" charset="-78"/>
              </a:rPr>
              <a:t>مُسابقَة ثَقافيَّة</a:t>
            </a:r>
          </a:p>
          <a:p>
            <a:pPr algn="ctr" rtl="1"/>
            <a:r>
              <a:rPr lang="ar-MA" sz="8000" b="1" dirty="0">
                <a:solidFill>
                  <a:schemeClr val="bg1"/>
                </a:solidFill>
                <a:latin typeface="A Jannat LT" panose="01000000000000000000" pitchFamily="2" charset="-78"/>
                <a:cs typeface="A Jannat LT" panose="01000000000000000000" pitchFamily="2" charset="-78"/>
              </a:rPr>
              <a:t>بمناسبة عِيد الوَحدة</a:t>
            </a:r>
          </a:p>
        </p:txBody>
      </p:sp>
      <p:pic>
        <p:nvPicPr>
          <p:cNvPr id="28" name="Image 27">
            <a:extLst>
              <a:ext uri="{FF2B5EF4-FFF2-40B4-BE49-F238E27FC236}">
                <a16:creationId xmlns:a16="http://schemas.microsoft.com/office/drawing/2014/main" id="{06F20E14-3AEF-6508-DDCF-1665E1BF11F8}"/>
              </a:ext>
            </a:extLst>
          </p:cNvPr>
          <p:cNvPicPr>
            <a:picLocks noChangeAspect="1"/>
          </p:cNvPicPr>
          <p:nvPr/>
        </p:nvPicPr>
        <p:blipFill>
          <a:blip r:embed="rId6" cstate="print">
            <a:clrChange>
              <a:clrFrom>
                <a:srgbClr val="F8F8F8"/>
              </a:clrFrom>
              <a:clrTo>
                <a:srgbClr val="F8F8F8">
                  <a:alpha val="0"/>
                </a:srgbClr>
              </a:clrTo>
            </a:clrChange>
            <a:duotone>
              <a:schemeClr val="bg2">
                <a:shade val="45000"/>
                <a:satMod val="135000"/>
              </a:schemeClr>
              <a:prstClr val="white"/>
            </a:duotone>
            <a:extLst>
              <a:ext uri="{28A0092B-C50C-407E-A947-70E740481C1C}">
                <a14:useLocalDpi xmlns:a14="http://schemas.microsoft.com/office/drawing/2010/main" val="0"/>
              </a:ext>
            </a:extLst>
          </a:blip>
          <a:srcRect l="2160" t="22934" r="1392" b="15843"/>
          <a:stretch>
            <a:fillRect/>
          </a:stretch>
        </p:blipFill>
        <p:spPr>
          <a:xfrm>
            <a:off x="5735960" y="238167"/>
            <a:ext cx="6235764" cy="1318625"/>
          </a:xfrm>
          <a:prstGeom prst="rect">
            <a:avLst/>
          </a:prstGeom>
        </p:spPr>
      </p:pic>
    </p:spTree>
    <p:custDataLst>
      <p:tags r:id="rId1"/>
    </p:custDataLst>
    <p:extLst>
      <p:ext uri="{BB962C8B-B14F-4D97-AF65-F5344CB8AC3E}">
        <p14:creationId xmlns:p14="http://schemas.microsoft.com/office/powerpoint/2010/main" val="34328838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4" name="Picture 6" descr="Résultat de recherche d'images pour &quot;‫العلم المغربي‬‎&quot;"/>
          <p:cNvPicPr>
            <a:picLocks noChangeAspect="1" noChangeArrowheads="1"/>
          </p:cNvPicPr>
          <p:nvPr/>
        </p:nvPicPr>
        <p:blipFill>
          <a:blip r:embed="rId2">
            <a:extLst>
              <a:ext uri="{28A0092B-C50C-407E-A947-70E740481C1C}">
                <a14:useLocalDpi xmlns:a14="http://schemas.microsoft.com/office/drawing/2010/main" val="0"/>
              </a:ext>
            </a:extLst>
          </a:blip>
          <a:srcRect l="8779" t="7883" r="25725"/>
          <a:stretch>
            <a:fillRect/>
          </a:stretch>
        </p:blipFill>
        <p:spPr bwMode="auto">
          <a:xfrm>
            <a:off x="3523488" y="10"/>
            <a:ext cx="8668512" cy="6857990"/>
          </a:xfrm>
          <a:prstGeom prst="rect">
            <a:avLst/>
          </a:prstGeom>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Rectangle 206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065" name="Rectangle 206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AutoShape 2" descr="Résultat de recherche d'images pour &quot;‫العلم المغربي‬‎&quot;"/>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3" name="AutoShape 4" descr="Résultat de recherche d'images pour &quot;‫العلم المغربي‬‎&quot;"/>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8" name="Image 7">
            <a:extLst>
              <a:ext uri="{FF2B5EF4-FFF2-40B4-BE49-F238E27FC236}">
                <a16:creationId xmlns:a16="http://schemas.microsoft.com/office/drawing/2014/main" id="{672C9131-42BC-A854-2EE5-BB65A58593D1}"/>
              </a:ext>
            </a:extLst>
          </p:cNvPr>
          <p:cNvPicPr>
            <a:picLocks noChangeAspect="1"/>
          </p:cNvPicPr>
          <p:nvPr/>
        </p:nvPicPr>
        <p:blipFill>
          <a:blip r:embed="rId3"/>
          <a:stretch>
            <a:fillRect/>
          </a:stretch>
        </p:blipFill>
        <p:spPr>
          <a:xfrm>
            <a:off x="474088" y="4539037"/>
            <a:ext cx="3984581" cy="226765"/>
          </a:xfrm>
          <a:prstGeom prst="rect">
            <a:avLst/>
          </a:prstGeom>
        </p:spPr>
      </p:pic>
      <p:sp>
        <p:nvSpPr>
          <p:cNvPr id="10" name="ZoneTexte 9">
            <a:extLst>
              <a:ext uri="{FF2B5EF4-FFF2-40B4-BE49-F238E27FC236}">
                <a16:creationId xmlns:a16="http://schemas.microsoft.com/office/drawing/2014/main" id="{6698A1A0-5D57-F39B-AD4D-862F0F87AC6B}"/>
              </a:ext>
            </a:extLst>
          </p:cNvPr>
          <p:cNvSpPr txBox="1"/>
          <p:nvPr/>
        </p:nvSpPr>
        <p:spPr>
          <a:xfrm>
            <a:off x="208111" y="1763906"/>
            <a:ext cx="6535961" cy="4329390"/>
          </a:xfrm>
          <a:prstGeom prst="rect">
            <a:avLst/>
          </a:prstGeom>
          <a:noFill/>
        </p:spPr>
        <p:txBody>
          <a:bodyPr wrap="square">
            <a:spAutoFit/>
          </a:bodyPr>
          <a:lstStyle/>
          <a:p>
            <a:pPr marL="0" marR="0" indent="0" algn="just" rtl="1">
              <a:spcAft>
                <a:spcPts val="1000"/>
              </a:spcAft>
              <a:buNone/>
            </a:pPr>
            <a:r>
              <a:rPr lang="fr-MA" sz="2200" b="1" i="0" dirty="0">
                <a:solidFill>
                  <a:schemeClr val="tx1"/>
                </a:solidFill>
                <a:effectLst/>
                <a:cs typeface="Samir_Khouaja_Maghribi" panose="02010000000000000000" pitchFamily="2" charset="-78"/>
              </a:rPr>
              <a:t>بعد خمسين سنة من التضحيات، ها نحن نبدأ، بعون الله وتوفيقه، فتحا جديدا، في مسار ترسيخ مغربية الصحراء، والطي النهائي لهذا النزاع المفتعل، في إطار حل توافقي، على أساس مبادرة الحكم الذاتي.</a:t>
            </a:r>
          </a:p>
          <a:p>
            <a:pPr marL="0" marR="0" indent="0" algn="just" rtl="1">
              <a:spcAft>
                <a:spcPts val="1000"/>
              </a:spcAft>
              <a:buNone/>
            </a:pPr>
            <a:r>
              <a:rPr lang="fr-MA" sz="2200" b="1" i="0" dirty="0">
                <a:solidFill>
                  <a:schemeClr val="tx1"/>
                </a:solidFill>
                <a:effectLst/>
                <a:cs typeface="Samir_Khouaja_Maghribi" panose="02010000000000000000" pitchFamily="2" charset="-78"/>
              </a:rPr>
              <a:t>وإنه من دواعي الاعتزاز، أن يتزامن هذا التحول التاريخي، مع تخليد الذكرى الخمسين للمسيرة الخضراء، والذكرى السبعين لاستقلال المغرب.</a:t>
            </a:r>
          </a:p>
          <a:p>
            <a:pPr marL="0" marR="0" indent="0" algn="just" rtl="1">
              <a:spcAft>
                <a:spcPts val="1000"/>
              </a:spcAft>
              <a:buNone/>
            </a:pPr>
            <a:r>
              <a:rPr lang="fr-MA" sz="2200" b="1" i="0" dirty="0">
                <a:solidFill>
                  <a:schemeClr val="tx1"/>
                </a:solidFill>
                <a:effectLst/>
                <a:cs typeface="Samir_Khouaja_Maghribi" panose="02010000000000000000" pitchFamily="2" charset="-78"/>
              </a:rPr>
              <a:t>وبهذه المناسبة، يسعدني أن أتقاسم معك اليوم، مشاعر الارتياح، لمضمون القرار الأخير لمجلس الأمن.</a:t>
            </a:r>
          </a:p>
          <a:p>
            <a:pPr marL="0" marR="0" indent="0" algn="just" rtl="1">
              <a:spcAft>
                <a:spcPts val="1000"/>
              </a:spcAft>
              <a:buNone/>
            </a:pPr>
            <a:r>
              <a:rPr lang="fr-MA" sz="2200" b="1" i="0" dirty="0">
                <a:solidFill>
                  <a:schemeClr val="tx1"/>
                </a:solidFill>
                <a:effectLst/>
                <a:cs typeface="Samir_Khouaja_Maghribi" panose="02010000000000000000" pitchFamily="2" charset="-78"/>
              </a:rPr>
              <a:t>إننا نعيش مرحلة فاصلة، ومنعطفا حاسما، في تاريخ المغرب الحديث. فهناك ما قبل 31 أكتوبر 2025، وهناك ما بعده.</a:t>
            </a:r>
          </a:p>
          <a:p>
            <a:pPr marL="0" marR="0" indent="0" algn="just" rtl="1">
              <a:spcAft>
                <a:spcPts val="1000"/>
              </a:spcAft>
              <a:buNone/>
            </a:pPr>
            <a:r>
              <a:rPr lang="fr-MA" sz="2200" b="1" i="0" dirty="0">
                <a:solidFill>
                  <a:schemeClr val="tx1"/>
                </a:solidFill>
                <a:effectLst/>
                <a:cs typeface="Samir_Khouaja_Maghribi" panose="02010000000000000000" pitchFamily="2" charset="-78"/>
              </a:rPr>
              <a:t>لقد حان وقت المغرب الموحد، من طنجة إلى لكويرة، الذي لن يتطاول أحد على حقوقه، وعلى حدوده التاريخية.</a:t>
            </a:r>
          </a:p>
        </p:txBody>
      </p:sp>
      <p:sp>
        <p:nvSpPr>
          <p:cNvPr id="11" name="ZoneTexte 10">
            <a:extLst>
              <a:ext uri="{FF2B5EF4-FFF2-40B4-BE49-F238E27FC236}">
                <a16:creationId xmlns:a16="http://schemas.microsoft.com/office/drawing/2014/main" id="{B0F187CB-423E-810C-93A1-F71F01F9CA08}"/>
              </a:ext>
            </a:extLst>
          </p:cNvPr>
          <p:cNvSpPr txBox="1"/>
          <p:nvPr/>
        </p:nvSpPr>
        <p:spPr>
          <a:xfrm>
            <a:off x="335360" y="6105490"/>
            <a:ext cx="3168352" cy="707886"/>
          </a:xfrm>
          <a:prstGeom prst="rect">
            <a:avLst/>
          </a:prstGeom>
          <a:noFill/>
        </p:spPr>
        <p:txBody>
          <a:bodyPr wrap="square" rtlCol="0">
            <a:spAutoFit/>
          </a:bodyPr>
          <a:lstStyle/>
          <a:p>
            <a:pPr algn="ctr" rtl="1"/>
            <a:r>
              <a:rPr lang="ar-MA" sz="2000" b="1" dirty="0">
                <a:latin typeface="(A) Arslan Wessam B" panose="03020402040406030203" pitchFamily="66" charset="-78"/>
                <a:cs typeface="(A) Arslan Wessam B" panose="03020402040406030203" pitchFamily="66" charset="-78"/>
              </a:rPr>
              <a:t>مقتطف من الخطاب الملكي السامي</a:t>
            </a:r>
            <a:br>
              <a:rPr lang="ar-MA" sz="2000" b="1" dirty="0">
                <a:latin typeface="(A) Arslan Wessam B" panose="03020402040406030203" pitchFamily="66" charset="-78"/>
                <a:cs typeface="(A) Arslan Wessam B" panose="03020402040406030203" pitchFamily="66" charset="-78"/>
              </a:rPr>
            </a:br>
            <a:r>
              <a:rPr lang="ar-MA" sz="2000" b="1" dirty="0">
                <a:latin typeface="(A) Arslan Wessam B" panose="03020402040406030203" pitchFamily="66" charset="-78"/>
                <a:cs typeface="(A) Arslan Wessam B" panose="03020402040406030203" pitchFamily="66" charset="-78"/>
              </a:rPr>
              <a:t>الجمعة 31 أكتوبر 2025</a:t>
            </a:r>
            <a:endParaRPr lang="fr-MA" sz="2000" b="1" dirty="0">
              <a:latin typeface="(A) Arslan Wessam B" panose="03020402040406030203" pitchFamily="66" charset="-78"/>
              <a:cs typeface="(A) Arslan Wessam B" panose="03020402040406030203" pitchFamily="66" charset="-78"/>
            </a:endParaRPr>
          </a:p>
        </p:txBody>
      </p:sp>
      <p:pic>
        <p:nvPicPr>
          <p:cNvPr id="13" name="Image 12">
            <a:extLst>
              <a:ext uri="{FF2B5EF4-FFF2-40B4-BE49-F238E27FC236}">
                <a16:creationId xmlns:a16="http://schemas.microsoft.com/office/drawing/2014/main" id="{060AFF3C-6E07-D9AD-14B8-09C4E33AFA7A}"/>
              </a:ext>
            </a:extLst>
          </p:cNvPr>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961412" y="44624"/>
            <a:ext cx="1124151" cy="1592548"/>
          </a:xfrm>
          <a:prstGeom prst="rect">
            <a:avLst/>
          </a:prstGeom>
        </p:spPr>
      </p:pic>
    </p:spTree>
    <p:extLst>
      <p:ext uri="{BB962C8B-B14F-4D97-AF65-F5344CB8AC3E}">
        <p14:creationId xmlns:p14="http://schemas.microsoft.com/office/powerpoint/2010/main" val="9279187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4">
            <a:extLst>
              <a:ext uri="{FF2B5EF4-FFF2-40B4-BE49-F238E27FC236}">
                <a16:creationId xmlns:a16="http://schemas.microsoft.com/office/drawing/2014/main" id="{49F4DE05-A46C-45AA-8FCF-77A38778779D}"/>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97E5D697-EADF-670A-2778-25A5E9C2B933}"/>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2AFD330E-BDA4-6869-CCB1-445A11D335E2}"/>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F705DFC8-14BC-7974-F6A5-56F975CC085F}"/>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599235EC-0DF4-98A6-4903-1ECC3C4E6D2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D0414BA5-F843-1B76-1277-79FCBF7F1E01}"/>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8B58F6B8-9B56-F19B-74E0-C2058155B721}"/>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DECB30FD-AE0A-6431-BF3E-274E7B5268D9}"/>
              </a:ext>
            </a:extLst>
          </p:cNvPr>
          <p:cNvSpPr/>
          <p:nvPr/>
        </p:nvSpPr>
        <p:spPr>
          <a:xfrm>
            <a:off x="9264352" y="176892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01</a:t>
            </a:r>
            <a:endParaRPr lang="fr-MA" sz="3600" b="1" dirty="0"/>
          </a:p>
        </p:txBody>
      </p:sp>
      <p:sp>
        <p:nvSpPr>
          <p:cNvPr id="41" name="Rectangle : coins arrondis 40">
            <a:extLst>
              <a:ext uri="{FF2B5EF4-FFF2-40B4-BE49-F238E27FC236}">
                <a16:creationId xmlns:a16="http://schemas.microsoft.com/office/drawing/2014/main" id="{CAAA5EE6-987E-CE07-842A-2B35FF6B302B}"/>
              </a:ext>
            </a:extLst>
          </p:cNvPr>
          <p:cNvSpPr/>
          <p:nvPr/>
        </p:nvSpPr>
        <p:spPr>
          <a:xfrm>
            <a:off x="4717021" y="2807405"/>
            <a:ext cx="7067611" cy="105364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000" b="1" dirty="0"/>
              <a:t>متى </a:t>
            </a:r>
            <a:r>
              <a:rPr lang="ar-MA" sz="6000" b="1" dirty="0"/>
              <a:t>ن</a:t>
            </a:r>
            <a:r>
              <a:rPr lang="ar-SA" sz="6000" b="1" dirty="0"/>
              <a:t>حتفل بعيد الوحدة؟</a:t>
            </a:r>
            <a:endParaRPr lang="fr-MA" sz="6000" b="1" dirty="0"/>
          </a:p>
        </p:txBody>
      </p:sp>
      <p:sp>
        <p:nvSpPr>
          <p:cNvPr id="43" name="Rectangle : coins arrondis 42">
            <a:extLst>
              <a:ext uri="{FF2B5EF4-FFF2-40B4-BE49-F238E27FC236}">
                <a16:creationId xmlns:a16="http://schemas.microsoft.com/office/drawing/2014/main" id="{21B5F3DB-F0CB-3E98-68C9-744C8AE650EF}"/>
              </a:ext>
            </a:extLst>
          </p:cNvPr>
          <p:cNvSpPr/>
          <p:nvPr/>
        </p:nvSpPr>
        <p:spPr>
          <a:xfrm>
            <a:off x="4717021" y="5125576"/>
            <a:ext cx="7067611"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يوم 31 أكتوبر</a:t>
            </a:r>
            <a:endParaRPr lang="fr-MA" sz="6000" b="1" dirty="0"/>
          </a:p>
        </p:txBody>
      </p:sp>
      <p:pic>
        <p:nvPicPr>
          <p:cNvPr id="48" name="Image 47">
            <a:extLst>
              <a:ext uri="{FF2B5EF4-FFF2-40B4-BE49-F238E27FC236}">
                <a16:creationId xmlns:a16="http://schemas.microsoft.com/office/drawing/2014/main" id="{D9254509-6990-862A-1A7A-CA4196B2C08B}"/>
              </a:ext>
            </a:extLst>
          </p:cNvPr>
          <p:cNvPicPr>
            <a:picLocks noChangeAspect="1"/>
          </p:cNvPicPr>
          <p:nvPr/>
        </p:nvPicPr>
        <p:blipFill>
          <a:blip r:embed="rId7">
            <a:extLst>
              <a:ext uri="{28A0092B-C50C-407E-A947-70E740481C1C}">
                <a14:useLocalDpi xmlns:a14="http://schemas.microsoft.com/office/drawing/2010/main" val="0"/>
              </a:ext>
            </a:extLst>
          </a:blip>
          <a:srcRect l="4608" t="9509" r="4865" b="8324"/>
          <a:stretch>
            <a:fillRect/>
          </a:stretch>
        </p:blipFill>
        <p:spPr>
          <a:xfrm>
            <a:off x="418836" y="1768924"/>
            <a:ext cx="3934776" cy="4410295"/>
          </a:xfrm>
          <a:prstGeom prst="rect">
            <a:avLst/>
          </a:prstGeom>
        </p:spPr>
      </p:pic>
    </p:spTree>
    <p:custDataLst>
      <p:tags r:id="rId1"/>
    </p:custDataLst>
    <p:extLst>
      <p:ext uri="{BB962C8B-B14F-4D97-AF65-F5344CB8AC3E}">
        <p14:creationId xmlns:p14="http://schemas.microsoft.com/office/powerpoint/2010/main" val="108562506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000"/>
                                        <p:tgtEl>
                                          <p:spTgt spid="43"/>
                                        </p:tgtEl>
                                      </p:cBhvr>
                                    </p:animEffect>
                                    <p:anim calcmode="lin" valueType="num">
                                      <p:cBhvr>
                                        <p:cTn id="17" dur="1000" fill="hold"/>
                                        <p:tgtEl>
                                          <p:spTgt spid="43"/>
                                        </p:tgtEl>
                                        <p:attrNameLst>
                                          <p:attrName>ppt_x</p:attrName>
                                        </p:attrNameLst>
                                      </p:cBhvr>
                                      <p:tavLst>
                                        <p:tav tm="0">
                                          <p:val>
                                            <p:strVal val="#ppt_x"/>
                                          </p:val>
                                        </p:tav>
                                        <p:tav tm="100000">
                                          <p:val>
                                            <p:strVal val="#ppt_x"/>
                                          </p:val>
                                        </p:tav>
                                      </p:tavLst>
                                    </p:anim>
                                    <p:anim calcmode="lin" valueType="num">
                                      <p:cBhvr>
                                        <p:cTn id="18" dur="1000" fill="hold"/>
                                        <p:tgtEl>
                                          <p:spTgt spid="43"/>
                                        </p:tgtEl>
                                        <p:attrNameLst>
                                          <p:attrName>ppt_y</p:attrName>
                                        </p:attrNameLst>
                                      </p:cBhvr>
                                      <p:tavLst>
                                        <p:tav tm="0">
                                          <p:val>
                                            <p:strVal val="#ppt_y+.1"/>
                                          </p:val>
                                        </p:tav>
                                        <p:tav tm="100000">
                                          <p:val>
                                            <p:strVal val="#ppt_y"/>
                                          </p:val>
                                        </p:tav>
                                      </p:tavLst>
                                    </p:anim>
                                  </p:childTnLst>
                                </p:cTn>
                              </p:par>
                              <p:par>
                                <p:cTn id="19" presetID="6" presetClass="entr" presetSubtype="32" fill="hold" nodeType="with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circle(out)">
                                      <p:cBhvr>
                                        <p:cTn id="21" dur="2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C6B7A-F242-C3B2-4693-CF8C383285AC}"/>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7A716862-D028-170F-DDD8-EEE0E5E2FD6D}"/>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E86A90EE-6793-C017-9767-4ADFB03B937B}"/>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BD03EF4A-B164-8998-A17B-C58BB98192FE}"/>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CDC2BD28-2958-AC50-088D-4810C89C5233}"/>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860365B2-9721-DC9F-BB94-BB9BF2B4C96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1F8805BD-072A-FC54-BDCE-CA2BEE0340A2}"/>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10FD571B-7F96-6DF7-5FD9-2B36FD4F83DC}"/>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214A6599-A1D9-BA55-8606-B4179F355F7D}"/>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02</a:t>
            </a:r>
            <a:endParaRPr lang="fr-MA" sz="3600" b="1" dirty="0"/>
          </a:p>
        </p:txBody>
      </p:sp>
      <p:sp>
        <p:nvSpPr>
          <p:cNvPr id="41" name="Rectangle : coins arrondis 40">
            <a:extLst>
              <a:ext uri="{FF2B5EF4-FFF2-40B4-BE49-F238E27FC236}">
                <a16:creationId xmlns:a16="http://schemas.microsoft.com/office/drawing/2014/main" id="{ED937122-F40B-8835-E1D9-127CB68C5EAF}"/>
              </a:ext>
            </a:extLst>
          </p:cNvPr>
          <p:cNvSpPr/>
          <p:nvPr/>
        </p:nvSpPr>
        <p:spPr>
          <a:xfrm>
            <a:off x="407368" y="2523265"/>
            <a:ext cx="11377264" cy="105364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000" b="1" dirty="0"/>
              <a:t>من قرر الاحتفال بهذا العيد الوطني؟</a:t>
            </a:r>
            <a:endParaRPr lang="fr-MA" sz="6000" b="1" dirty="0"/>
          </a:p>
        </p:txBody>
      </p:sp>
      <p:sp>
        <p:nvSpPr>
          <p:cNvPr id="43" name="Rectangle : coins arrondis 42">
            <a:extLst>
              <a:ext uri="{FF2B5EF4-FFF2-40B4-BE49-F238E27FC236}">
                <a16:creationId xmlns:a16="http://schemas.microsoft.com/office/drawing/2014/main" id="{CA90B2F5-2317-5ECE-3592-9A6E451CDC61}"/>
              </a:ext>
            </a:extLst>
          </p:cNvPr>
          <p:cNvSpPr/>
          <p:nvPr/>
        </p:nvSpPr>
        <p:spPr>
          <a:xfrm>
            <a:off x="3190144" y="4770267"/>
            <a:ext cx="5826228"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الملك محمد السادس</a:t>
            </a:r>
            <a:endParaRPr lang="fr-MA" sz="6000" b="1" dirty="0"/>
          </a:p>
        </p:txBody>
      </p:sp>
      <p:pic>
        <p:nvPicPr>
          <p:cNvPr id="3" name="Image 2">
            <a:extLst>
              <a:ext uri="{FF2B5EF4-FFF2-40B4-BE49-F238E27FC236}">
                <a16:creationId xmlns:a16="http://schemas.microsoft.com/office/drawing/2014/main" id="{140CCEFE-9FDA-F2CB-5AFC-A97F8B0238A1}"/>
              </a:ext>
            </a:extLst>
          </p:cNvPr>
          <p:cNvPicPr>
            <a:picLocks noChangeAspect="1"/>
          </p:cNvPicPr>
          <p:nvPr/>
        </p:nvPicPr>
        <p:blipFill>
          <a:blip r:embed="rId7">
            <a:extLst>
              <a:ext uri="{28A0092B-C50C-407E-A947-70E740481C1C}">
                <a14:useLocalDpi xmlns:a14="http://schemas.microsoft.com/office/drawing/2010/main" val="0"/>
              </a:ext>
            </a:extLst>
          </a:blip>
          <a:srcRect t="9244"/>
          <a:stretch>
            <a:fillRect/>
          </a:stretch>
        </p:blipFill>
        <p:spPr>
          <a:xfrm>
            <a:off x="9696400" y="4107251"/>
            <a:ext cx="2088232" cy="2379676"/>
          </a:xfrm>
          <a:prstGeom prst="rect">
            <a:avLst/>
          </a:prstGeom>
        </p:spPr>
      </p:pic>
      <p:pic>
        <p:nvPicPr>
          <p:cNvPr id="6" name="Image 5">
            <a:extLst>
              <a:ext uri="{FF2B5EF4-FFF2-40B4-BE49-F238E27FC236}">
                <a16:creationId xmlns:a16="http://schemas.microsoft.com/office/drawing/2014/main" id="{1C02F58A-65EC-7402-EF0D-D6F108C45F51}"/>
              </a:ext>
            </a:extLst>
          </p:cNvPr>
          <p:cNvPicPr>
            <a:picLocks noChangeAspect="1"/>
          </p:cNvPicPr>
          <p:nvPr/>
        </p:nvPicPr>
        <p:blipFill>
          <a:blip r:embed="rId8" cstate="print">
            <a:extLst>
              <a:ext uri="{28A0092B-C50C-407E-A947-70E740481C1C}">
                <a14:useLocalDpi xmlns:a14="http://schemas.microsoft.com/office/drawing/2010/main" val="0"/>
              </a:ext>
            </a:extLst>
          </a:blip>
          <a:srcRect t="5411"/>
          <a:stretch>
            <a:fillRect/>
          </a:stretch>
        </p:blipFill>
        <p:spPr>
          <a:xfrm>
            <a:off x="407368" y="4107251"/>
            <a:ext cx="2102749" cy="2383648"/>
          </a:xfrm>
          <a:prstGeom prst="rect">
            <a:avLst/>
          </a:prstGeom>
        </p:spPr>
      </p:pic>
    </p:spTree>
    <p:custDataLst>
      <p:tags r:id="rId1"/>
    </p:custDataLst>
    <p:extLst>
      <p:ext uri="{BB962C8B-B14F-4D97-AF65-F5344CB8AC3E}">
        <p14:creationId xmlns:p14="http://schemas.microsoft.com/office/powerpoint/2010/main" val="105923022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000"/>
                                        <p:tgtEl>
                                          <p:spTgt spid="43"/>
                                        </p:tgtEl>
                                      </p:cBhvr>
                                    </p:animEffect>
                                    <p:anim calcmode="lin" valueType="num">
                                      <p:cBhvr>
                                        <p:cTn id="17" dur="1000" fill="hold"/>
                                        <p:tgtEl>
                                          <p:spTgt spid="43"/>
                                        </p:tgtEl>
                                        <p:attrNameLst>
                                          <p:attrName>ppt_x</p:attrName>
                                        </p:attrNameLst>
                                      </p:cBhvr>
                                      <p:tavLst>
                                        <p:tav tm="0">
                                          <p:val>
                                            <p:strVal val="#ppt_x"/>
                                          </p:val>
                                        </p:tav>
                                        <p:tav tm="100000">
                                          <p:val>
                                            <p:strVal val="#ppt_x"/>
                                          </p:val>
                                        </p:tav>
                                      </p:tavLst>
                                    </p:anim>
                                    <p:anim calcmode="lin" valueType="num">
                                      <p:cBhvr>
                                        <p:cTn id="18" dur="1000" fill="hold"/>
                                        <p:tgtEl>
                                          <p:spTgt spid="43"/>
                                        </p:tgtEl>
                                        <p:attrNameLst>
                                          <p:attrName>ppt_y</p:attrName>
                                        </p:attrNameLst>
                                      </p:cBhvr>
                                      <p:tavLst>
                                        <p:tav tm="0">
                                          <p:val>
                                            <p:strVal val="#ppt_y+.1"/>
                                          </p:val>
                                        </p:tav>
                                        <p:tav tm="100000">
                                          <p:val>
                                            <p:strVal val="#ppt_y"/>
                                          </p:val>
                                        </p:tav>
                                      </p:tavLst>
                                    </p:anim>
                                  </p:childTnLst>
                                </p:cTn>
                              </p:par>
                              <p:par>
                                <p:cTn id="19" presetID="6" presetClass="entr" presetSubtype="32"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circle(out)">
                                      <p:cBhvr>
                                        <p:cTn id="21" dur="2000"/>
                                        <p:tgtEl>
                                          <p:spTgt spid="3"/>
                                        </p:tgtEl>
                                      </p:cBhvr>
                                    </p:animEffect>
                                  </p:childTnLst>
                                </p:cTn>
                              </p:par>
                              <p:par>
                                <p:cTn id="22" presetID="6" presetClass="entr" presetSubtype="32"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circle(out)">
                                      <p:cBhvr>
                                        <p:cTn id="24"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10462-6D5A-22C7-CB53-1C0953FE747C}"/>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B00D8B83-A314-CB53-120A-718F5D168572}"/>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4454638B-A2F8-ECEF-B798-CC1437B71AD5}"/>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7A904E24-7135-ABF3-9C06-EED8EC3F9E3D}"/>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EB0E1EDA-79E7-0F2C-9C92-D60701FAA747}"/>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D0D9C275-4D68-7C3D-281D-0134E741B82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323986CF-B7A7-72FB-E5B6-FA0C3BD3189C}"/>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C354AE6E-336F-816B-CEA0-B0B0C64DAEAC}"/>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4E501F67-2CEB-6C41-2EC2-E2870CE8CCF5}"/>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03</a:t>
            </a:r>
            <a:endParaRPr lang="fr-MA" sz="3600" b="1" dirty="0"/>
          </a:p>
        </p:txBody>
      </p:sp>
      <p:sp>
        <p:nvSpPr>
          <p:cNvPr id="41" name="Rectangle : coins arrondis 40">
            <a:extLst>
              <a:ext uri="{FF2B5EF4-FFF2-40B4-BE49-F238E27FC236}">
                <a16:creationId xmlns:a16="http://schemas.microsoft.com/office/drawing/2014/main" id="{BFB234E3-C768-1F41-18D3-8676F91857C1}"/>
              </a:ext>
            </a:extLst>
          </p:cNvPr>
          <p:cNvSpPr/>
          <p:nvPr/>
        </p:nvSpPr>
        <p:spPr>
          <a:xfrm>
            <a:off x="407368" y="2523265"/>
            <a:ext cx="11377264" cy="2273887"/>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800" b="1" dirty="0"/>
              <a:t>متى أقر الملك محمد السادس يوم 31 أكتوبر </a:t>
            </a:r>
            <a:br>
              <a:rPr lang="ar-MA" sz="4800" b="1" dirty="0"/>
            </a:br>
            <a:r>
              <a:rPr lang="ar-SA" sz="4800" b="1" dirty="0"/>
              <a:t>من كل سنة عيداً وطنياً رسمياً في المغرب تحت </a:t>
            </a:r>
            <a:br>
              <a:rPr lang="ar-MA" sz="4800" b="1" dirty="0"/>
            </a:br>
            <a:r>
              <a:rPr lang="ar-SA" sz="4800" b="1" dirty="0"/>
              <a:t>اسم عيد الوحدة؟</a:t>
            </a:r>
            <a:endParaRPr lang="fr-MA" sz="4800" b="1" dirty="0"/>
          </a:p>
        </p:txBody>
      </p:sp>
      <p:sp>
        <p:nvSpPr>
          <p:cNvPr id="2" name="Rectangle : coins arrondis 1">
            <a:extLst>
              <a:ext uri="{FF2B5EF4-FFF2-40B4-BE49-F238E27FC236}">
                <a16:creationId xmlns:a16="http://schemas.microsoft.com/office/drawing/2014/main" id="{6E3700DC-4628-3F64-1316-7148548ED656}"/>
              </a:ext>
            </a:extLst>
          </p:cNvPr>
          <p:cNvSpPr/>
          <p:nvPr/>
        </p:nvSpPr>
        <p:spPr>
          <a:xfrm>
            <a:off x="9624392" y="5219444"/>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2023</a:t>
            </a:r>
            <a:endParaRPr lang="fr-MA" sz="5400" b="1" dirty="0"/>
          </a:p>
        </p:txBody>
      </p:sp>
      <p:sp>
        <p:nvSpPr>
          <p:cNvPr id="5" name="Rectangle : coins arrondis 4">
            <a:extLst>
              <a:ext uri="{FF2B5EF4-FFF2-40B4-BE49-F238E27FC236}">
                <a16:creationId xmlns:a16="http://schemas.microsoft.com/office/drawing/2014/main" id="{FB738F48-AC9D-ED4D-D4EC-467A3226AB20}"/>
              </a:ext>
            </a:extLst>
          </p:cNvPr>
          <p:cNvSpPr/>
          <p:nvPr/>
        </p:nvSpPr>
        <p:spPr>
          <a:xfrm>
            <a:off x="6552050" y="5219444"/>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2024</a:t>
            </a:r>
            <a:endParaRPr lang="fr-MA" sz="5400" b="1" dirty="0"/>
          </a:p>
        </p:txBody>
      </p:sp>
      <p:sp>
        <p:nvSpPr>
          <p:cNvPr id="7" name="Rectangle : coins arrondis 6">
            <a:extLst>
              <a:ext uri="{FF2B5EF4-FFF2-40B4-BE49-F238E27FC236}">
                <a16:creationId xmlns:a16="http://schemas.microsoft.com/office/drawing/2014/main" id="{F625CFEB-BFF1-8F7A-11F0-8087AB85C045}"/>
              </a:ext>
            </a:extLst>
          </p:cNvPr>
          <p:cNvSpPr/>
          <p:nvPr/>
        </p:nvSpPr>
        <p:spPr>
          <a:xfrm>
            <a:off x="3479709" y="5219444"/>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2025</a:t>
            </a:r>
            <a:endParaRPr lang="fr-MA" sz="5400" b="1" dirty="0"/>
          </a:p>
        </p:txBody>
      </p:sp>
      <p:sp>
        <p:nvSpPr>
          <p:cNvPr id="8" name="Rectangle : coins arrondis 7">
            <a:extLst>
              <a:ext uri="{FF2B5EF4-FFF2-40B4-BE49-F238E27FC236}">
                <a16:creationId xmlns:a16="http://schemas.microsoft.com/office/drawing/2014/main" id="{0F362CA1-8DE3-C993-61F2-0591CB047628}"/>
              </a:ext>
            </a:extLst>
          </p:cNvPr>
          <p:cNvSpPr/>
          <p:nvPr/>
        </p:nvSpPr>
        <p:spPr>
          <a:xfrm>
            <a:off x="407368" y="5219444"/>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2026</a:t>
            </a:r>
            <a:endParaRPr lang="fr-MA" sz="5400" b="1" dirty="0"/>
          </a:p>
        </p:txBody>
      </p:sp>
    </p:spTree>
    <p:custDataLst>
      <p:tags r:id="rId1"/>
    </p:custDataLst>
    <p:extLst>
      <p:ext uri="{BB962C8B-B14F-4D97-AF65-F5344CB8AC3E}">
        <p14:creationId xmlns:p14="http://schemas.microsoft.com/office/powerpoint/2010/main" val="144352516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26"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80">
                                          <p:stCondLst>
                                            <p:cond delay="0"/>
                                          </p:stCondLst>
                                        </p:cTn>
                                        <p:tgtEl>
                                          <p:spTgt spid="2"/>
                                        </p:tgtEl>
                                      </p:cBhvr>
                                    </p:animEffect>
                                    <p:anim calcmode="lin" valueType="num">
                                      <p:cBhvr>
                                        <p:cTn id="16"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21" dur="26">
                                          <p:stCondLst>
                                            <p:cond delay="650"/>
                                          </p:stCondLst>
                                        </p:cTn>
                                        <p:tgtEl>
                                          <p:spTgt spid="2"/>
                                        </p:tgtEl>
                                      </p:cBhvr>
                                      <p:to x="100000" y="60000"/>
                                    </p:animScale>
                                    <p:animScale>
                                      <p:cBhvr>
                                        <p:cTn id="22" dur="166" decel="50000">
                                          <p:stCondLst>
                                            <p:cond delay="676"/>
                                          </p:stCondLst>
                                        </p:cTn>
                                        <p:tgtEl>
                                          <p:spTgt spid="2"/>
                                        </p:tgtEl>
                                      </p:cBhvr>
                                      <p:to x="100000" y="100000"/>
                                    </p:animScale>
                                    <p:animScale>
                                      <p:cBhvr>
                                        <p:cTn id="23" dur="26">
                                          <p:stCondLst>
                                            <p:cond delay="1312"/>
                                          </p:stCondLst>
                                        </p:cTn>
                                        <p:tgtEl>
                                          <p:spTgt spid="2"/>
                                        </p:tgtEl>
                                      </p:cBhvr>
                                      <p:to x="100000" y="80000"/>
                                    </p:animScale>
                                    <p:animScale>
                                      <p:cBhvr>
                                        <p:cTn id="24" dur="166" decel="50000">
                                          <p:stCondLst>
                                            <p:cond delay="1338"/>
                                          </p:stCondLst>
                                        </p:cTn>
                                        <p:tgtEl>
                                          <p:spTgt spid="2"/>
                                        </p:tgtEl>
                                      </p:cBhvr>
                                      <p:to x="100000" y="100000"/>
                                    </p:animScale>
                                    <p:animScale>
                                      <p:cBhvr>
                                        <p:cTn id="25" dur="26">
                                          <p:stCondLst>
                                            <p:cond delay="1642"/>
                                          </p:stCondLst>
                                        </p:cTn>
                                        <p:tgtEl>
                                          <p:spTgt spid="2"/>
                                        </p:tgtEl>
                                      </p:cBhvr>
                                      <p:to x="100000" y="90000"/>
                                    </p:animScale>
                                    <p:animScale>
                                      <p:cBhvr>
                                        <p:cTn id="26" dur="166" decel="50000">
                                          <p:stCondLst>
                                            <p:cond delay="1668"/>
                                          </p:stCondLst>
                                        </p:cTn>
                                        <p:tgtEl>
                                          <p:spTgt spid="2"/>
                                        </p:tgtEl>
                                      </p:cBhvr>
                                      <p:to x="100000" y="100000"/>
                                    </p:animScale>
                                    <p:animScale>
                                      <p:cBhvr>
                                        <p:cTn id="27" dur="26">
                                          <p:stCondLst>
                                            <p:cond delay="1808"/>
                                          </p:stCondLst>
                                        </p:cTn>
                                        <p:tgtEl>
                                          <p:spTgt spid="2"/>
                                        </p:tgtEl>
                                      </p:cBhvr>
                                      <p:to x="100000" y="95000"/>
                                    </p:animScale>
                                    <p:animScale>
                                      <p:cBhvr>
                                        <p:cTn id="28" dur="166" decel="50000">
                                          <p:stCondLst>
                                            <p:cond delay="1834"/>
                                          </p:stCondLst>
                                        </p:cTn>
                                        <p:tgtEl>
                                          <p:spTgt spid="2"/>
                                        </p:tgtEl>
                                      </p:cBhvr>
                                      <p:to x="100000" y="100000"/>
                                    </p:animScale>
                                  </p:childTnLst>
                                </p:cTn>
                              </p:par>
                            </p:childTnLst>
                          </p:cTn>
                        </p:par>
                        <p:par>
                          <p:cTn id="29" fill="hold">
                            <p:stCondLst>
                              <p:cond delay="5000"/>
                            </p:stCondLst>
                            <p:childTnLst>
                              <p:par>
                                <p:cTn id="30" presetID="26" presetClass="entr" presetSubtype="0"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80">
                                          <p:stCondLst>
                                            <p:cond delay="0"/>
                                          </p:stCondLst>
                                        </p:cTn>
                                        <p:tgtEl>
                                          <p:spTgt spid="5"/>
                                        </p:tgtEl>
                                      </p:cBhvr>
                                    </p:animEffect>
                                    <p:anim calcmode="lin" valueType="num">
                                      <p:cBhvr>
                                        <p:cTn id="33"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8" dur="26">
                                          <p:stCondLst>
                                            <p:cond delay="650"/>
                                          </p:stCondLst>
                                        </p:cTn>
                                        <p:tgtEl>
                                          <p:spTgt spid="5"/>
                                        </p:tgtEl>
                                      </p:cBhvr>
                                      <p:to x="100000" y="60000"/>
                                    </p:animScale>
                                    <p:animScale>
                                      <p:cBhvr>
                                        <p:cTn id="39" dur="166" decel="50000">
                                          <p:stCondLst>
                                            <p:cond delay="676"/>
                                          </p:stCondLst>
                                        </p:cTn>
                                        <p:tgtEl>
                                          <p:spTgt spid="5"/>
                                        </p:tgtEl>
                                      </p:cBhvr>
                                      <p:to x="100000" y="100000"/>
                                    </p:animScale>
                                    <p:animScale>
                                      <p:cBhvr>
                                        <p:cTn id="40" dur="26">
                                          <p:stCondLst>
                                            <p:cond delay="1312"/>
                                          </p:stCondLst>
                                        </p:cTn>
                                        <p:tgtEl>
                                          <p:spTgt spid="5"/>
                                        </p:tgtEl>
                                      </p:cBhvr>
                                      <p:to x="100000" y="80000"/>
                                    </p:animScale>
                                    <p:animScale>
                                      <p:cBhvr>
                                        <p:cTn id="41" dur="166" decel="50000">
                                          <p:stCondLst>
                                            <p:cond delay="1338"/>
                                          </p:stCondLst>
                                        </p:cTn>
                                        <p:tgtEl>
                                          <p:spTgt spid="5"/>
                                        </p:tgtEl>
                                      </p:cBhvr>
                                      <p:to x="100000" y="100000"/>
                                    </p:animScale>
                                    <p:animScale>
                                      <p:cBhvr>
                                        <p:cTn id="42" dur="26">
                                          <p:stCondLst>
                                            <p:cond delay="1642"/>
                                          </p:stCondLst>
                                        </p:cTn>
                                        <p:tgtEl>
                                          <p:spTgt spid="5"/>
                                        </p:tgtEl>
                                      </p:cBhvr>
                                      <p:to x="100000" y="90000"/>
                                    </p:animScale>
                                    <p:animScale>
                                      <p:cBhvr>
                                        <p:cTn id="43" dur="166" decel="50000">
                                          <p:stCondLst>
                                            <p:cond delay="1668"/>
                                          </p:stCondLst>
                                        </p:cTn>
                                        <p:tgtEl>
                                          <p:spTgt spid="5"/>
                                        </p:tgtEl>
                                      </p:cBhvr>
                                      <p:to x="100000" y="100000"/>
                                    </p:animScale>
                                    <p:animScale>
                                      <p:cBhvr>
                                        <p:cTn id="44" dur="26">
                                          <p:stCondLst>
                                            <p:cond delay="1808"/>
                                          </p:stCondLst>
                                        </p:cTn>
                                        <p:tgtEl>
                                          <p:spTgt spid="5"/>
                                        </p:tgtEl>
                                      </p:cBhvr>
                                      <p:to x="100000" y="95000"/>
                                    </p:animScale>
                                    <p:animScale>
                                      <p:cBhvr>
                                        <p:cTn id="45" dur="166" decel="50000">
                                          <p:stCondLst>
                                            <p:cond delay="1834"/>
                                          </p:stCondLst>
                                        </p:cTn>
                                        <p:tgtEl>
                                          <p:spTgt spid="5"/>
                                        </p:tgtEl>
                                      </p:cBhvr>
                                      <p:to x="100000" y="100000"/>
                                    </p:animScale>
                                  </p:childTnLst>
                                </p:cTn>
                              </p:par>
                            </p:childTnLst>
                          </p:cTn>
                        </p:par>
                        <p:par>
                          <p:cTn id="46" fill="hold">
                            <p:stCondLst>
                              <p:cond delay="7000"/>
                            </p:stCondLst>
                            <p:childTnLst>
                              <p:par>
                                <p:cTn id="47" presetID="26" presetClass="entr" presetSubtype="0" fill="hold" grpId="0" nodeType="after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down)">
                                      <p:cBhvr>
                                        <p:cTn id="49" dur="580">
                                          <p:stCondLst>
                                            <p:cond delay="0"/>
                                          </p:stCondLst>
                                        </p:cTn>
                                        <p:tgtEl>
                                          <p:spTgt spid="7"/>
                                        </p:tgtEl>
                                      </p:cBhvr>
                                    </p:animEffect>
                                    <p:anim calcmode="lin" valueType="num">
                                      <p:cBhvr>
                                        <p:cTn id="50"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5" dur="26">
                                          <p:stCondLst>
                                            <p:cond delay="650"/>
                                          </p:stCondLst>
                                        </p:cTn>
                                        <p:tgtEl>
                                          <p:spTgt spid="7"/>
                                        </p:tgtEl>
                                      </p:cBhvr>
                                      <p:to x="100000" y="60000"/>
                                    </p:animScale>
                                    <p:animScale>
                                      <p:cBhvr>
                                        <p:cTn id="56" dur="166" decel="50000">
                                          <p:stCondLst>
                                            <p:cond delay="676"/>
                                          </p:stCondLst>
                                        </p:cTn>
                                        <p:tgtEl>
                                          <p:spTgt spid="7"/>
                                        </p:tgtEl>
                                      </p:cBhvr>
                                      <p:to x="100000" y="100000"/>
                                    </p:animScale>
                                    <p:animScale>
                                      <p:cBhvr>
                                        <p:cTn id="57" dur="26">
                                          <p:stCondLst>
                                            <p:cond delay="1312"/>
                                          </p:stCondLst>
                                        </p:cTn>
                                        <p:tgtEl>
                                          <p:spTgt spid="7"/>
                                        </p:tgtEl>
                                      </p:cBhvr>
                                      <p:to x="100000" y="80000"/>
                                    </p:animScale>
                                    <p:animScale>
                                      <p:cBhvr>
                                        <p:cTn id="58" dur="166" decel="50000">
                                          <p:stCondLst>
                                            <p:cond delay="1338"/>
                                          </p:stCondLst>
                                        </p:cTn>
                                        <p:tgtEl>
                                          <p:spTgt spid="7"/>
                                        </p:tgtEl>
                                      </p:cBhvr>
                                      <p:to x="100000" y="100000"/>
                                    </p:animScale>
                                    <p:animScale>
                                      <p:cBhvr>
                                        <p:cTn id="59" dur="26">
                                          <p:stCondLst>
                                            <p:cond delay="1642"/>
                                          </p:stCondLst>
                                        </p:cTn>
                                        <p:tgtEl>
                                          <p:spTgt spid="7"/>
                                        </p:tgtEl>
                                      </p:cBhvr>
                                      <p:to x="100000" y="90000"/>
                                    </p:animScale>
                                    <p:animScale>
                                      <p:cBhvr>
                                        <p:cTn id="60" dur="166" decel="50000">
                                          <p:stCondLst>
                                            <p:cond delay="1668"/>
                                          </p:stCondLst>
                                        </p:cTn>
                                        <p:tgtEl>
                                          <p:spTgt spid="7"/>
                                        </p:tgtEl>
                                      </p:cBhvr>
                                      <p:to x="100000" y="100000"/>
                                    </p:animScale>
                                    <p:animScale>
                                      <p:cBhvr>
                                        <p:cTn id="61" dur="26">
                                          <p:stCondLst>
                                            <p:cond delay="1808"/>
                                          </p:stCondLst>
                                        </p:cTn>
                                        <p:tgtEl>
                                          <p:spTgt spid="7"/>
                                        </p:tgtEl>
                                      </p:cBhvr>
                                      <p:to x="100000" y="95000"/>
                                    </p:animScale>
                                    <p:animScale>
                                      <p:cBhvr>
                                        <p:cTn id="62" dur="166" decel="50000">
                                          <p:stCondLst>
                                            <p:cond delay="1834"/>
                                          </p:stCondLst>
                                        </p:cTn>
                                        <p:tgtEl>
                                          <p:spTgt spid="7"/>
                                        </p:tgtEl>
                                      </p:cBhvr>
                                      <p:to x="100000" y="100000"/>
                                    </p:animScale>
                                  </p:childTnLst>
                                </p:cTn>
                              </p:par>
                            </p:childTnLst>
                          </p:cTn>
                        </p:par>
                        <p:par>
                          <p:cTn id="63" fill="hold">
                            <p:stCondLst>
                              <p:cond delay="9000"/>
                            </p:stCondLst>
                            <p:childTnLst>
                              <p:par>
                                <p:cTn id="64" presetID="26" presetClass="entr" presetSubtype="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wipe(down)">
                                      <p:cBhvr>
                                        <p:cTn id="66" dur="580">
                                          <p:stCondLst>
                                            <p:cond delay="0"/>
                                          </p:stCondLst>
                                        </p:cTn>
                                        <p:tgtEl>
                                          <p:spTgt spid="8"/>
                                        </p:tgtEl>
                                      </p:cBhvr>
                                    </p:animEffect>
                                    <p:anim calcmode="lin" valueType="num">
                                      <p:cBhvr>
                                        <p:cTn id="67"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72" dur="26">
                                          <p:stCondLst>
                                            <p:cond delay="650"/>
                                          </p:stCondLst>
                                        </p:cTn>
                                        <p:tgtEl>
                                          <p:spTgt spid="8"/>
                                        </p:tgtEl>
                                      </p:cBhvr>
                                      <p:to x="100000" y="60000"/>
                                    </p:animScale>
                                    <p:animScale>
                                      <p:cBhvr>
                                        <p:cTn id="73" dur="166" decel="50000">
                                          <p:stCondLst>
                                            <p:cond delay="676"/>
                                          </p:stCondLst>
                                        </p:cTn>
                                        <p:tgtEl>
                                          <p:spTgt spid="8"/>
                                        </p:tgtEl>
                                      </p:cBhvr>
                                      <p:to x="100000" y="100000"/>
                                    </p:animScale>
                                    <p:animScale>
                                      <p:cBhvr>
                                        <p:cTn id="74" dur="26">
                                          <p:stCondLst>
                                            <p:cond delay="1312"/>
                                          </p:stCondLst>
                                        </p:cTn>
                                        <p:tgtEl>
                                          <p:spTgt spid="8"/>
                                        </p:tgtEl>
                                      </p:cBhvr>
                                      <p:to x="100000" y="80000"/>
                                    </p:animScale>
                                    <p:animScale>
                                      <p:cBhvr>
                                        <p:cTn id="75" dur="166" decel="50000">
                                          <p:stCondLst>
                                            <p:cond delay="1338"/>
                                          </p:stCondLst>
                                        </p:cTn>
                                        <p:tgtEl>
                                          <p:spTgt spid="8"/>
                                        </p:tgtEl>
                                      </p:cBhvr>
                                      <p:to x="100000" y="100000"/>
                                    </p:animScale>
                                    <p:animScale>
                                      <p:cBhvr>
                                        <p:cTn id="76" dur="26">
                                          <p:stCondLst>
                                            <p:cond delay="1642"/>
                                          </p:stCondLst>
                                        </p:cTn>
                                        <p:tgtEl>
                                          <p:spTgt spid="8"/>
                                        </p:tgtEl>
                                      </p:cBhvr>
                                      <p:to x="100000" y="90000"/>
                                    </p:animScale>
                                    <p:animScale>
                                      <p:cBhvr>
                                        <p:cTn id="77" dur="166" decel="50000">
                                          <p:stCondLst>
                                            <p:cond delay="1668"/>
                                          </p:stCondLst>
                                        </p:cTn>
                                        <p:tgtEl>
                                          <p:spTgt spid="8"/>
                                        </p:tgtEl>
                                      </p:cBhvr>
                                      <p:to x="100000" y="100000"/>
                                    </p:animScale>
                                    <p:animScale>
                                      <p:cBhvr>
                                        <p:cTn id="78" dur="26">
                                          <p:stCondLst>
                                            <p:cond delay="1808"/>
                                          </p:stCondLst>
                                        </p:cTn>
                                        <p:tgtEl>
                                          <p:spTgt spid="8"/>
                                        </p:tgtEl>
                                      </p:cBhvr>
                                      <p:to x="100000" y="95000"/>
                                    </p:animScale>
                                    <p:animScale>
                                      <p:cBhvr>
                                        <p:cTn id="79"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5"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30AFC-5B5C-4986-DC91-42C50943DE17}"/>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D4616FB3-CC70-DB58-57D2-6BAE4191F2A2}"/>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5EE33382-9E62-883E-8D56-714EA66CB00E}"/>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D5A9C0AF-5E14-3882-765C-794013F6330D}"/>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46FB1E3B-5CD3-203C-90D8-868464E96E5E}"/>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38EB853E-632A-D1FE-3730-57CAE12556C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8DA35771-57BD-A86A-2124-FE7CB387B319}"/>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CFA8B079-72E4-36A4-8C89-A60E800B5F3E}"/>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242094FD-A533-4C46-4C9A-96B8CE0CE871}"/>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03</a:t>
            </a:r>
            <a:endParaRPr lang="fr-MA" sz="3600" b="1" dirty="0"/>
          </a:p>
        </p:txBody>
      </p:sp>
      <p:sp>
        <p:nvSpPr>
          <p:cNvPr id="41" name="Rectangle : coins arrondis 40">
            <a:extLst>
              <a:ext uri="{FF2B5EF4-FFF2-40B4-BE49-F238E27FC236}">
                <a16:creationId xmlns:a16="http://schemas.microsoft.com/office/drawing/2014/main" id="{95F5315B-D0FA-5CF6-C705-A2535E74B444}"/>
              </a:ext>
            </a:extLst>
          </p:cNvPr>
          <p:cNvSpPr/>
          <p:nvPr/>
        </p:nvSpPr>
        <p:spPr>
          <a:xfrm>
            <a:off x="407368" y="2523265"/>
            <a:ext cx="11377264" cy="2273887"/>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800" b="1" dirty="0"/>
              <a:t>متى أقر الملك محمد السادس يوم 31 أكتوبر من كل سنة عيداً وطنياً رسمياً في المغرب تحت اسم </a:t>
            </a:r>
            <a:endParaRPr lang="ar-MA" sz="4800" b="1" dirty="0"/>
          </a:p>
          <a:p>
            <a:pPr algn="ctr" rtl="1"/>
            <a:r>
              <a:rPr lang="ar-SA" sz="4800" b="1" dirty="0"/>
              <a:t>عيد الوحدة؟</a:t>
            </a:r>
            <a:endParaRPr lang="fr-MA" sz="4800" b="1" dirty="0"/>
          </a:p>
        </p:txBody>
      </p:sp>
      <p:sp>
        <p:nvSpPr>
          <p:cNvPr id="7" name="Rectangle : coins arrondis 6">
            <a:extLst>
              <a:ext uri="{FF2B5EF4-FFF2-40B4-BE49-F238E27FC236}">
                <a16:creationId xmlns:a16="http://schemas.microsoft.com/office/drawing/2014/main" id="{7BB92C30-CED6-9DAD-B672-5D2E945A803D}"/>
              </a:ext>
            </a:extLst>
          </p:cNvPr>
          <p:cNvSpPr/>
          <p:nvPr/>
        </p:nvSpPr>
        <p:spPr>
          <a:xfrm>
            <a:off x="4295801" y="5219444"/>
            <a:ext cx="3600399"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8000" b="1" dirty="0"/>
              <a:t>2025</a:t>
            </a:r>
            <a:endParaRPr lang="fr-MA" sz="8000" b="1" dirty="0"/>
          </a:p>
        </p:txBody>
      </p:sp>
    </p:spTree>
    <p:custDataLst>
      <p:tags r:id="rId1"/>
    </p:custDataLst>
    <p:extLst>
      <p:ext uri="{BB962C8B-B14F-4D97-AF65-F5344CB8AC3E}">
        <p14:creationId xmlns:p14="http://schemas.microsoft.com/office/powerpoint/2010/main" val="27974438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910" fill="hold">
                                          <p:stCondLst>
                                            <p:cond delay="0"/>
                                          </p:stCondLst>
                                        </p:cTn>
                                        <p:tgtEl>
                                          <p:spTgt spid="7"/>
                                        </p:tgtEl>
                                        <p:attrNameLst>
                                          <p:attrName>style.rotation</p:attrName>
                                        </p:attrNameLst>
                                      </p:cBhvr>
                                      <p:to>
                                        <p:strVal val="-45.0"/>
                                      </p:to>
                                    </p:set>
                                    <p:anim calcmode="lin" valueType="num">
                                      <p:cBhvr>
                                        <p:cTn id="8" dur="910" fill="hold">
                                          <p:stCondLst>
                                            <p:cond delay="910"/>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A9662-2C08-1673-71F6-1E5D7491E5DD}"/>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E612CA32-999D-0A24-2FDF-88ECB8F4F85B}"/>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954A6436-CF3F-6A7E-EC2D-E1927E2AB90E}"/>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3CEE34E7-4E4E-FFDD-F0B9-9050A1FB40D0}"/>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57E8D3AB-29D6-24AA-2CDC-F73169CB62DF}"/>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491DC9C7-F13F-7A19-729F-765201E55E2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A6F1544E-1B41-F0B3-25C1-DCB2500527A3}"/>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B588E48E-2F7C-9A21-20C0-CB91FB28E3DA}"/>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A4C30301-0258-B137-3574-3DA5A3FD172A}"/>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04</a:t>
            </a:r>
            <a:endParaRPr lang="fr-MA" sz="3600" b="1" dirty="0"/>
          </a:p>
        </p:txBody>
      </p:sp>
      <p:sp>
        <p:nvSpPr>
          <p:cNvPr id="41" name="Rectangle : coins arrondis 40">
            <a:extLst>
              <a:ext uri="{FF2B5EF4-FFF2-40B4-BE49-F238E27FC236}">
                <a16:creationId xmlns:a16="http://schemas.microsoft.com/office/drawing/2014/main" id="{255387F7-9002-93D7-62E6-FD6A5C85D63B}"/>
              </a:ext>
            </a:extLst>
          </p:cNvPr>
          <p:cNvSpPr/>
          <p:nvPr/>
        </p:nvSpPr>
        <p:spPr>
          <a:xfrm>
            <a:off x="407368" y="2523265"/>
            <a:ext cx="11377264" cy="2273887"/>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800" b="1" dirty="0"/>
              <a:t>ما رقم قرار مجلس الأمن الدولي الذي أكد عن دعمه الكامل لمقترح الحكم الذاتي تحت السيادة  المغربية </a:t>
            </a:r>
            <a:br>
              <a:rPr lang="ar-MA" sz="4800" b="1" dirty="0"/>
            </a:br>
            <a:r>
              <a:rPr lang="ar-SA" sz="4800" b="1" dirty="0"/>
              <a:t>على الصحراء؟</a:t>
            </a:r>
            <a:endParaRPr lang="fr-MA" sz="4800" b="1" dirty="0"/>
          </a:p>
        </p:txBody>
      </p:sp>
      <p:sp>
        <p:nvSpPr>
          <p:cNvPr id="2" name="Rectangle : coins arrondis 1">
            <a:extLst>
              <a:ext uri="{FF2B5EF4-FFF2-40B4-BE49-F238E27FC236}">
                <a16:creationId xmlns:a16="http://schemas.microsoft.com/office/drawing/2014/main" id="{A66948AF-C671-3FFF-04B9-E100167370DB}"/>
              </a:ext>
            </a:extLst>
          </p:cNvPr>
          <p:cNvSpPr/>
          <p:nvPr/>
        </p:nvSpPr>
        <p:spPr>
          <a:xfrm>
            <a:off x="8184232" y="5219444"/>
            <a:ext cx="360040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2696</a:t>
            </a:r>
            <a:endParaRPr lang="fr-MA" sz="5400" b="1" dirty="0"/>
          </a:p>
        </p:txBody>
      </p:sp>
      <p:sp>
        <p:nvSpPr>
          <p:cNvPr id="5" name="Rectangle : coins arrondis 4">
            <a:extLst>
              <a:ext uri="{FF2B5EF4-FFF2-40B4-BE49-F238E27FC236}">
                <a16:creationId xmlns:a16="http://schemas.microsoft.com/office/drawing/2014/main" id="{4EA76557-CF5F-0BBF-C2FD-F9374E73E189}"/>
              </a:ext>
            </a:extLst>
          </p:cNvPr>
          <p:cNvSpPr/>
          <p:nvPr/>
        </p:nvSpPr>
        <p:spPr>
          <a:xfrm>
            <a:off x="4295800" y="5219444"/>
            <a:ext cx="360040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2797</a:t>
            </a:r>
            <a:endParaRPr lang="fr-MA" sz="5400" b="1" dirty="0"/>
          </a:p>
        </p:txBody>
      </p:sp>
      <p:sp>
        <p:nvSpPr>
          <p:cNvPr id="7" name="Rectangle : coins arrondis 6">
            <a:extLst>
              <a:ext uri="{FF2B5EF4-FFF2-40B4-BE49-F238E27FC236}">
                <a16:creationId xmlns:a16="http://schemas.microsoft.com/office/drawing/2014/main" id="{3A82E1CD-8593-98C2-B4EA-3A31182C05B4}"/>
              </a:ext>
            </a:extLst>
          </p:cNvPr>
          <p:cNvSpPr/>
          <p:nvPr/>
        </p:nvSpPr>
        <p:spPr>
          <a:xfrm>
            <a:off x="407368" y="5219444"/>
            <a:ext cx="360040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2898</a:t>
            </a:r>
            <a:endParaRPr lang="fr-MA" sz="5400" b="1" dirty="0"/>
          </a:p>
        </p:txBody>
      </p:sp>
    </p:spTree>
    <p:custDataLst>
      <p:tags r:id="rId1"/>
    </p:custDataLst>
    <p:extLst>
      <p:ext uri="{BB962C8B-B14F-4D97-AF65-F5344CB8AC3E}">
        <p14:creationId xmlns:p14="http://schemas.microsoft.com/office/powerpoint/2010/main" val="9095097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47"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4000"/>
                            </p:stCondLst>
                            <p:childTnLst>
                              <p:par>
                                <p:cTn id="19" presetID="47"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5000"/>
                            </p:stCondLst>
                            <p:childTnLst>
                              <p:par>
                                <p:cTn id="25" presetID="47"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5" grpId="0" animBg="1"/>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84251-0E09-7F94-7192-17CD0DE7D5D9}"/>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34A6E92B-D003-EEC3-7D7E-5C4E05DE77FC}"/>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CC639ACB-D0B2-DE0F-812B-815894F7EE74}"/>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B0F78C5B-C26D-68D3-139F-DDB9140CAEAA}"/>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99665D91-5117-3840-7C48-E21E52ADBEA0}"/>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A3C46AE9-BFF9-844A-5755-08A4DBE52D1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1DECFB9D-C20F-3A75-51FF-E6348C5F2BE2}"/>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7A9C8284-6BF2-3935-D266-C02CCB7328DD}"/>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04F62CF7-ED2C-5569-AD85-71ADC0D7D5D0}"/>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04</a:t>
            </a:r>
            <a:endParaRPr lang="fr-MA" sz="3600" b="1" dirty="0"/>
          </a:p>
        </p:txBody>
      </p:sp>
      <p:sp>
        <p:nvSpPr>
          <p:cNvPr id="41" name="Rectangle : coins arrondis 40">
            <a:extLst>
              <a:ext uri="{FF2B5EF4-FFF2-40B4-BE49-F238E27FC236}">
                <a16:creationId xmlns:a16="http://schemas.microsoft.com/office/drawing/2014/main" id="{81D90FC0-1F4D-73DD-1426-776E68459BCB}"/>
              </a:ext>
            </a:extLst>
          </p:cNvPr>
          <p:cNvSpPr/>
          <p:nvPr/>
        </p:nvSpPr>
        <p:spPr>
          <a:xfrm>
            <a:off x="407368" y="2523265"/>
            <a:ext cx="11377264" cy="2273887"/>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4800" b="1" dirty="0"/>
              <a:t>ما رقم قرار مجلس الأمن الدولي الذي أكد عن دعمه الكامل لمقترح الحكم الذاتي تحت السيادة  المغربية </a:t>
            </a:r>
            <a:br>
              <a:rPr lang="ar-MA" sz="4800" b="1" dirty="0"/>
            </a:br>
            <a:r>
              <a:rPr lang="ar-SA" sz="4800" b="1" dirty="0"/>
              <a:t>على الصحراء؟</a:t>
            </a:r>
            <a:endParaRPr lang="fr-MA" sz="4800" b="1" dirty="0"/>
          </a:p>
        </p:txBody>
      </p:sp>
      <p:sp>
        <p:nvSpPr>
          <p:cNvPr id="7" name="Rectangle : coins arrondis 6">
            <a:extLst>
              <a:ext uri="{FF2B5EF4-FFF2-40B4-BE49-F238E27FC236}">
                <a16:creationId xmlns:a16="http://schemas.microsoft.com/office/drawing/2014/main" id="{95B05F01-830B-0FB7-A8B9-E1D60165654B}"/>
              </a:ext>
            </a:extLst>
          </p:cNvPr>
          <p:cNvSpPr/>
          <p:nvPr/>
        </p:nvSpPr>
        <p:spPr>
          <a:xfrm>
            <a:off x="4295801" y="5219444"/>
            <a:ext cx="3600399"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8000" b="1" dirty="0"/>
              <a:t>2797</a:t>
            </a:r>
            <a:endParaRPr lang="fr-MA" sz="8000" b="1" dirty="0"/>
          </a:p>
        </p:txBody>
      </p:sp>
    </p:spTree>
    <p:custDataLst>
      <p:tags r:id="rId1"/>
    </p:custDataLst>
    <p:extLst>
      <p:ext uri="{BB962C8B-B14F-4D97-AF65-F5344CB8AC3E}">
        <p14:creationId xmlns:p14="http://schemas.microsoft.com/office/powerpoint/2010/main" val="150967232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7"/>
                                        </p:tgtEl>
                                        <p:attrNameLst>
                                          <p:attrName>style.visibility</p:attrName>
                                        </p:attrNameLst>
                                      </p:cBhvr>
                                      <p:to>
                                        <p:strVal val="visible"/>
                                      </p:to>
                                    </p:set>
                                    <p:set>
                                      <p:cBhvr>
                                        <p:cTn id="7" dur="910" fill="hold">
                                          <p:stCondLst>
                                            <p:cond delay="0"/>
                                          </p:stCondLst>
                                        </p:cTn>
                                        <p:tgtEl>
                                          <p:spTgt spid="7"/>
                                        </p:tgtEl>
                                        <p:attrNameLst>
                                          <p:attrName>style.rotation</p:attrName>
                                        </p:attrNameLst>
                                      </p:cBhvr>
                                      <p:to>
                                        <p:strVal val="-45.0"/>
                                      </p:to>
                                    </p:set>
                                    <p:anim calcmode="lin" valueType="num">
                                      <p:cBhvr>
                                        <p:cTn id="8" dur="910" fill="hold">
                                          <p:stCondLst>
                                            <p:cond delay="910"/>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7B2FE-89F7-2A7C-3FF6-5FC03837B83F}"/>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56AE9B56-D807-648C-0399-D147DC5E29A1}"/>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B1C7DEDC-BF2D-83A4-8238-844F8E77EF9D}"/>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B27811A3-F7B1-A410-B90B-B13CD33B8A45}"/>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1AF345F5-4D36-FDD9-7B93-7F91C47C1B80}"/>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A5574771-B091-35F2-D9BD-CCE096974D8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63FF7A0F-A4B2-0FC0-5286-A801B049DA81}"/>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32CE68E9-9F39-C808-E1B8-6C3DD2C46FF4}"/>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2F5DDFE1-09D7-BA1E-962F-8813239CF9B2}"/>
              </a:ext>
            </a:extLst>
          </p:cNvPr>
          <p:cNvSpPr/>
          <p:nvPr/>
        </p:nvSpPr>
        <p:spPr>
          <a:xfrm>
            <a:off x="8256239" y="1372653"/>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05</a:t>
            </a:r>
            <a:endParaRPr lang="fr-MA" sz="3600" b="1" dirty="0"/>
          </a:p>
        </p:txBody>
      </p:sp>
      <p:sp>
        <p:nvSpPr>
          <p:cNvPr id="41" name="Rectangle : coins arrondis 40">
            <a:extLst>
              <a:ext uri="{FF2B5EF4-FFF2-40B4-BE49-F238E27FC236}">
                <a16:creationId xmlns:a16="http://schemas.microsoft.com/office/drawing/2014/main" id="{3BBC58CC-E4F2-FE86-E48E-49A6288FD861}"/>
              </a:ext>
            </a:extLst>
          </p:cNvPr>
          <p:cNvSpPr/>
          <p:nvPr/>
        </p:nvSpPr>
        <p:spPr>
          <a:xfrm>
            <a:off x="7248128" y="2313714"/>
            <a:ext cx="4536503"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200" b="1" dirty="0"/>
              <a:t> متى بويع محمد السادس ملكاً على المغرب خلفاً لوالده الملك الراحل الحسن الثاني؟</a:t>
            </a:r>
            <a:endParaRPr lang="fr-MA" sz="5200" b="1" dirty="0"/>
          </a:p>
        </p:txBody>
      </p:sp>
      <p:sp>
        <p:nvSpPr>
          <p:cNvPr id="2" name="Rectangle : coins arrondis 1">
            <a:extLst>
              <a:ext uri="{FF2B5EF4-FFF2-40B4-BE49-F238E27FC236}">
                <a16:creationId xmlns:a16="http://schemas.microsoft.com/office/drawing/2014/main" id="{F759E153-1DE7-58FB-815C-EC47A5508301}"/>
              </a:ext>
            </a:extLst>
          </p:cNvPr>
          <p:cNvSpPr/>
          <p:nvPr/>
        </p:nvSpPr>
        <p:spPr>
          <a:xfrm>
            <a:off x="4391324" y="2313714"/>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1997</a:t>
            </a:r>
            <a:endParaRPr lang="fr-MA" sz="5400" b="1" dirty="0"/>
          </a:p>
        </p:txBody>
      </p:sp>
      <p:sp>
        <p:nvSpPr>
          <p:cNvPr id="5" name="Rectangle : coins arrondis 4">
            <a:extLst>
              <a:ext uri="{FF2B5EF4-FFF2-40B4-BE49-F238E27FC236}">
                <a16:creationId xmlns:a16="http://schemas.microsoft.com/office/drawing/2014/main" id="{92CF8C83-6400-310F-79D1-79C67897F957}"/>
              </a:ext>
            </a:extLst>
          </p:cNvPr>
          <p:cNvSpPr/>
          <p:nvPr/>
        </p:nvSpPr>
        <p:spPr>
          <a:xfrm>
            <a:off x="4391324" y="5429206"/>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1999</a:t>
            </a:r>
            <a:endParaRPr lang="fr-MA" sz="5400" b="1" dirty="0"/>
          </a:p>
        </p:txBody>
      </p:sp>
      <p:sp>
        <p:nvSpPr>
          <p:cNvPr id="7" name="Rectangle : coins arrondis 6">
            <a:extLst>
              <a:ext uri="{FF2B5EF4-FFF2-40B4-BE49-F238E27FC236}">
                <a16:creationId xmlns:a16="http://schemas.microsoft.com/office/drawing/2014/main" id="{F4A825F9-50CF-56C4-4400-B922CFFDDA58}"/>
              </a:ext>
            </a:extLst>
          </p:cNvPr>
          <p:cNvSpPr/>
          <p:nvPr/>
        </p:nvSpPr>
        <p:spPr>
          <a:xfrm>
            <a:off x="4391324" y="3871460"/>
            <a:ext cx="216024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1998</a:t>
            </a:r>
            <a:endParaRPr lang="fr-MA" sz="5400" b="1" dirty="0"/>
          </a:p>
        </p:txBody>
      </p:sp>
      <p:pic>
        <p:nvPicPr>
          <p:cNvPr id="10" name="Image 9">
            <a:extLst>
              <a:ext uri="{FF2B5EF4-FFF2-40B4-BE49-F238E27FC236}">
                <a16:creationId xmlns:a16="http://schemas.microsoft.com/office/drawing/2014/main" id="{2D55D316-1B74-D8CA-444B-61DF3A82E28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360" y="1372652"/>
            <a:ext cx="3359400" cy="5006439"/>
          </a:xfrm>
          <a:prstGeom prst="rect">
            <a:avLst/>
          </a:prstGeom>
          <a:ln>
            <a:solidFill>
              <a:srgbClr val="000099"/>
            </a:solidFill>
          </a:ln>
        </p:spPr>
      </p:pic>
    </p:spTree>
    <p:custDataLst>
      <p:tags r:id="rId1"/>
    </p:custDataLst>
    <p:extLst>
      <p:ext uri="{BB962C8B-B14F-4D97-AF65-F5344CB8AC3E}">
        <p14:creationId xmlns:p14="http://schemas.microsoft.com/office/powerpoint/2010/main" val="21269956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1000"/>
                                        <p:tgtEl>
                                          <p:spTgt spid="2"/>
                                        </p:tgtEl>
                                      </p:cBhvr>
                                    </p:animEffect>
                                  </p:childTnLst>
                                </p:cTn>
                              </p:par>
                            </p:childTnLst>
                          </p:cTn>
                        </p:par>
                        <p:par>
                          <p:cTn id="16" fill="hold">
                            <p:stCondLst>
                              <p:cond delay="4000"/>
                            </p:stCondLst>
                            <p:childTnLst>
                              <p:par>
                                <p:cTn id="17" presetID="22"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right)">
                                      <p:cBhvr>
                                        <p:cTn id="19" dur="1000"/>
                                        <p:tgtEl>
                                          <p:spTgt spid="7"/>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right)">
                                      <p:cBhvr>
                                        <p:cTn id="23" dur="1000"/>
                                        <p:tgtEl>
                                          <p:spTgt spid="5"/>
                                        </p:tgtEl>
                                      </p:cBhvr>
                                    </p:animEffect>
                                  </p:childTnLst>
                                </p:cTn>
                              </p:par>
                            </p:childTnLst>
                          </p:cTn>
                        </p:par>
                        <p:par>
                          <p:cTn id="24" fill="hold">
                            <p:stCondLst>
                              <p:cond delay="6000"/>
                            </p:stCondLst>
                            <p:childTnLst>
                              <p:par>
                                <p:cTn id="25" presetID="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additive="base">
                                        <p:cTn id="27" dur="1500" fill="hold"/>
                                        <p:tgtEl>
                                          <p:spTgt spid="10"/>
                                        </p:tgtEl>
                                        <p:attrNameLst>
                                          <p:attrName>ppt_x</p:attrName>
                                        </p:attrNameLst>
                                      </p:cBhvr>
                                      <p:tavLst>
                                        <p:tav tm="0">
                                          <p:val>
                                            <p:strVal val="0-#ppt_w/2"/>
                                          </p:val>
                                        </p:tav>
                                        <p:tav tm="100000">
                                          <p:val>
                                            <p:strVal val="#ppt_x"/>
                                          </p:val>
                                        </p:tav>
                                      </p:tavLst>
                                    </p:anim>
                                    <p:anim calcmode="lin" valueType="num">
                                      <p:cBhvr additive="base">
                                        <p:cTn id="28" dur="1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5"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F139B-DDAF-837F-C7D7-8DBFD98B7FEC}"/>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50075F8B-D6EB-633B-61C4-0E6DA78D46BD}"/>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720C16DD-7B42-1ACA-96C4-97D2509050CB}"/>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2E9E66EF-2D17-72B8-206E-FABF69A55752}"/>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144554CD-06BA-51E6-BC58-ED6E0EF5F506}"/>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2A5BC30E-3FA4-D857-586F-F1FA1668309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CB9F7048-7AF1-48A7-1D69-7F74F0DA35E4}"/>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70D92B49-E18E-1A6B-9745-352F4FBCC6B1}"/>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A3B04D68-8B62-5DA1-2756-694BA297B04B}"/>
              </a:ext>
            </a:extLst>
          </p:cNvPr>
          <p:cNvSpPr/>
          <p:nvPr/>
        </p:nvSpPr>
        <p:spPr>
          <a:xfrm>
            <a:off x="8256239" y="1372653"/>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05</a:t>
            </a:r>
            <a:endParaRPr lang="fr-MA" sz="3600" b="1" dirty="0"/>
          </a:p>
        </p:txBody>
      </p:sp>
      <p:sp>
        <p:nvSpPr>
          <p:cNvPr id="41" name="Rectangle : coins arrondis 40">
            <a:extLst>
              <a:ext uri="{FF2B5EF4-FFF2-40B4-BE49-F238E27FC236}">
                <a16:creationId xmlns:a16="http://schemas.microsoft.com/office/drawing/2014/main" id="{B30C7D89-D0FD-086B-A213-7CCC170D1B19}"/>
              </a:ext>
            </a:extLst>
          </p:cNvPr>
          <p:cNvSpPr/>
          <p:nvPr/>
        </p:nvSpPr>
        <p:spPr>
          <a:xfrm>
            <a:off x="7248128" y="2313714"/>
            <a:ext cx="4536503"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200" b="1" dirty="0"/>
              <a:t> متى بويع محمد السادس ملكاً على المغرب خلفاً لوالده الملك الراحل الحسن الثاني؟</a:t>
            </a:r>
            <a:endParaRPr lang="fr-MA" sz="5200" b="1" dirty="0"/>
          </a:p>
        </p:txBody>
      </p:sp>
      <p:sp>
        <p:nvSpPr>
          <p:cNvPr id="5" name="Rectangle : coins arrondis 4">
            <a:extLst>
              <a:ext uri="{FF2B5EF4-FFF2-40B4-BE49-F238E27FC236}">
                <a16:creationId xmlns:a16="http://schemas.microsoft.com/office/drawing/2014/main" id="{0078A8D4-40D8-E930-5A6E-0748508DEFF5}"/>
              </a:ext>
            </a:extLst>
          </p:cNvPr>
          <p:cNvSpPr/>
          <p:nvPr/>
        </p:nvSpPr>
        <p:spPr>
          <a:xfrm>
            <a:off x="4180749" y="3429000"/>
            <a:ext cx="2581390" cy="121986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7200" b="1" dirty="0"/>
              <a:t>1999</a:t>
            </a:r>
            <a:endParaRPr lang="fr-MA" sz="7200" b="1" dirty="0"/>
          </a:p>
        </p:txBody>
      </p:sp>
      <p:pic>
        <p:nvPicPr>
          <p:cNvPr id="10" name="Image 9">
            <a:extLst>
              <a:ext uri="{FF2B5EF4-FFF2-40B4-BE49-F238E27FC236}">
                <a16:creationId xmlns:a16="http://schemas.microsoft.com/office/drawing/2014/main" id="{5BA9C387-F4E0-BB31-0D03-BDCEC553D08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5360" y="1372652"/>
            <a:ext cx="3359400" cy="5006439"/>
          </a:xfrm>
          <a:prstGeom prst="rect">
            <a:avLst/>
          </a:prstGeom>
          <a:ln>
            <a:solidFill>
              <a:srgbClr val="000099"/>
            </a:solidFill>
          </a:ln>
        </p:spPr>
      </p:pic>
    </p:spTree>
    <p:custDataLst>
      <p:tags r:id="rId1"/>
    </p:custDataLst>
    <p:extLst>
      <p:ext uri="{BB962C8B-B14F-4D97-AF65-F5344CB8AC3E}">
        <p14:creationId xmlns:p14="http://schemas.microsoft.com/office/powerpoint/2010/main" val="195976986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set>
                                      <p:cBhvr>
                                        <p:cTn id="7" dur="910" fill="hold">
                                          <p:stCondLst>
                                            <p:cond delay="0"/>
                                          </p:stCondLst>
                                        </p:cTn>
                                        <p:tgtEl>
                                          <p:spTgt spid="5"/>
                                        </p:tgtEl>
                                        <p:attrNameLst>
                                          <p:attrName>style.rotation</p:attrName>
                                        </p:attrNameLst>
                                      </p:cBhvr>
                                      <p:to>
                                        <p:strVal val="-45.0"/>
                                      </p:to>
                                    </p:set>
                                    <p:anim calcmode="lin" valueType="num">
                                      <p:cBhvr>
                                        <p:cTn id="8" dur="910" fill="hold">
                                          <p:stCondLst>
                                            <p:cond delay="910"/>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5"/>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3FE2F7-526A-53E8-7AF2-0E619862FE03}"/>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EE61D6B9-DE84-3454-E55F-D2C0D90631BB}"/>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DE2BF7F1-2F8B-47F8-BE6C-F05B60653C04}"/>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E3AD6A0B-AA0B-2086-A75D-6BB6CDFCCED3}"/>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C1566B51-A599-2D64-26D0-3A18B93F6600}"/>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622B437A-36BF-302D-825C-C83A71B42BBF}"/>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7D7E7CBA-471C-A277-870D-91BA6E191C41}"/>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19356F00-31DE-0160-17DA-FBB16EEC3E22}"/>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837100F4-D46F-9312-7BEA-E042BED552C8}"/>
              </a:ext>
            </a:extLst>
          </p:cNvPr>
          <p:cNvSpPr/>
          <p:nvPr/>
        </p:nvSpPr>
        <p:spPr>
          <a:xfrm>
            <a:off x="879630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06</a:t>
            </a:r>
            <a:endParaRPr lang="fr-MA" sz="3600" b="1" dirty="0"/>
          </a:p>
        </p:txBody>
      </p:sp>
      <p:sp>
        <p:nvSpPr>
          <p:cNvPr id="41" name="Rectangle : coins arrondis 40">
            <a:extLst>
              <a:ext uri="{FF2B5EF4-FFF2-40B4-BE49-F238E27FC236}">
                <a16:creationId xmlns:a16="http://schemas.microsoft.com/office/drawing/2014/main" id="{90C1502A-95FD-2B9E-A71C-CC11F8BC9850}"/>
              </a:ext>
            </a:extLst>
          </p:cNvPr>
          <p:cNvSpPr/>
          <p:nvPr/>
        </p:nvSpPr>
        <p:spPr>
          <a:xfrm>
            <a:off x="8184232" y="2389003"/>
            <a:ext cx="3744416"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 كم تبلغ مساحة الصحراء المغربية؟</a:t>
            </a:r>
            <a:endParaRPr lang="fr-MA" sz="6000" b="1" dirty="0"/>
          </a:p>
        </p:txBody>
      </p:sp>
      <p:sp>
        <p:nvSpPr>
          <p:cNvPr id="2" name="Rectangle : coins arrondis 1">
            <a:extLst>
              <a:ext uri="{FF2B5EF4-FFF2-40B4-BE49-F238E27FC236}">
                <a16:creationId xmlns:a16="http://schemas.microsoft.com/office/drawing/2014/main" id="{547D376D-6CE1-3470-5B62-9C0EB136D2C0}"/>
              </a:ext>
            </a:extLst>
          </p:cNvPr>
          <p:cNvSpPr/>
          <p:nvPr/>
        </p:nvSpPr>
        <p:spPr>
          <a:xfrm>
            <a:off x="3972616" y="2389003"/>
            <a:ext cx="3744416"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266 000 km</a:t>
            </a:r>
            <a:r>
              <a:rPr lang="fr-FR" sz="5000" b="1" baseline="30000" dirty="0"/>
              <a:t>2</a:t>
            </a:r>
            <a:endParaRPr lang="fr-MA" sz="5000" b="1" dirty="0"/>
          </a:p>
        </p:txBody>
      </p:sp>
      <p:sp>
        <p:nvSpPr>
          <p:cNvPr id="3" name="Rectangle : coins arrondis 2">
            <a:extLst>
              <a:ext uri="{FF2B5EF4-FFF2-40B4-BE49-F238E27FC236}">
                <a16:creationId xmlns:a16="http://schemas.microsoft.com/office/drawing/2014/main" id="{8376F938-E4AB-CBEF-FFCA-EB5A283405F9}"/>
              </a:ext>
            </a:extLst>
          </p:cNvPr>
          <p:cNvSpPr/>
          <p:nvPr/>
        </p:nvSpPr>
        <p:spPr>
          <a:xfrm>
            <a:off x="3972616" y="3946749"/>
            <a:ext cx="3744416"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366 000 km</a:t>
            </a:r>
            <a:r>
              <a:rPr lang="fr-FR" sz="5000" b="1" baseline="30000" dirty="0"/>
              <a:t>2</a:t>
            </a:r>
            <a:endParaRPr lang="fr-MA" sz="5000" b="1" dirty="0"/>
          </a:p>
        </p:txBody>
      </p:sp>
      <p:sp>
        <p:nvSpPr>
          <p:cNvPr id="6" name="Rectangle : coins arrondis 5">
            <a:extLst>
              <a:ext uri="{FF2B5EF4-FFF2-40B4-BE49-F238E27FC236}">
                <a16:creationId xmlns:a16="http://schemas.microsoft.com/office/drawing/2014/main" id="{D6DC1101-27A3-0BFD-638C-499B7954AE9F}"/>
              </a:ext>
            </a:extLst>
          </p:cNvPr>
          <p:cNvSpPr/>
          <p:nvPr/>
        </p:nvSpPr>
        <p:spPr>
          <a:xfrm>
            <a:off x="3972616" y="5504495"/>
            <a:ext cx="3744416"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466 000 km</a:t>
            </a:r>
            <a:r>
              <a:rPr lang="fr-FR" sz="5000" b="1" baseline="30000" dirty="0"/>
              <a:t>2</a:t>
            </a:r>
            <a:endParaRPr lang="fr-MA" sz="5000" b="1" dirty="0"/>
          </a:p>
        </p:txBody>
      </p:sp>
      <p:pic>
        <p:nvPicPr>
          <p:cNvPr id="11" name="Image 10">
            <a:extLst>
              <a:ext uri="{FF2B5EF4-FFF2-40B4-BE49-F238E27FC236}">
                <a16:creationId xmlns:a16="http://schemas.microsoft.com/office/drawing/2014/main" id="{A107CA7D-8DA9-1797-EF76-9E836A0B5E04}"/>
              </a:ext>
            </a:extLst>
          </p:cNvPr>
          <p:cNvPicPr>
            <a:picLocks noChangeAspect="1"/>
          </p:cNvPicPr>
          <p:nvPr/>
        </p:nvPicPr>
        <p:blipFill>
          <a:blip r:embed="rId7">
            <a:extLst>
              <a:ext uri="{28A0092B-C50C-407E-A947-70E740481C1C}">
                <a14:useLocalDpi xmlns:a14="http://schemas.microsoft.com/office/drawing/2010/main" val="0"/>
              </a:ext>
            </a:extLst>
          </a:blip>
          <a:srcRect b="13321"/>
          <a:stretch>
            <a:fillRect/>
          </a:stretch>
        </p:blipFill>
        <p:spPr>
          <a:xfrm>
            <a:off x="191344" y="1484123"/>
            <a:ext cx="3314072" cy="5035701"/>
          </a:xfrm>
          <a:prstGeom prst="rect">
            <a:avLst/>
          </a:prstGeom>
          <a:ln>
            <a:solidFill>
              <a:srgbClr val="000099"/>
            </a:solidFill>
          </a:ln>
        </p:spPr>
      </p:pic>
    </p:spTree>
    <p:custDataLst>
      <p:tags r:id="rId1"/>
    </p:custDataLst>
    <p:extLst>
      <p:ext uri="{BB962C8B-B14F-4D97-AF65-F5344CB8AC3E}">
        <p14:creationId xmlns:p14="http://schemas.microsoft.com/office/powerpoint/2010/main" val="18952550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1000"/>
                                        <p:tgtEl>
                                          <p:spTgt spid="2"/>
                                        </p:tgtEl>
                                      </p:cBhvr>
                                    </p:animEffect>
                                  </p:childTnLst>
                                </p:cTn>
                              </p:par>
                            </p:childTnLst>
                          </p:cTn>
                        </p:par>
                        <p:par>
                          <p:cTn id="16" fill="hold">
                            <p:stCondLst>
                              <p:cond delay="40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1000"/>
                                        <p:tgtEl>
                                          <p:spTgt spid="3"/>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1000"/>
                                        <p:tgtEl>
                                          <p:spTgt spid="6"/>
                                        </p:tgtEl>
                                      </p:cBhvr>
                                    </p:animEffect>
                                  </p:childTnLst>
                                </p:cTn>
                              </p:par>
                            </p:childTnLst>
                          </p:cTn>
                        </p:par>
                        <p:par>
                          <p:cTn id="24" fill="hold">
                            <p:stCondLst>
                              <p:cond delay="6000"/>
                            </p:stCondLst>
                            <p:childTnLst>
                              <p:par>
                                <p:cTn id="25" presetID="2" presetClass="entr" presetSubtype="8"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1750" fill="hold"/>
                                        <p:tgtEl>
                                          <p:spTgt spid="11"/>
                                        </p:tgtEl>
                                        <p:attrNameLst>
                                          <p:attrName>ppt_x</p:attrName>
                                        </p:attrNameLst>
                                      </p:cBhvr>
                                      <p:tavLst>
                                        <p:tav tm="0">
                                          <p:val>
                                            <p:strVal val="0-#ppt_w/2"/>
                                          </p:val>
                                        </p:tav>
                                        <p:tav tm="100000">
                                          <p:val>
                                            <p:strVal val="#ppt_x"/>
                                          </p:val>
                                        </p:tav>
                                      </p:tavLst>
                                    </p:anim>
                                    <p:anim calcmode="lin" valueType="num">
                                      <p:cBhvr additive="base">
                                        <p:cTn id="28" dur="1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3"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C4352-73F1-640D-65B9-D2C92027C810}"/>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CD88629D-D8B4-AF4C-7D75-33CE8C1DEFF9}"/>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02810FE4-7792-7AE8-79F8-9A933D44A60E}"/>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FA9D9811-71F7-5DE2-7C29-2E123F112C49}"/>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3EC10BDA-C8E8-FD33-3B81-0E20CC4EE911}"/>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0F93F109-1BE2-3A7F-6B57-379D3DC08C5B}"/>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8FD33912-2F13-F15E-085F-3665D5D23D5F}"/>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3C43D64C-0B1B-5DBD-F378-15C2ADACFBCE}"/>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2605AFC8-7792-B430-D26E-FC9DF4F14C7F}"/>
              </a:ext>
            </a:extLst>
          </p:cNvPr>
          <p:cNvSpPr/>
          <p:nvPr/>
        </p:nvSpPr>
        <p:spPr>
          <a:xfrm>
            <a:off x="879630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06</a:t>
            </a:r>
            <a:endParaRPr lang="fr-MA" sz="3600" b="1" dirty="0"/>
          </a:p>
        </p:txBody>
      </p:sp>
      <p:sp>
        <p:nvSpPr>
          <p:cNvPr id="41" name="Rectangle : coins arrondis 40">
            <a:extLst>
              <a:ext uri="{FF2B5EF4-FFF2-40B4-BE49-F238E27FC236}">
                <a16:creationId xmlns:a16="http://schemas.microsoft.com/office/drawing/2014/main" id="{B58FC08E-6824-A073-11D3-70C96C060B91}"/>
              </a:ext>
            </a:extLst>
          </p:cNvPr>
          <p:cNvSpPr/>
          <p:nvPr/>
        </p:nvSpPr>
        <p:spPr>
          <a:xfrm>
            <a:off x="8184232" y="2389003"/>
            <a:ext cx="3744416"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 كم تبلغ مساحة الصحراء المغربية؟</a:t>
            </a:r>
            <a:endParaRPr lang="fr-MA" sz="6000" b="1" dirty="0"/>
          </a:p>
        </p:txBody>
      </p:sp>
      <p:sp>
        <p:nvSpPr>
          <p:cNvPr id="2" name="Rectangle : coins arrondis 1">
            <a:extLst>
              <a:ext uri="{FF2B5EF4-FFF2-40B4-BE49-F238E27FC236}">
                <a16:creationId xmlns:a16="http://schemas.microsoft.com/office/drawing/2014/main" id="{10015CCD-0724-9996-B996-D7980538AF9E}"/>
              </a:ext>
            </a:extLst>
          </p:cNvPr>
          <p:cNvSpPr/>
          <p:nvPr/>
        </p:nvSpPr>
        <p:spPr>
          <a:xfrm>
            <a:off x="3972616" y="3776303"/>
            <a:ext cx="3744416"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266 000 km</a:t>
            </a:r>
            <a:r>
              <a:rPr lang="fr-FR" sz="5000" b="1" baseline="30000" dirty="0"/>
              <a:t>2</a:t>
            </a:r>
            <a:endParaRPr lang="fr-MA" sz="5000" b="1" dirty="0"/>
          </a:p>
        </p:txBody>
      </p:sp>
      <p:pic>
        <p:nvPicPr>
          <p:cNvPr id="5" name="Image 4">
            <a:extLst>
              <a:ext uri="{FF2B5EF4-FFF2-40B4-BE49-F238E27FC236}">
                <a16:creationId xmlns:a16="http://schemas.microsoft.com/office/drawing/2014/main" id="{58A65433-61BD-B5D6-1F83-4230F71E5D28}"/>
              </a:ext>
            </a:extLst>
          </p:cNvPr>
          <p:cNvPicPr>
            <a:picLocks noChangeAspect="1"/>
          </p:cNvPicPr>
          <p:nvPr/>
        </p:nvPicPr>
        <p:blipFill>
          <a:blip r:embed="rId7">
            <a:extLst>
              <a:ext uri="{28A0092B-C50C-407E-A947-70E740481C1C}">
                <a14:useLocalDpi xmlns:a14="http://schemas.microsoft.com/office/drawing/2010/main" val="0"/>
              </a:ext>
            </a:extLst>
          </a:blip>
          <a:srcRect b="13321"/>
          <a:stretch>
            <a:fillRect/>
          </a:stretch>
        </p:blipFill>
        <p:spPr>
          <a:xfrm>
            <a:off x="191344" y="1484123"/>
            <a:ext cx="3314072" cy="5035701"/>
          </a:xfrm>
          <a:prstGeom prst="rect">
            <a:avLst/>
          </a:prstGeom>
          <a:ln>
            <a:solidFill>
              <a:srgbClr val="000099"/>
            </a:solidFill>
          </a:ln>
        </p:spPr>
      </p:pic>
    </p:spTree>
    <p:custDataLst>
      <p:tags r:id="rId1"/>
    </p:custDataLst>
    <p:extLst>
      <p:ext uri="{BB962C8B-B14F-4D97-AF65-F5344CB8AC3E}">
        <p14:creationId xmlns:p14="http://schemas.microsoft.com/office/powerpoint/2010/main" val="426652659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682" fill="hold">
                                          <p:stCondLst>
                                            <p:cond delay="0"/>
                                          </p:stCondLst>
                                        </p:cTn>
                                        <p:tgtEl>
                                          <p:spTgt spid="2"/>
                                        </p:tgtEl>
                                        <p:attrNameLst>
                                          <p:attrName>style.rotation</p:attrName>
                                        </p:attrNameLst>
                                      </p:cBhvr>
                                      <p:to>
                                        <p:strVal val="-45.0"/>
                                      </p:to>
                                    </p:set>
                                    <p:anim calcmode="lin" valueType="num">
                                      <p:cBhvr>
                                        <p:cTn id="8" dur="682" fill="hold">
                                          <p:stCondLst>
                                            <p:cond delay="682"/>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682"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234" decel="50000" autoRev="1" fill="hold">
                                          <p:stCondLst>
                                            <p:cond delay="682"/>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204" fill="hold">
                                          <p:stCondLst>
                                            <p:cond delay="1296"/>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5A28D9-8225-DCDF-1D15-3C2D9F7F9CBF}"/>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A2DBB099-5195-C7CD-AA27-129F3F69D19A}"/>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07F7D2C6-06E6-E405-2104-01527FEFB220}"/>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10409BE1-8DFF-A3F9-7FE5-DA54961EF015}"/>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1E5822C9-4048-4C5F-D6F7-10AEB3AD70D0}"/>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1B58BF77-782D-D5A9-1E96-BBFA02EA6BCD}"/>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E70568ED-3BD5-9A77-7BF2-16278ED9A2D6}"/>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32027EB2-C234-5643-2DD6-18E0368A520C}"/>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E54CF6FC-C87D-5899-DF0D-FC9856A46032}"/>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07</a:t>
            </a:r>
            <a:endParaRPr lang="fr-MA" sz="3600" b="1" dirty="0"/>
          </a:p>
        </p:txBody>
      </p:sp>
      <p:sp>
        <p:nvSpPr>
          <p:cNvPr id="41" name="Rectangle : coins arrondis 40">
            <a:extLst>
              <a:ext uri="{FF2B5EF4-FFF2-40B4-BE49-F238E27FC236}">
                <a16:creationId xmlns:a16="http://schemas.microsoft.com/office/drawing/2014/main" id="{E60225A1-E711-3B1A-D377-2FBA6B178969}"/>
              </a:ext>
            </a:extLst>
          </p:cNvPr>
          <p:cNvSpPr/>
          <p:nvPr/>
        </p:nvSpPr>
        <p:spPr>
          <a:xfrm>
            <a:off x="407368" y="2348879"/>
            <a:ext cx="11377264" cy="1660523"/>
          </a:xfrm>
          <a:prstGeom prst="roundRect">
            <a:avLst>
              <a:gd name="adj" fmla="val 25601"/>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5400" b="1" dirty="0"/>
              <a:t>ما هي المدينة المغربية التي كانت تحت الحكم الدولي خلال فترة الحماية؟</a:t>
            </a:r>
            <a:endParaRPr lang="fr-MA" sz="5400" b="1" dirty="0"/>
          </a:p>
        </p:txBody>
      </p:sp>
      <p:sp>
        <p:nvSpPr>
          <p:cNvPr id="43" name="Rectangle : coins arrondis 42">
            <a:extLst>
              <a:ext uri="{FF2B5EF4-FFF2-40B4-BE49-F238E27FC236}">
                <a16:creationId xmlns:a16="http://schemas.microsoft.com/office/drawing/2014/main" id="{7B646F70-7113-B2D0-BDA8-3A39F46747D0}"/>
              </a:ext>
            </a:extLst>
          </p:cNvPr>
          <p:cNvSpPr/>
          <p:nvPr/>
        </p:nvSpPr>
        <p:spPr>
          <a:xfrm>
            <a:off x="4188204" y="4770267"/>
            <a:ext cx="3841960"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مدينة طنجة</a:t>
            </a:r>
            <a:endParaRPr lang="fr-MA" sz="6000" b="1" dirty="0"/>
          </a:p>
        </p:txBody>
      </p:sp>
      <p:pic>
        <p:nvPicPr>
          <p:cNvPr id="2" name="Image 1" descr="7 أماكن عليك زيارتها في طنجة - رصيف22">
            <a:extLst>
              <a:ext uri="{FF2B5EF4-FFF2-40B4-BE49-F238E27FC236}">
                <a16:creationId xmlns:a16="http://schemas.microsoft.com/office/drawing/2014/main" id="{64C4EA39-FE1A-2934-08BA-E93069D0F9C2}"/>
              </a:ext>
            </a:extLst>
          </p:cNvPr>
          <p:cNvPicPr>
            <a:picLocks noChangeAspect="1"/>
          </p:cNvPicPr>
          <p:nvPr/>
        </p:nvPicPr>
        <p:blipFill>
          <a:blip r:embed="rId7"/>
          <a:srcRect r="3425"/>
          <a:stretch>
            <a:fillRect/>
          </a:stretch>
        </p:blipFill>
        <p:spPr>
          <a:xfrm>
            <a:off x="8292648" y="4205027"/>
            <a:ext cx="3491984" cy="2259880"/>
          </a:xfrm>
          <a:prstGeom prst="rect">
            <a:avLst/>
          </a:prstGeom>
          <a:ln>
            <a:solidFill>
              <a:schemeClr val="accent1">
                <a:lumMod val="75000"/>
              </a:schemeClr>
            </a:solidFill>
          </a:ln>
        </p:spPr>
      </p:pic>
      <p:pic>
        <p:nvPicPr>
          <p:cNvPr id="7" name="Image 6">
            <a:extLst>
              <a:ext uri="{FF2B5EF4-FFF2-40B4-BE49-F238E27FC236}">
                <a16:creationId xmlns:a16="http://schemas.microsoft.com/office/drawing/2014/main" id="{2FF644EE-D39F-49F3-B645-F48E7EF47988}"/>
              </a:ext>
            </a:extLst>
          </p:cNvPr>
          <p:cNvPicPr>
            <a:picLocks noChangeAspect="1"/>
          </p:cNvPicPr>
          <p:nvPr/>
        </p:nvPicPr>
        <p:blipFill>
          <a:blip r:embed="rId8"/>
          <a:stretch>
            <a:fillRect/>
          </a:stretch>
        </p:blipFill>
        <p:spPr>
          <a:xfrm>
            <a:off x="407368" y="4205027"/>
            <a:ext cx="3518352" cy="2259880"/>
          </a:xfrm>
          <a:prstGeom prst="rect">
            <a:avLst/>
          </a:prstGeom>
          <a:ln>
            <a:solidFill>
              <a:schemeClr val="accent1">
                <a:lumMod val="75000"/>
              </a:schemeClr>
            </a:solidFill>
          </a:ln>
        </p:spPr>
      </p:pic>
    </p:spTree>
    <p:custDataLst>
      <p:tags r:id="rId1"/>
    </p:custDataLst>
    <p:extLst>
      <p:ext uri="{BB962C8B-B14F-4D97-AF65-F5344CB8AC3E}">
        <p14:creationId xmlns:p14="http://schemas.microsoft.com/office/powerpoint/2010/main" val="101815168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000"/>
                                        <p:tgtEl>
                                          <p:spTgt spid="43"/>
                                        </p:tgtEl>
                                      </p:cBhvr>
                                    </p:animEffect>
                                    <p:anim calcmode="lin" valueType="num">
                                      <p:cBhvr>
                                        <p:cTn id="17" dur="1000" fill="hold"/>
                                        <p:tgtEl>
                                          <p:spTgt spid="43"/>
                                        </p:tgtEl>
                                        <p:attrNameLst>
                                          <p:attrName>ppt_x</p:attrName>
                                        </p:attrNameLst>
                                      </p:cBhvr>
                                      <p:tavLst>
                                        <p:tav tm="0">
                                          <p:val>
                                            <p:strVal val="#ppt_x"/>
                                          </p:val>
                                        </p:tav>
                                        <p:tav tm="100000">
                                          <p:val>
                                            <p:strVal val="#ppt_x"/>
                                          </p:val>
                                        </p:tav>
                                      </p:tavLst>
                                    </p:anim>
                                    <p:anim calcmode="lin" valueType="num">
                                      <p:cBhvr>
                                        <p:cTn id="18" dur="1000" fill="hold"/>
                                        <p:tgtEl>
                                          <p:spTgt spid="43"/>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 presetClass="entr" presetSubtype="32"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box(out)">
                                      <p:cBhvr>
                                        <p:cTn id="22" dur="2000"/>
                                        <p:tgtEl>
                                          <p:spTgt spid="2"/>
                                        </p:tgtEl>
                                      </p:cBhvr>
                                    </p:animEffect>
                                  </p:childTnLst>
                                </p:cTn>
                              </p:par>
                              <p:par>
                                <p:cTn id="23" presetID="4" presetClass="entr" presetSubtype="3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ox(out)">
                                      <p:cBhvr>
                                        <p:cTn id="2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7F574-0CAE-ED96-ADBB-67C81B74852C}"/>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FA955C0F-A129-152B-F3DB-5DA8B530AFE0}"/>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79D39040-C5A3-F0CD-77DC-1DF4009CE570}"/>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C4261957-8B7A-9B7B-D150-C815AF3D1450}"/>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DC8B4D28-967A-2126-250C-86139604E53F}"/>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F178EDF7-1906-F1F3-A06A-EF95CDC141C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B2E83496-A5ED-EFED-E57F-463A20C3894E}"/>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0EA5E430-C0A9-554B-3C40-D6853DC7996B}"/>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59F46AC0-0583-4AF6-F755-6A6FA31D49AF}"/>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08</a:t>
            </a:r>
            <a:endParaRPr lang="fr-MA" sz="3600" b="1" dirty="0"/>
          </a:p>
        </p:txBody>
      </p:sp>
      <p:sp>
        <p:nvSpPr>
          <p:cNvPr id="41" name="Rectangle : coins arrondis 40">
            <a:extLst>
              <a:ext uri="{FF2B5EF4-FFF2-40B4-BE49-F238E27FC236}">
                <a16:creationId xmlns:a16="http://schemas.microsoft.com/office/drawing/2014/main" id="{82DE2B13-3B03-9CA9-FC82-664926CBE2C5}"/>
              </a:ext>
            </a:extLst>
          </p:cNvPr>
          <p:cNvSpPr/>
          <p:nvPr/>
        </p:nvSpPr>
        <p:spPr>
          <a:xfrm>
            <a:off x="407368" y="2348879"/>
            <a:ext cx="11377264" cy="1660523"/>
          </a:xfrm>
          <a:prstGeom prst="roundRect">
            <a:avLst>
              <a:gd name="adj" fmla="val 25601"/>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5400" b="1" dirty="0"/>
              <a:t>كيف تم استرجاع </a:t>
            </a:r>
            <a:endParaRPr lang="ar-MA" sz="5400" b="1" dirty="0"/>
          </a:p>
          <a:p>
            <a:pPr algn="ctr" rtl="1"/>
            <a:r>
              <a:rPr lang="ar-SA" sz="5400" b="1" dirty="0"/>
              <a:t>الصحراء المغربية من يد الاستعمار؟</a:t>
            </a:r>
            <a:endParaRPr lang="fr-MA" sz="5400" b="1" dirty="0"/>
          </a:p>
        </p:txBody>
      </p:sp>
      <p:sp>
        <p:nvSpPr>
          <p:cNvPr id="43" name="Rectangle : coins arrondis 42">
            <a:extLst>
              <a:ext uri="{FF2B5EF4-FFF2-40B4-BE49-F238E27FC236}">
                <a16:creationId xmlns:a16="http://schemas.microsoft.com/office/drawing/2014/main" id="{AB2D0F85-CE5A-AD4A-6730-0D757BC9D735}"/>
              </a:ext>
            </a:extLst>
          </p:cNvPr>
          <p:cNvSpPr/>
          <p:nvPr/>
        </p:nvSpPr>
        <p:spPr>
          <a:xfrm>
            <a:off x="4179764" y="4288063"/>
            <a:ext cx="3832472" cy="2245575"/>
          </a:xfrm>
          <a:prstGeom prst="roundRect">
            <a:avLst>
              <a:gd name="adj" fmla="val 145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800" b="1" dirty="0"/>
              <a:t>تنظيم المسيرة الخضراء</a:t>
            </a:r>
            <a:endParaRPr lang="fr-MA" sz="5800" b="1" dirty="0"/>
          </a:p>
        </p:txBody>
      </p:sp>
      <p:pic>
        <p:nvPicPr>
          <p:cNvPr id="5" name="Image 4">
            <a:extLst>
              <a:ext uri="{FF2B5EF4-FFF2-40B4-BE49-F238E27FC236}">
                <a16:creationId xmlns:a16="http://schemas.microsoft.com/office/drawing/2014/main" id="{35E11B24-8EC0-573B-2CAD-6879E5EF672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184232" y="4288063"/>
            <a:ext cx="3600400" cy="2245575"/>
          </a:xfrm>
          <a:prstGeom prst="rect">
            <a:avLst/>
          </a:prstGeom>
          <a:ln>
            <a:solidFill>
              <a:schemeClr val="accent1">
                <a:lumMod val="75000"/>
              </a:schemeClr>
            </a:solidFill>
          </a:ln>
        </p:spPr>
      </p:pic>
      <p:pic>
        <p:nvPicPr>
          <p:cNvPr id="9" name="Image 8" descr="الجوانب الفكرية والدينية للمسيرة الخضراء">
            <a:extLst>
              <a:ext uri="{FF2B5EF4-FFF2-40B4-BE49-F238E27FC236}">
                <a16:creationId xmlns:a16="http://schemas.microsoft.com/office/drawing/2014/main" id="{5A2FCD61-2AF8-C62F-F982-86C971626AA2}"/>
              </a:ext>
            </a:extLst>
          </p:cNvPr>
          <p:cNvPicPr>
            <a:picLocks noChangeAspect="1"/>
          </p:cNvPicPr>
          <p:nvPr/>
        </p:nvPicPr>
        <p:blipFill>
          <a:blip r:embed="rId8"/>
          <a:srcRect l="3170" t="3991" r="4529" b="5489"/>
          <a:stretch>
            <a:fillRect/>
          </a:stretch>
        </p:blipFill>
        <p:spPr>
          <a:xfrm>
            <a:off x="407368" y="4288063"/>
            <a:ext cx="3600400" cy="2245575"/>
          </a:xfrm>
          <a:prstGeom prst="rect">
            <a:avLst/>
          </a:prstGeom>
          <a:ln>
            <a:solidFill>
              <a:schemeClr val="accent1">
                <a:lumMod val="75000"/>
              </a:schemeClr>
            </a:solidFill>
          </a:ln>
        </p:spPr>
      </p:pic>
    </p:spTree>
    <p:custDataLst>
      <p:tags r:id="rId1"/>
    </p:custDataLst>
    <p:extLst>
      <p:ext uri="{BB962C8B-B14F-4D97-AF65-F5344CB8AC3E}">
        <p14:creationId xmlns:p14="http://schemas.microsoft.com/office/powerpoint/2010/main" val="281480303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000"/>
                                        <p:tgtEl>
                                          <p:spTgt spid="43"/>
                                        </p:tgtEl>
                                      </p:cBhvr>
                                    </p:animEffect>
                                    <p:anim calcmode="lin" valueType="num">
                                      <p:cBhvr>
                                        <p:cTn id="17" dur="1000" fill="hold"/>
                                        <p:tgtEl>
                                          <p:spTgt spid="43"/>
                                        </p:tgtEl>
                                        <p:attrNameLst>
                                          <p:attrName>ppt_x</p:attrName>
                                        </p:attrNameLst>
                                      </p:cBhvr>
                                      <p:tavLst>
                                        <p:tav tm="0">
                                          <p:val>
                                            <p:strVal val="#ppt_x"/>
                                          </p:val>
                                        </p:tav>
                                        <p:tav tm="100000">
                                          <p:val>
                                            <p:strVal val="#ppt_x"/>
                                          </p:val>
                                        </p:tav>
                                      </p:tavLst>
                                    </p:anim>
                                    <p:anim calcmode="lin" valueType="num">
                                      <p:cBhvr>
                                        <p:cTn id="18" dur="1000" fill="hold"/>
                                        <p:tgtEl>
                                          <p:spTgt spid="43"/>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9763C-E624-77D1-B4BF-0397C4C2F7BE}"/>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96AC7291-9726-2415-92AA-C3DBABC5F48C}"/>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8D6AD444-10FE-DF9D-859A-358E7C5EBADA}"/>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7D1EC8F0-6274-F248-1385-A093AADC5A7F}"/>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0E696002-2CB7-3EC0-4A05-EC96A2ACE33C}"/>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868F040C-BB49-1E4E-0449-A11A5F1D5D4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082ECA51-F715-5722-3BF2-9C0837EA43CF}"/>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CBC3C86B-8D45-2343-D6A8-32C0D7430247}"/>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8C2A839F-7147-B4D2-1452-AF08A2F38DC1}"/>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09</a:t>
            </a:r>
            <a:endParaRPr lang="fr-MA" sz="3600" b="1" dirty="0"/>
          </a:p>
        </p:txBody>
      </p:sp>
      <p:sp>
        <p:nvSpPr>
          <p:cNvPr id="41" name="Rectangle : coins arrondis 40">
            <a:extLst>
              <a:ext uri="{FF2B5EF4-FFF2-40B4-BE49-F238E27FC236}">
                <a16:creationId xmlns:a16="http://schemas.microsoft.com/office/drawing/2014/main" id="{A1392AD5-E93A-550B-6317-C1446AB1C32E}"/>
              </a:ext>
            </a:extLst>
          </p:cNvPr>
          <p:cNvSpPr/>
          <p:nvPr/>
        </p:nvSpPr>
        <p:spPr>
          <a:xfrm>
            <a:off x="407368" y="2348879"/>
            <a:ext cx="11377264" cy="1660523"/>
          </a:xfrm>
          <a:prstGeom prst="roundRect">
            <a:avLst>
              <a:gd name="adj" fmla="val 25601"/>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ما اسم الدولة التي استعمرت </a:t>
            </a:r>
          </a:p>
          <a:p>
            <a:pPr algn="ctr" rtl="1"/>
            <a:r>
              <a:rPr lang="ar-MA" sz="5400" b="1" dirty="0"/>
              <a:t>الصحراء قبل تنظيم المسيرة الخضراء </a:t>
            </a:r>
            <a:r>
              <a:rPr lang="ar-SA" sz="5400" b="1" dirty="0"/>
              <a:t>؟</a:t>
            </a:r>
            <a:endParaRPr lang="fr-FR" sz="5400" b="1" dirty="0"/>
          </a:p>
        </p:txBody>
      </p:sp>
      <p:pic>
        <p:nvPicPr>
          <p:cNvPr id="3" name="Picture 2" descr="علم فرنسا - ويكيبيديا">
            <a:extLst>
              <a:ext uri="{FF2B5EF4-FFF2-40B4-BE49-F238E27FC236}">
                <a16:creationId xmlns:a16="http://schemas.microsoft.com/office/drawing/2014/main" id="{85C42CD0-0BA3-52DF-CD1F-3F32D6FE540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838380" y="4326825"/>
            <a:ext cx="1874244" cy="125172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علم إسبانيا - ويكيبيديا">
            <a:extLst>
              <a:ext uri="{FF2B5EF4-FFF2-40B4-BE49-F238E27FC236}">
                <a16:creationId xmlns:a16="http://schemas.microsoft.com/office/drawing/2014/main" id="{AAD56DBB-F5DD-60E7-988E-4EDB6912443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13977" y="4325535"/>
            <a:ext cx="1883795" cy="125172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علم المملكة المتحدة - ويكيبيديا">
            <a:extLst>
              <a:ext uri="{FF2B5EF4-FFF2-40B4-BE49-F238E27FC236}">
                <a16:creationId xmlns:a16="http://schemas.microsoft.com/office/drawing/2014/main" id="{16F499D0-5A23-895A-6F4D-315834F64E7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594228" y="4323751"/>
            <a:ext cx="1879142" cy="1240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علم ألمانيا - ويكيبيديا">
            <a:extLst>
              <a:ext uri="{FF2B5EF4-FFF2-40B4-BE49-F238E27FC236}">
                <a16:creationId xmlns:a16="http://schemas.microsoft.com/office/drawing/2014/main" id="{8FD7CC0F-4AA7-2F5A-07C0-D13E1213A7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79376" y="4293096"/>
            <a:ext cx="1874245" cy="1251727"/>
          </a:xfrm>
          <a:prstGeom prst="rect">
            <a:avLst/>
          </a:prstGeom>
          <a:noFill/>
          <a:extLst>
            <a:ext uri="{909E8E84-426E-40DD-AFC4-6F175D3DCCD1}">
              <a14:hiddenFill xmlns:a14="http://schemas.microsoft.com/office/drawing/2010/main">
                <a:solidFill>
                  <a:srgbClr val="FFFFFF"/>
                </a:solidFill>
              </a14:hiddenFill>
            </a:ext>
          </a:extLst>
        </p:spPr>
      </p:pic>
      <p:sp>
        <p:nvSpPr>
          <p:cNvPr id="9" name="ZoneTexte 8">
            <a:extLst>
              <a:ext uri="{FF2B5EF4-FFF2-40B4-BE49-F238E27FC236}">
                <a16:creationId xmlns:a16="http://schemas.microsoft.com/office/drawing/2014/main" id="{327F9CF9-CFCD-09D0-8D72-032264C993DC}"/>
              </a:ext>
            </a:extLst>
          </p:cNvPr>
          <p:cNvSpPr txBox="1"/>
          <p:nvPr/>
        </p:nvSpPr>
        <p:spPr>
          <a:xfrm>
            <a:off x="9838380" y="5578552"/>
            <a:ext cx="1874244" cy="584775"/>
          </a:xfrm>
          <a:prstGeom prst="rect">
            <a:avLst/>
          </a:prstGeom>
          <a:noFill/>
        </p:spPr>
        <p:txBody>
          <a:bodyPr wrap="square" rtlCol="0">
            <a:spAutoFit/>
          </a:bodyPr>
          <a:lstStyle/>
          <a:p>
            <a:pPr algn="ctr" rtl="1"/>
            <a:r>
              <a:rPr lang="ar-MA" sz="3200" b="1" dirty="0">
                <a:latin typeface="A Jannat LT" panose="01000000000000000000" pitchFamily="2" charset="-78"/>
                <a:cs typeface="A Jannat LT" panose="01000000000000000000" pitchFamily="2" charset="-78"/>
              </a:rPr>
              <a:t>فرنسا</a:t>
            </a:r>
            <a:endParaRPr lang="fr-FR" sz="3200" b="1" dirty="0">
              <a:latin typeface="A Jannat LT" panose="01000000000000000000" pitchFamily="2" charset="-78"/>
              <a:cs typeface="A Jannat LT" panose="01000000000000000000" pitchFamily="2" charset="-78"/>
            </a:endParaRPr>
          </a:p>
        </p:txBody>
      </p:sp>
      <p:sp>
        <p:nvSpPr>
          <p:cNvPr id="10" name="ZoneTexte 9">
            <a:extLst>
              <a:ext uri="{FF2B5EF4-FFF2-40B4-BE49-F238E27FC236}">
                <a16:creationId xmlns:a16="http://schemas.microsoft.com/office/drawing/2014/main" id="{78319172-C0CA-C7DC-7048-74D5EA0660AE}"/>
              </a:ext>
            </a:extLst>
          </p:cNvPr>
          <p:cNvSpPr txBox="1"/>
          <p:nvPr/>
        </p:nvSpPr>
        <p:spPr>
          <a:xfrm>
            <a:off x="6742036" y="5578552"/>
            <a:ext cx="1874244" cy="584775"/>
          </a:xfrm>
          <a:prstGeom prst="rect">
            <a:avLst/>
          </a:prstGeom>
          <a:noFill/>
        </p:spPr>
        <p:txBody>
          <a:bodyPr wrap="square" rtlCol="0">
            <a:spAutoFit/>
          </a:bodyPr>
          <a:lstStyle/>
          <a:p>
            <a:pPr algn="ctr" rtl="1"/>
            <a:r>
              <a:rPr lang="ar-MA" sz="3200" b="1" dirty="0">
                <a:latin typeface="A Jannat LT" panose="01000000000000000000" pitchFamily="2" charset="-78"/>
                <a:cs typeface="A Jannat LT" panose="01000000000000000000" pitchFamily="2" charset="-78"/>
              </a:rPr>
              <a:t>اسبانيا</a:t>
            </a:r>
            <a:endParaRPr lang="fr-FR" sz="3200" b="1" dirty="0">
              <a:latin typeface="A Jannat LT" panose="01000000000000000000" pitchFamily="2" charset="-78"/>
              <a:cs typeface="A Jannat LT" panose="01000000000000000000" pitchFamily="2" charset="-78"/>
            </a:endParaRPr>
          </a:p>
        </p:txBody>
      </p:sp>
      <p:sp>
        <p:nvSpPr>
          <p:cNvPr id="11" name="ZoneTexte 10">
            <a:extLst>
              <a:ext uri="{FF2B5EF4-FFF2-40B4-BE49-F238E27FC236}">
                <a16:creationId xmlns:a16="http://schemas.microsoft.com/office/drawing/2014/main" id="{96FD6657-4621-5C8D-A155-D284B2CA287F}"/>
              </a:ext>
            </a:extLst>
          </p:cNvPr>
          <p:cNvSpPr txBox="1"/>
          <p:nvPr/>
        </p:nvSpPr>
        <p:spPr>
          <a:xfrm>
            <a:off x="3575720" y="5578552"/>
            <a:ext cx="1874244" cy="584775"/>
          </a:xfrm>
          <a:prstGeom prst="rect">
            <a:avLst/>
          </a:prstGeom>
          <a:noFill/>
        </p:spPr>
        <p:txBody>
          <a:bodyPr wrap="square" rtlCol="0">
            <a:spAutoFit/>
          </a:bodyPr>
          <a:lstStyle/>
          <a:p>
            <a:pPr algn="ctr" rtl="1"/>
            <a:r>
              <a:rPr lang="ar-MA" sz="3200" b="1" dirty="0">
                <a:latin typeface="A Jannat LT" panose="01000000000000000000" pitchFamily="2" charset="-78"/>
                <a:cs typeface="A Jannat LT" panose="01000000000000000000" pitchFamily="2" charset="-78"/>
              </a:rPr>
              <a:t>بريطانيا</a:t>
            </a:r>
            <a:endParaRPr lang="fr-FR" sz="3200" b="1" dirty="0">
              <a:latin typeface="A Jannat LT" panose="01000000000000000000" pitchFamily="2" charset="-78"/>
              <a:cs typeface="A Jannat LT" panose="01000000000000000000" pitchFamily="2" charset="-78"/>
            </a:endParaRPr>
          </a:p>
        </p:txBody>
      </p:sp>
      <p:sp>
        <p:nvSpPr>
          <p:cNvPr id="12" name="ZoneTexte 11">
            <a:extLst>
              <a:ext uri="{FF2B5EF4-FFF2-40B4-BE49-F238E27FC236}">
                <a16:creationId xmlns:a16="http://schemas.microsoft.com/office/drawing/2014/main" id="{88B40E07-D052-FA32-1F83-0210D425CC3E}"/>
              </a:ext>
            </a:extLst>
          </p:cNvPr>
          <p:cNvSpPr txBox="1"/>
          <p:nvPr/>
        </p:nvSpPr>
        <p:spPr>
          <a:xfrm>
            <a:off x="477340" y="5569841"/>
            <a:ext cx="1874244" cy="584775"/>
          </a:xfrm>
          <a:prstGeom prst="rect">
            <a:avLst/>
          </a:prstGeom>
          <a:noFill/>
        </p:spPr>
        <p:txBody>
          <a:bodyPr wrap="square" rtlCol="0">
            <a:spAutoFit/>
          </a:bodyPr>
          <a:lstStyle/>
          <a:p>
            <a:pPr algn="ctr" rtl="1"/>
            <a:r>
              <a:rPr lang="ar-MA" sz="3200" b="1" dirty="0">
                <a:latin typeface="A Jannat LT" panose="01000000000000000000" pitchFamily="2" charset="-78"/>
                <a:cs typeface="A Jannat LT" panose="01000000000000000000" pitchFamily="2" charset="-78"/>
              </a:rPr>
              <a:t>ألمانيا</a:t>
            </a:r>
            <a:endParaRPr lang="fr-FR" sz="3200" b="1" dirty="0">
              <a:latin typeface="A Jannat LT" panose="01000000000000000000" pitchFamily="2" charset="-78"/>
              <a:cs typeface="A Jannat LT" panose="01000000000000000000" pitchFamily="2" charset="-78"/>
            </a:endParaRPr>
          </a:p>
        </p:txBody>
      </p:sp>
    </p:spTree>
    <p:custDataLst>
      <p:tags r:id="rId1"/>
    </p:custDataLst>
    <p:extLst>
      <p:ext uri="{BB962C8B-B14F-4D97-AF65-F5344CB8AC3E}">
        <p14:creationId xmlns:p14="http://schemas.microsoft.com/office/powerpoint/2010/main" val="251721698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par>
                          <p:cTn id="12" fill="hold">
                            <p:stCondLst>
                              <p:cond delay="25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1000"/>
                                        <p:tgtEl>
                                          <p:spTgt spid="10"/>
                                        </p:tgtEl>
                                      </p:cBhvr>
                                    </p:animEffect>
                                    <p:anim calcmode="lin" valueType="num">
                                      <p:cBhvr>
                                        <p:cTn id="34" dur="1000" fill="hold"/>
                                        <p:tgtEl>
                                          <p:spTgt spid="10"/>
                                        </p:tgtEl>
                                        <p:attrNameLst>
                                          <p:attrName>ppt_x</p:attrName>
                                        </p:attrNameLst>
                                      </p:cBhvr>
                                      <p:tavLst>
                                        <p:tav tm="0">
                                          <p:val>
                                            <p:strVal val="#ppt_x"/>
                                          </p:val>
                                        </p:tav>
                                        <p:tav tm="100000">
                                          <p:val>
                                            <p:strVal val="#ppt_x"/>
                                          </p:val>
                                        </p:tav>
                                      </p:tavLst>
                                    </p:anim>
                                    <p:anim calcmode="lin" valueType="num">
                                      <p:cBhvr>
                                        <p:cTn id="35" dur="10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42" presetClass="entr" presetSubtype="0"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anim calcmode="lin" valueType="num">
                                      <p:cBhvr>
                                        <p:cTn id="40" dur="1000" fill="hold"/>
                                        <p:tgtEl>
                                          <p:spTgt spid="6"/>
                                        </p:tgtEl>
                                        <p:attrNameLst>
                                          <p:attrName>ppt_x</p:attrName>
                                        </p:attrNameLst>
                                      </p:cBhvr>
                                      <p:tavLst>
                                        <p:tav tm="0">
                                          <p:val>
                                            <p:strVal val="#ppt_x"/>
                                          </p:val>
                                        </p:tav>
                                        <p:tav tm="100000">
                                          <p:val>
                                            <p:strVal val="#ppt_x"/>
                                          </p:val>
                                        </p:tav>
                                      </p:tavLst>
                                    </p:anim>
                                    <p:anim calcmode="lin" valueType="num">
                                      <p:cBhvr>
                                        <p:cTn id="41" dur="1000" fill="hold"/>
                                        <p:tgtEl>
                                          <p:spTgt spid="6"/>
                                        </p:tgtEl>
                                        <p:attrNameLst>
                                          <p:attrName>ppt_y</p:attrName>
                                        </p:attrNameLst>
                                      </p:cBhvr>
                                      <p:tavLst>
                                        <p:tav tm="0">
                                          <p:val>
                                            <p:strVal val="#ppt_y+.1"/>
                                          </p:val>
                                        </p:tav>
                                        <p:tav tm="100000">
                                          <p:val>
                                            <p:strVal val="#ppt_y"/>
                                          </p:val>
                                        </p:tav>
                                      </p:tavLst>
                                    </p:anim>
                                  </p:childTnLst>
                                </p:cTn>
                              </p:par>
                            </p:childTnLst>
                          </p:cTn>
                        </p:par>
                        <p:par>
                          <p:cTn id="42" fill="hold">
                            <p:stCondLst>
                              <p:cond delay="7500"/>
                            </p:stCondLst>
                            <p:childTnLst>
                              <p:par>
                                <p:cTn id="43" presetID="42"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1000"/>
                                        <p:tgtEl>
                                          <p:spTgt spid="11"/>
                                        </p:tgtEl>
                                      </p:cBhvr>
                                    </p:animEffect>
                                    <p:anim calcmode="lin" valueType="num">
                                      <p:cBhvr>
                                        <p:cTn id="46" dur="1000" fill="hold"/>
                                        <p:tgtEl>
                                          <p:spTgt spid="11"/>
                                        </p:tgtEl>
                                        <p:attrNameLst>
                                          <p:attrName>ppt_x</p:attrName>
                                        </p:attrNameLst>
                                      </p:cBhvr>
                                      <p:tavLst>
                                        <p:tav tm="0">
                                          <p:val>
                                            <p:strVal val="#ppt_x"/>
                                          </p:val>
                                        </p:tav>
                                        <p:tav tm="100000">
                                          <p:val>
                                            <p:strVal val="#ppt_x"/>
                                          </p:val>
                                        </p:tav>
                                      </p:tavLst>
                                    </p:anim>
                                    <p:anim calcmode="lin" valueType="num">
                                      <p:cBhvr>
                                        <p:cTn id="47" dur="1000" fill="hold"/>
                                        <p:tgtEl>
                                          <p:spTgt spid="11"/>
                                        </p:tgtEl>
                                        <p:attrNameLst>
                                          <p:attrName>ppt_y</p:attrName>
                                        </p:attrNameLst>
                                      </p:cBhvr>
                                      <p:tavLst>
                                        <p:tav tm="0">
                                          <p:val>
                                            <p:strVal val="#ppt_y+.1"/>
                                          </p:val>
                                        </p:tav>
                                        <p:tav tm="100000">
                                          <p:val>
                                            <p:strVal val="#ppt_y"/>
                                          </p:val>
                                        </p:tav>
                                      </p:tavLst>
                                    </p:anim>
                                  </p:childTnLst>
                                </p:cTn>
                              </p:par>
                            </p:childTnLst>
                          </p:cTn>
                        </p:par>
                        <p:par>
                          <p:cTn id="48" fill="hold">
                            <p:stCondLst>
                              <p:cond delay="8500"/>
                            </p:stCondLst>
                            <p:childTnLst>
                              <p:par>
                                <p:cTn id="49" presetID="42" presetClass="entr" presetSubtype="0"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fade">
                                      <p:cBhvr>
                                        <p:cTn id="51" dur="1000"/>
                                        <p:tgtEl>
                                          <p:spTgt spid="8"/>
                                        </p:tgtEl>
                                      </p:cBhvr>
                                    </p:animEffect>
                                    <p:anim calcmode="lin" valueType="num">
                                      <p:cBhvr>
                                        <p:cTn id="52" dur="1000" fill="hold"/>
                                        <p:tgtEl>
                                          <p:spTgt spid="8"/>
                                        </p:tgtEl>
                                        <p:attrNameLst>
                                          <p:attrName>ppt_x</p:attrName>
                                        </p:attrNameLst>
                                      </p:cBhvr>
                                      <p:tavLst>
                                        <p:tav tm="0">
                                          <p:val>
                                            <p:strVal val="#ppt_x"/>
                                          </p:val>
                                        </p:tav>
                                        <p:tav tm="100000">
                                          <p:val>
                                            <p:strVal val="#ppt_x"/>
                                          </p:val>
                                        </p:tav>
                                      </p:tavLst>
                                    </p:anim>
                                    <p:anim calcmode="lin" valueType="num">
                                      <p:cBhvr>
                                        <p:cTn id="53" dur="1000" fill="hold"/>
                                        <p:tgtEl>
                                          <p:spTgt spid="8"/>
                                        </p:tgtEl>
                                        <p:attrNameLst>
                                          <p:attrName>ppt_y</p:attrName>
                                        </p:attrNameLst>
                                      </p:cBhvr>
                                      <p:tavLst>
                                        <p:tav tm="0">
                                          <p:val>
                                            <p:strVal val="#ppt_y+.1"/>
                                          </p:val>
                                        </p:tav>
                                        <p:tav tm="100000">
                                          <p:val>
                                            <p:strVal val="#ppt_y"/>
                                          </p:val>
                                        </p:tav>
                                      </p:tavLst>
                                    </p:anim>
                                  </p:childTnLst>
                                </p:cTn>
                              </p:par>
                            </p:childTnLst>
                          </p:cTn>
                        </p:par>
                        <p:par>
                          <p:cTn id="54" fill="hold">
                            <p:stCondLst>
                              <p:cond delay="9500"/>
                            </p:stCondLst>
                            <p:childTnLst>
                              <p:par>
                                <p:cTn id="55" presetID="42" presetClass="entr" presetSubtype="0"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1000"/>
                                        <p:tgtEl>
                                          <p:spTgt spid="12"/>
                                        </p:tgtEl>
                                      </p:cBhvr>
                                    </p:animEffect>
                                    <p:anim calcmode="lin" valueType="num">
                                      <p:cBhvr>
                                        <p:cTn id="58" dur="1000" fill="hold"/>
                                        <p:tgtEl>
                                          <p:spTgt spid="12"/>
                                        </p:tgtEl>
                                        <p:attrNameLst>
                                          <p:attrName>ppt_x</p:attrName>
                                        </p:attrNameLst>
                                      </p:cBhvr>
                                      <p:tavLst>
                                        <p:tav tm="0">
                                          <p:val>
                                            <p:strVal val="#ppt_x"/>
                                          </p:val>
                                        </p:tav>
                                        <p:tav tm="100000">
                                          <p:val>
                                            <p:strVal val="#ppt_x"/>
                                          </p:val>
                                        </p:tav>
                                      </p:tavLst>
                                    </p:anim>
                                    <p:anim calcmode="lin" valueType="num">
                                      <p:cBhvr>
                                        <p:cTn id="5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9" grpId="0"/>
      <p:bldP spid="10" grpId="0"/>
      <p:bldP spid="11" grpId="0"/>
      <p:bldP spid="1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252D7F-9B24-2C12-E57E-93B307C51309}"/>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9CBD981F-E853-554B-5C6C-98429B71B0B2}"/>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F8CA50BF-DC1F-29C3-F3D0-9183BE371658}"/>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58226850-DC89-13EE-1636-4EB688859E92}"/>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B911592E-6C08-990F-2382-25DD07CB01BA}"/>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FF734D76-EA7B-5EC0-B060-E0CAD17BAC5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E7D1BF27-A0DD-1345-20A2-AFDC76207889}"/>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8504380D-C63B-B6DE-BD5D-F6416021C590}"/>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98CE2DB5-CAD0-10EB-7BBD-1C139E27AB0A}"/>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09</a:t>
            </a:r>
            <a:endParaRPr lang="fr-MA" sz="3600" b="1" dirty="0"/>
          </a:p>
        </p:txBody>
      </p:sp>
      <p:sp>
        <p:nvSpPr>
          <p:cNvPr id="41" name="Rectangle : coins arrondis 40">
            <a:extLst>
              <a:ext uri="{FF2B5EF4-FFF2-40B4-BE49-F238E27FC236}">
                <a16:creationId xmlns:a16="http://schemas.microsoft.com/office/drawing/2014/main" id="{97640056-C424-B499-8BC1-06D77F08739D}"/>
              </a:ext>
            </a:extLst>
          </p:cNvPr>
          <p:cNvSpPr/>
          <p:nvPr/>
        </p:nvSpPr>
        <p:spPr>
          <a:xfrm>
            <a:off x="407368" y="2348879"/>
            <a:ext cx="11377264" cy="1660523"/>
          </a:xfrm>
          <a:prstGeom prst="roundRect">
            <a:avLst>
              <a:gd name="adj" fmla="val 25601"/>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ما اسم الدولة التي استعمرت </a:t>
            </a:r>
          </a:p>
          <a:p>
            <a:pPr algn="ctr" rtl="1"/>
            <a:r>
              <a:rPr lang="ar-MA" sz="5400" b="1" dirty="0"/>
              <a:t>الصحراء قبل تنظيم المسيرة الخضراء </a:t>
            </a:r>
            <a:r>
              <a:rPr lang="ar-SA" sz="5400" b="1" dirty="0"/>
              <a:t>؟</a:t>
            </a:r>
            <a:endParaRPr lang="fr-FR" sz="5400" b="1" dirty="0"/>
          </a:p>
        </p:txBody>
      </p:sp>
      <p:pic>
        <p:nvPicPr>
          <p:cNvPr id="5" name="Picture 4" descr="علم إسبانيا - ويكيبيديا">
            <a:extLst>
              <a:ext uri="{FF2B5EF4-FFF2-40B4-BE49-F238E27FC236}">
                <a16:creationId xmlns:a16="http://schemas.microsoft.com/office/drawing/2014/main" id="{B670E7E8-D5EC-2D01-496C-E590AF523A7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76301" y="4325535"/>
            <a:ext cx="1883795" cy="1251727"/>
          </a:xfrm>
          <a:prstGeom prst="rect">
            <a:avLst/>
          </a:prstGeom>
          <a:noFill/>
          <a:extLst>
            <a:ext uri="{909E8E84-426E-40DD-AFC4-6F175D3DCCD1}">
              <a14:hiddenFill xmlns:a14="http://schemas.microsoft.com/office/drawing/2010/main">
                <a:solidFill>
                  <a:srgbClr val="FFFFFF"/>
                </a:solidFill>
              </a14:hiddenFill>
            </a:ext>
          </a:extLst>
        </p:spPr>
      </p:pic>
      <p:sp>
        <p:nvSpPr>
          <p:cNvPr id="10" name="ZoneTexte 9">
            <a:extLst>
              <a:ext uri="{FF2B5EF4-FFF2-40B4-BE49-F238E27FC236}">
                <a16:creationId xmlns:a16="http://schemas.microsoft.com/office/drawing/2014/main" id="{938C0536-3EBB-8B2F-F161-28D68906A1E4}"/>
              </a:ext>
            </a:extLst>
          </p:cNvPr>
          <p:cNvSpPr txBox="1"/>
          <p:nvPr/>
        </p:nvSpPr>
        <p:spPr>
          <a:xfrm>
            <a:off x="5081076" y="5578552"/>
            <a:ext cx="1874244" cy="584775"/>
          </a:xfrm>
          <a:prstGeom prst="rect">
            <a:avLst/>
          </a:prstGeom>
          <a:noFill/>
        </p:spPr>
        <p:txBody>
          <a:bodyPr wrap="square" rtlCol="0">
            <a:spAutoFit/>
          </a:bodyPr>
          <a:lstStyle/>
          <a:p>
            <a:pPr algn="ctr" rtl="1"/>
            <a:r>
              <a:rPr lang="ar-MA" sz="3200" b="1" dirty="0">
                <a:latin typeface="A Jannat LT" panose="01000000000000000000" pitchFamily="2" charset="-78"/>
                <a:cs typeface="A Jannat LT" panose="01000000000000000000" pitchFamily="2" charset="-78"/>
              </a:rPr>
              <a:t>اسبانيا</a:t>
            </a:r>
            <a:endParaRPr lang="fr-FR" sz="3200" b="1" dirty="0">
              <a:latin typeface="A Jannat LT" panose="01000000000000000000" pitchFamily="2" charset="-78"/>
              <a:cs typeface="A Jannat LT" panose="01000000000000000000" pitchFamily="2" charset="-78"/>
            </a:endParaRPr>
          </a:p>
        </p:txBody>
      </p:sp>
    </p:spTree>
    <p:custDataLst>
      <p:tags r:id="rId1"/>
    </p:custDataLst>
    <p:extLst>
      <p:ext uri="{BB962C8B-B14F-4D97-AF65-F5344CB8AC3E}">
        <p14:creationId xmlns:p14="http://schemas.microsoft.com/office/powerpoint/2010/main" val="24705331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000"/>
                                        <p:tgtEl>
                                          <p:spTgt spid="10"/>
                                        </p:tgtEl>
                                      </p:cBhvr>
                                    </p:animEffect>
                                    <p:anim calcmode="lin" valueType="num">
                                      <p:cBhvr>
                                        <p:cTn id="14" dur="1000" fill="hold"/>
                                        <p:tgtEl>
                                          <p:spTgt spid="10"/>
                                        </p:tgtEl>
                                        <p:attrNameLst>
                                          <p:attrName>ppt_x</p:attrName>
                                        </p:attrNameLst>
                                      </p:cBhvr>
                                      <p:tavLst>
                                        <p:tav tm="0">
                                          <p:val>
                                            <p:strVal val="#ppt_x"/>
                                          </p:val>
                                        </p:tav>
                                        <p:tav tm="100000">
                                          <p:val>
                                            <p:strVal val="#ppt_x"/>
                                          </p:val>
                                        </p:tav>
                                      </p:tavLst>
                                    </p:anim>
                                    <p:anim calcmode="lin" valueType="num">
                                      <p:cBhvr>
                                        <p:cTn id="15"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46E81-E90E-D8A0-412B-2D2D7219CA18}"/>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56F33423-D420-EBFF-CBB8-4F6316FC771E}"/>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019B0B53-66E2-0BF0-5D6F-48222A6DE16D}"/>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4D7FC94E-17F0-3701-C59A-3B0D746C8B97}"/>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C56FD057-2A06-ECFB-BFCC-726BF74087C6}"/>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B74DEDF7-D41D-4A39-6EA7-08B319ACF16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002A9EED-F197-8492-76A6-51D786A49E2A}"/>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EC292C61-BD00-B3A6-4025-02FD7B83B2AD}"/>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987F646E-E76A-B17B-FBF2-126A3D7D8EEB}"/>
              </a:ext>
            </a:extLst>
          </p:cNvPr>
          <p:cNvSpPr/>
          <p:nvPr/>
        </p:nvSpPr>
        <p:spPr>
          <a:xfrm>
            <a:off x="8530658" y="150345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10</a:t>
            </a:r>
            <a:endParaRPr lang="fr-MA" sz="3600" b="1" dirty="0"/>
          </a:p>
        </p:txBody>
      </p:sp>
      <p:sp>
        <p:nvSpPr>
          <p:cNvPr id="41" name="Rectangle : coins arrondis 40">
            <a:extLst>
              <a:ext uri="{FF2B5EF4-FFF2-40B4-BE49-F238E27FC236}">
                <a16:creationId xmlns:a16="http://schemas.microsoft.com/office/drawing/2014/main" id="{E0294825-816F-349E-23ED-BB1E1E3224C6}"/>
              </a:ext>
            </a:extLst>
          </p:cNvPr>
          <p:cNvSpPr/>
          <p:nvPr/>
        </p:nvSpPr>
        <p:spPr>
          <a:xfrm>
            <a:off x="7652948" y="2389003"/>
            <a:ext cx="4275700"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 كم عدد المشاركين </a:t>
            </a:r>
            <a:br>
              <a:rPr lang="ar-MA" sz="5400" b="1" dirty="0"/>
            </a:br>
            <a:r>
              <a:rPr lang="ar-MA" sz="5400" b="1" dirty="0"/>
              <a:t>و المشاركات في المسيرة الخضراء؟</a:t>
            </a:r>
            <a:endParaRPr lang="fr-MA" sz="5400" b="1" dirty="0"/>
          </a:p>
        </p:txBody>
      </p:sp>
      <p:sp>
        <p:nvSpPr>
          <p:cNvPr id="2" name="Rectangle : coins arrondis 1">
            <a:extLst>
              <a:ext uri="{FF2B5EF4-FFF2-40B4-BE49-F238E27FC236}">
                <a16:creationId xmlns:a16="http://schemas.microsoft.com/office/drawing/2014/main" id="{A8212D64-675B-9688-624A-B15722FD2963}"/>
              </a:ext>
            </a:extLst>
          </p:cNvPr>
          <p:cNvSpPr/>
          <p:nvPr/>
        </p:nvSpPr>
        <p:spPr>
          <a:xfrm>
            <a:off x="4370174" y="2389003"/>
            <a:ext cx="2845168"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340 000</a:t>
            </a:r>
            <a:endParaRPr lang="fr-MA" sz="5000" b="1" dirty="0"/>
          </a:p>
        </p:txBody>
      </p:sp>
      <p:sp>
        <p:nvSpPr>
          <p:cNvPr id="3" name="Rectangle : coins arrondis 2">
            <a:extLst>
              <a:ext uri="{FF2B5EF4-FFF2-40B4-BE49-F238E27FC236}">
                <a16:creationId xmlns:a16="http://schemas.microsoft.com/office/drawing/2014/main" id="{91FBC9FB-4A9A-20BC-9BA5-AACB212191DA}"/>
              </a:ext>
            </a:extLst>
          </p:cNvPr>
          <p:cNvSpPr/>
          <p:nvPr/>
        </p:nvSpPr>
        <p:spPr>
          <a:xfrm>
            <a:off x="4370174" y="3946749"/>
            <a:ext cx="2845168"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350 000</a:t>
            </a:r>
            <a:endParaRPr lang="fr-MA" sz="5000" b="1" dirty="0"/>
          </a:p>
        </p:txBody>
      </p:sp>
      <p:sp>
        <p:nvSpPr>
          <p:cNvPr id="6" name="Rectangle : coins arrondis 5">
            <a:extLst>
              <a:ext uri="{FF2B5EF4-FFF2-40B4-BE49-F238E27FC236}">
                <a16:creationId xmlns:a16="http://schemas.microsoft.com/office/drawing/2014/main" id="{924C8A19-BF58-91E0-DA80-36BD7613A7D2}"/>
              </a:ext>
            </a:extLst>
          </p:cNvPr>
          <p:cNvSpPr/>
          <p:nvPr/>
        </p:nvSpPr>
        <p:spPr>
          <a:xfrm>
            <a:off x="4370174" y="5504495"/>
            <a:ext cx="2845168"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360 000</a:t>
            </a:r>
            <a:endParaRPr lang="fr-MA" sz="5000" b="1" dirty="0"/>
          </a:p>
        </p:txBody>
      </p:sp>
      <p:pic>
        <p:nvPicPr>
          <p:cNvPr id="7" name="Image 6">
            <a:extLst>
              <a:ext uri="{FF2B5EF4-FFF2-40B4-BE49-F238E27FC236}">
                <a16:creationId xmlns:a16="http://schemas.microsoft.com/office/drawing/2014/main" id="{5AF63398-9E75-4924-A73A-84696A5CBCA2}"/>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72104" y="3946749"/>
            <a:ext cx="3760464" cy="2578595"/>
          </a:xfrm>
          <a:prstGeom prst="rect">
            <a:avLst/>
          </a:prstGeom>
          <a:ln>
            <a:solidFill>
              <a:schemeClr val="accent1">
                <a:lumMod val="75000"/>
              </a:schemeClr>
            </a:solidFill>
          </a:ln>
        </p:spPr>
      </p:pic>
      <p:pic>
        <p:nvPicPr>
          <p:cNvPr id="9" name="Image 8">
            <a:extLst>
              <a:ext uri="{FF2B5EF4-FFF2-40B4-BE49-F238E27FC236}">
                <a16:creationId xmlns:a16="http://schemas.microsoft.com/office/drawing/2014/main" id="{5EB0539B-5056-91FF-029D-BF3ED36A522C}"/>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Lst>
          </a:blip>
          <a:stretch>
            <a:fillRect/>
          </a:stretch>
        </p:blipFill>
        <p:spPr>
          <a:xfrm>
            <a:off x="172104" y="1503454"/>
            <a:ext cx="3760464" cy="2235508"/>
          </a:xfrm>
          <a:prstGeom prst="rect">
            <a:avLst/>
          </a:prstGeom>
          <a:ln>
            <a:solidFill>
              <a:schemeClr val="accent1">
                <a:lumMod val="75000"/>
              </a:schemeClr>
            </a:solidFill>
          </a:ln>
        </p:spPr>
      </p:pic>
    </p:spTree>
    <p:custDataLst>
      <p:tags r:id="rId1"/>
    </p:custDataLst>
    <p:extLst>
      <p:ext uri="{BB962C8B-B14F-4D97-AF65-F5344CB8AC3E}">
        <p14:creationId xmlns:p14="http://schemas.microsoft.com/office/powerpoint/2010/main" val="384855177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1000"/>
                                        <p:tgtEl>
                                          <p:spTgt spid="2"/>
                                        </p:tgtEl>
                                      </p:cBhvr>
                                    </p:animEffect>
                                  </p:childTnLst>
                                </p:cTn>
                              </p:par>
                            </p:childTnLst>
                          </p:cTn>
                        </p:par>
                        <p:par>
                          <p:cTn id="16" fill="hold">
                            <p:stCondLst>
                              <p:cond delay="40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1000"/>
                                        <p:tgtEl>
                                          <p:spTgt spid="3"/>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1000"/>
                                        <p:tgtEl>
                                          <p:spTgt spid="6"/>
                                        </p:tgtEl>
                                      </p:cBhvr>
                                    </p:animEffect>
                                  </p:childTnLst>
                                </p:cTn>
                              </p:par>
                            </p:childTnLst>
                          </p:cTn>
                        </p:par>
                        <p:par>
                          <p:cTn id="24" fill="hold">
                            <p:stCondLst>
                              <p:cond delay="6000"/>
                            </p:stCondLst>
                            <p:childTnLst>
                              <p:par>
                                <p:cTn id="25" presetID="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1000" fill="hold"/>
                                        <p:tgtEl>
                                          <p:spTgt spid="9"/>
                                        </p:tgtEl>
                                        <p:attrNameLst>
                                          <p:attrName>ppt_x</p:attrName>
                                        </p:attrNameLst>
                                      </p:cBhvr>
                                      <p:tavLst>
                                        <p:tav tm="0">
                                          <p:val>
                                            <p:strVal val="0-#ppt_w/2"/>
                                          </p:val>
                                        </p:tav>
                                        <p:tav tm="100000">
                                          <p:val>
                                            <p:strVal val="#ppt_x"/>
                                          </p:val>
                                        </p:tav>
                                      </p:tavLst>
                                    </p:anim>
                                    <p:anim calcmode="lin" valueType="num">
                                      <p:cBhvr additive="base">
                                        <p:cTn id="28" dur="1000" fill="hold"/>
                                        <p:tgtEl>
                                          <p:spTgt spid="9"/>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000" fill="hold"/>
                                        <p:tgtEl>
                                          <p:spTgt spid="7"/>
                                        </p:tgtEl>
                                        <p:attrNameLst>
                                          <p:attrName>ppt_x</p:attrName>
                                        </p:attrNameLst>
                                      </p:cBhvr>
                                      <p:tavLst>
                                        <p:tav tm="0">
                                          <p:val>
                                            <p:strVal val="0-#ppt_w/2"/>
                                          </p:val>
                                        </p:tav>
                                        <p:tav tm="100000">
                                          <p:val>
                                            <p:strVal val="#ppt_x"/>
                                          </p:val>
                                        </p:tav>
                                      </p:tavLst>
                                    </p:anim>
                                    <p:anim calcmode="lin" valueType="num">
                                      <p:cBhvr additive="base">
                                        <p:cTn id="3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3" grpId="0"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E43EB-25A2-BAFB-487F-C87ACF49A94C}"/>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AC70105B-F0E8-C82F-4C39-63BB0A04FEAD}"/>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848BA02E-B8A3-4B5E-67F7-7BD13FF9B295}"/>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06D8E2AE-F43C-5D26-7F24-BC41CC0B64E2}"/>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D5B57E8B-7CAC-FA81-4395-00AB0F2A2B22}"/>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16AF93E9-63BA-65A4-8874-7305CBFF612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767BCA44-B74C-2F78-D3FD-3683ABB45357}"/>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00423E5A-1085-3006-9042-4ADBC9AC27A4}"/>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9D8997EF-FCA9-85BE-D8FF-D3F3DD6A63C7}"/>
              </a:ext>
            </a:extLst>
          </p:cNvPr>
          <p:cNvSpPr/>
          <p:nvPr/>
        </p:nvSpPr>
        <p:spPr>
          <a:xfrm>
            <a:off x="8530658" y="150345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10</a:t>
            </a:r>
            <a:endParaRPr lang="fr-MA" sz="3600" b="1" dirty="0"/>
          </a:p>
        </p:txBody>
      </p:sp>
      <p:sp>
        <p:nvSpPr>
          <p:cNvPr id="41" name="Rectangle : coins arrondis 40">
            <a:extLst>
              <a:ext uri="{FF2B5EF4-FFF2-40B4-BE49-F238E27FC236}">
                <a16:creationId xmlns:a16="http://schemas.microsoft.com/office/drawing/2014/main" id="{BBE0FA78-1A33-8BF4-C09E-012B50665643}"/>
              </a:ext>
            </a:extLst>
          </p:cNvPr>
          <p:cNvSpPr/>
          <p:nvPr/>
        </p:nvSpPr>
        <p:spPr>
          <a:xfrm>
            <a:off x="7652948" y="2389003"/>
            <a:ext cx="4275700"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 كم عدد المشاركين </a:t>
            </a:r>
            <a:br>
              <a:rPr lang="ar-MA" sz="5400" b="1" dirty="0"/>
            </a:br>
            <a:r>
              <a:rPr lang="ar-MA" sz="5400" b="1" dirty="0"/>
              <a:t>و المشاركات في المسيرة الخضراء؟</a:t>
            </a:r>
            <a:endParaRPr lang="fr-MA" sz="5400" b="1" dirty="0"/>
          </a:p>
        </p:txBody>
      </p:sp>
      <p:sp>
        <p:nvSpPr>
          <p:cNvPr id="3" name="Rectangle : coins arrondis 2">
            <a:extLst>
              <a:ext uri="{FF2B5EF4-FFF2-40B4-BE49-F238E27FC236}">
                <a16:creationId xmlns:a16="http://schemas.microsoft.com/office/drawing/2014/main" id="{E33527BD-498F-3820-10B1-72D98F934B42}"/>
              </a:ext>
            </a:extLst>
          </p:cNvPr>
          <p:cNvSpPr/>
          <p:nvPr/>
        </p:nvSpPr>
        <p:spPr>
          <a:xfrm>
            <a:off x="4370174" y="3946749"/>
            <a:ext cx="2845168"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000" b="1" dirty="0"/>
              <a:t>350 000</a:t>
            </a:r>
            <a:endParaRPr lang="fr-MA" sz="5000" b="1" dirty="0"/>
          </a:p>
        </p:txBody>
      </p:sp>
      <p:pic>
        <p:nvPicPr>
          <p:cNvPr id="2" name="Image 1">
            <a:extLst>
              <a:ext uri="{FF2B5EF4-FFF2-40B4-BE49-F238E27FC236}">
                <a16:creationId xmlns:a16="http://schemas.microsoft.com/office/drawing/2014/main" id="{BD95E9FA-AF63-695E-3B60-6B0C5B9CB93E}"/>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72104" y="3946749"/>
            <a:ext cx="3760464" cy="2578595"/>
          </a:xfrm>
          <a:prstGeom prst="rect">
            <a:avLst/>
          </a:prstGeom>
          <a:ln>
            <a:solidFill>
              <a:schemeClr val="accent1">
                <a:lumMod val="75000"/>
              </a:schemeClr>
            </a:solidFill>
          </a:ln>
        </p:spPr>
      </p:pic>
      <p:pic>
        <p:nvPicPr>
          <p:cNvPr id="5" name="Image 4">
            <a:extLst>
              <a:ext uri="{FF2B5EF4-FFF2-40B4-BE49-F238E27FC236}">
                <a16:creationId xmlns:a16="http://schemas.microsoft.com/office/drawing/2014/main" id="{2A6DAABA-CAEA-462B-394D-93D55CE89064}"/>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Lst>
          </a:blip>
          <a:stretch>
            <a:fillRect/>
          </a:stretch>
        </p:blipFill>
        <p:spPr>
          <a:xfrm>
            <a:off x="172104" y="1503454"/>
            <a:ext cx="3760464" cy="2235508"/>
          </a:xfrm>
          <a:prstGeom prst="rect">
            <a:avLst/>
          </a:prstGeom>
          <a:ln>
            <a:solidFill>
              <a:schemeClr val="accent1">
                <a:lumMod val="75000"/>
              </a:schemeClr>
            </a:solidFill>
          </a:ln>
        </p:spPr>
      </p:pic>
    </p:spTree>
    <p:custDataLst>
      <p:tags r:id="rId1"/>
    </p:custDataLst>
    <p:extLst>
      <p:ext uri="{BB962C8B-B14F-4D97-AF65-F5344CB8AC3E}">
        <p14:creationId xmlns:p14="http://schemas.microsoft.com/office/powerpoint/2010/main" val="80139477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gtEl>
                                        <p:attrNameLst>
                                          <p:attrName>style.visibility</p:attrName>
                                        </p:attrNameLst>
                                      </p:cBhvr>
                                      <p:to>
                                        <p:strVal val="visible"/>
                                      </p:to>
                                    </p:set>
                                    <p:set>
                                      <p:cBhvr>
                                        <p:cTn id="7" dur="569" fill="hold">
                                          <p:stCondLst>
                                            <p:cond delay="0"/>
                                          </p:stCondLst>
                                        </p:cTn>
                                        <p:tgtEl>
                                          <p:spTgt spid="3"/>
                                        </p:tgtEl>
                                        <p:attrNameLst>
                                          <p:attrName>style.rotation</p:attrName>
                                        </p:attrNameLst>
                                      </p:cBhvr>
                                      <p:to>
                                        <p:strVal val="-45.0"/>
                                      </p:to>
                                    </p:set>
                                    <p:anim calcmode="lin" valueType="num">
                                      <p:cBhvr>
                                        <p:cTn id="8" dur="569" fill="hold">
                                          <p:stCondLst>
                                            <p:cond delay="569"/>
                                          </p:stCondLst>
                                        </p:cTn>
                                        <p:tgtEl>
                                          <p:spTgt spid="3"/>
                                        </p:tgtEl>
                                        <p:attrNameLst>
                                          <p:attrName>style.rotation</p:attrName>
                                        </p:attrNameLst>
                                      </p:cBhvr>
                                      <p:tavLst>
                                        <p:tav tm="0">
                                          <p:val>
                                            <p:fltVal val="-45"/>
                                          </p:val>
                                        </p:tav>
                                        <p:tav tm="69900">
                                          <p:val>
                                            <p:fltVal val="45"/>
                                          </p:val>
                                        </p:tav>
                                        <p:tav tm="100000">
                                          <p:val>
                                            <p:fltVal val="0"/>
                                          </p:val>
                                        </p:tav>
                                      </p:tavLst>
                                    </p:anim>
                                    <p:anim calcmode="lin" valueType="num">
                                      <p:cBhvr>
                                        <p:cTn id="9" dur="569" fill="hold">
                                          <p:stCondLst>
                                            <p:cond delay="0"/>
                                          </p:stCondLst>
                                        </p:cTn>
                                        <p:tgtEl>
                                          <p:spTgt spid="3"/>
                                        </p:tgtEl>
                                        <p:attrNameLst>
                                          <p:attrName>ppt_y</p:attrName>
                                        </p:attrNameLst>
                                      </p:cBhvr>
                                      <p:tavLst>
                                        <p:tav tm="0">
                                          <p:val>
                                            <p:strVal val="#ppt_y-1"/>
                                          </p:val>
                                        </p:tav>
                                        <p:tav tm="100000">
                                          <p:val>
                                            <p:strVal val="#ppt_y-(0.354*#ppt_w-0.172*#ppt_h)"/>
                                          </p:val>
                                        </p:tav>
                                      </p:tavLst>
                                    </p:anim>
                                    <p:anim calcmode="lin" valueType="num">
                                      <p:cBhvr>
                                        <p:cTn id="10" dur="195" decel="50000" autoRev="1" fill="hold">
                                          <p:stCondLst>
                                            <p:cond delay="569"/>
                                          </p:stCondLst>
                                        </p:cTn>
                                        <p:tgtEl>
                                          <p:spTgt spid="3"/>
                                        </p:tgtEl>
                                        <p:attrNameLst>
                                          <p:attrName>ppt_y</p:attrName>
                                        </p:attrNameLst>
                                      </p:cBhvr>
                                      <p:tavLst>
                                        <p:tav tm="0">
                                          <p:val>
                                            <p:strVal val="#ppt_y-(0.354*#ppt_w-0.172*#ppt_h)"/>
                                          </p:val>
                                        </p:tav>
                                        <p:tav tm="100000">
                                          <p:val>
                                            <p:strVal val="#ppt_y-(0.354*#ppt_w-0.172*#ppt_h)-#ppt_h/2"/>
                                          </p:val>
                                        </p:tav>
                                      </p:tavLst>
                                    </p:anim>
                                    <p:anim calcmode="lin" valueType="num">
                                      <p:cBhvr>
                                        <p:cTn id="11" dur="170" fill="hold">
                                          <p:stCondLst>
                                            <p:cond delay="1080"/>
                                          </p:stCondLst>
                                        </p:cTn>
                                        <p:tgtEl>
                                          <p:spTgt spid="3"/>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A42E4B-A58A-99E5-7850-4803D7FBFE91}"/>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B8019C5B-B531-2958-9A16-B8AC5428137A}"/>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E2971B26-CF7C-4880-F43E-7207CDD3AEDA}"/>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F8C3B861-101A-709E-6AF6-611F029E3303}"/>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27F193B0-1B11-1A01-73EF-790A4C917136}"/>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487F74BD-1054-8CD8-CA9D-7F571F094B26}"/>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64687D16-D33A-9C9C-3E5D-342FC420274D}"/>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1B111770-A08D-D8DB-F733-FDBC40291AED}"/>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679FE121-A7FA-0CBC-BB53-89850089D7AA}"/>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11</a:t>
            </a:r>
            <a:endParaRPr lang="fr-MA" sz="3600" b="1" dirty="0"/>
          </a:p>
        </p:txBody>
      </p:sp>
      <p:sp>
        <p:nvSpPr>
          <p:cNvPr id="41" name="Rectangle : coins arrondis 40">
            <a:extLst>
              <a:ext uri="{FF2B5EF4-FFF2-40B4-BE49-F238E27FC236}">
                <a16:creationId xmlns:a16="http://schemas.microsoft.com/office/drawing/2014/main" id="{B9D545B3-E9BD-EA19-23D6-706835045CC6}"/>
              </a:ext>
            </a:extLst>
          </p:cNvPr>
          <p:cNvSpPr/>
          <p:nvPr/>
        </p:nvSpPr>
        <p:spPr>
          <a:xfrm>
            <a:off x="407368" y="2523265"/>
            <a:ext cx="11377264" cy="105364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000" b="1" dirty="0"/>
              <a:t>ما هي العاصمة الإدارية للمغرب؟</a:t>
            </a:r>
            <a:endParaRPr lang="fr-MA" sz="6000" b="1" dirty="0"/>
          </a:p>
        </p:txBody>
      </p:sp>
      <p:sp>
        <p:nvSpPr>
          <p:cNvPr id="43" name="Rectangle : coins arrondis 42">
            <a:extLst>
              <a:ext uri="{FF2B5EF4-FFF2-40B4-BE49-F238E27FC236}">
                <a16:creationId xmlns:a16="http://schemas.microsoft.com/office/drawing/2014/main" id="{E704BBEB-B70B-E327-C41B-83D486EC07D4}"/>
              </a:ext>
            </a:extLst>
          </p:cNvPr>
          <p:cNvSpPr/>
          <p:nvPr/>
        </p:nvSpPr>
        <p:spPr>
          <a:xfrm>
            <a:off x="4341300" y="4712023"/>
            <a:ext cx="3736845"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مدينة الرباط</a:t>
            </a:r>
            <a:endParaRPr lang="fr-MA" sz="6000" b="1" dirty="0"/>
          </a:p>
        </p:txBody>
      </p:sp>
      <p:pic>
        <p:nvPicPr>
          <p:cNvPr id="5" name="Image 4">
            <a:extLst>
              <a:ext uri="{FF2B5EF4-FFF2-40B4-BE49-F238E27FC236}">
                <a16:creationId xmlns:a16="http://schemas.microsoft.com/office/drawing/2014/main" id="{74F82369-9D6B-2C6C-EB4F-3A03132CEF9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392686" y="3846602"/>
            <a:ext cx="3391946" cy="2616834"/>
          </a:xfrm>
          <a:prstGeom prst="rect">
            <a:avLst/>
          </a:prstGeom>
          <a:ln>
            <a:solidFill>
              <a:schemeClr val="accent1">
                <a:lumMod val="75000"/>
              </a:schemeClr>
            </a:solidFill>
          </a:ln>
        </p:spPr>
      </p:pic>
      <p:pic>
        <p:nvPicPr>
          <p:cNvPr id="8" name="Image 7">
            <a:extLst>
              <a:ext uri="{FF2B5EF4-FFF2-40B4-BE49-F238E27FC236}">
                <a16:creationId xmlns:a16="http://schemas.microsoft.com/office/drawing/2014/main" id="{CDD3E031-CBB9-25B4-6A34-37AC59AB18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07368" y="3791150"/>
            <a:ext cx="3619390" cy="2616834"/>
          </a:xfrm>
          <a:prstGeom prst="rect">
            <a:avLst/>
          </a:prstGeom>
          <a:ln>
            <a:solidFill>
              <a:schemeClr val="accent1">
                <a:lumMod val="75000"/>
              </a:schemeClr>
            </a:solidFill>
          </a:ln>
        </p:spPr>
      </p:pic>
    </p:spTree>
    <p:custDataLst>
      <p:tags r:id="rId1"/>
    </p:custDataLst>
    <p:extLst>
      <p:ext uri="{BB962C8B-B14F-4D97-AF65-F5344CB8AC3E}">
        <p14:creationId xmlns:p14="http://schemas.microsoft.com/office/powerpoint/2010/main" val="152082282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2" presetClass="entr" presetSubtype="0"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000"/>
                                        <p:tgtEl>
                                          <p:spTgt spid="43"/>
                                        </p:tgtEl>
                                      </p:cBhvr>
                                    </p:animEffect>
                                    <p:anim calcmode="lin" valueType="num">
                                      <p:cBhvr>
                                        <p:cTn id="17" dur="1000" fill="hold"/>
                                        <p:tgtEl>
                                          <p:spTgt spid="43"/>
                                        </p:tgtEl>
                                        <p:attrNameLst>
                                          <p:attrName>ppt_x</p:attrName>
                                        </p:attrNameLst>
                                      </p:cBhvr>
                                      <p:tavLst>
                                        <p:tav tm="0">
                                          <p:val>
                                            <p:strVal val="#ppt_x"/>
                                          </p:val>
                                        </p:tav>
                                        <p:tav tm="100000">
                                          <p:val>
                                            <p:strVal val="#ppt_x"/>
                                          </p:val>
                                        </p:tav>
                                      </p:tavLst>
                                    </p:anim>
                                    <p:anim calcmode="lin" valueType="num">
                                      <p:cBhvr>
                                        <p:cTn id="18" dur="1000" fill="hold"/>
                                        <p:tgtEl>
                                          <p:spTgt spid="43"/>
                                        </p:tgtEl>
                                        <p:attrNameLst>
                                          <p:attrName>ppt_y</p:attrName>
                                        </p:attrNameLst>
                                      </p:cBhvr>
                                      <p:tavLst>
                                        <p:tav tm="0">
                                          <p:val>
                                            <p:strVal val="#ppt_y+.1"/>
                                          </p:val>
                                        </p:tav>
                                        <p:tav tm="100000">
                                          <p:val>
                                            <p:strVal val="#ppt_y"/>
                                          </p:val>
                                        </p:tav>
                                      </p:tavLst>
                                    </p:anim>
                                  </p:childTnLst>
                                </p:cTn>
                              </p:par>
                            </p:childTnLst>
                          </p:cTn>
                        </p:par>
                        <p:par>
                          <p:cTn id="19" fill="hold">
                            <p:stCondLst>
                              <p:cond delay="1000"/>
                            </p:stCondLst>
                            <p:childTnLst>
                              <p:par>
                                <p:cTn id="20" presetID="8" presetClass="entr" presetSubtype="32"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amond(out)">
                                      <p:cBhvr>
                                        <p:cTn id="22" dur="2000"/>
                                        <p:tgtEl>
                                          <p:spTgt spid="5"/>
                                        </p:tgtEl>
                                      </p:cBhvr>
                                    </p:animEffect>
                                  </p:childTnLst>
                                </p:cTn>
                              </p:par>
                              <p:par>
                                <p:cTn id="23" presetID="8" presetClass="entr" presetSubtype="32" fill="hold" nodeType="with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diamond(out)">
                                      <p:cBhvr>
                                        <p:cTn id="25"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BDA4D-9D83-B0A5-5821-BBBFE5F63A6F}"/>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5FDBAAA2-DE7B-E9F1-0888-C4D8C43DE6B9}"/>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A7407DD9-10BA-220D-C8EB-473A98178763}"/>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53390308-5D36-4F63-D694-8F52E7D059E1}"/>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C719CF43-A514-F789-428C-A27F341E49F5}"/>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A6B678EF-F776-DF61-4F5B-DABBC14BE38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E597D6BC-EB5B-2E03-7402-67DE5641D30C}"/>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5B4FAF7C-D936-1B6C-D427-AEE0BB5A5BBF}"/>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0391BA15-DF87-738D-1DB0-1960B774A98E}"/>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12</a:t>
            </a:r>
            <a:endParaRPr lang="fr-MA" sz="3600" b="1" dirty="0"/>
          </a:p>
        </p:txBody>
      </p:sp>
      <p:sp>
        <p:nvSpPr>
          <p:cNvPr id="41" name="Rectangle : coins arrondis 40">
            <a:extLst>
              <a:ext uri="{FF2B5EF4-FFF2-40B4-BE49-F238E27FC236}">
                <a16:creationId xmlns:a16="http://schemas.microsoft.com/office/drawing/2014/main" id="{50C673F3-53F5-4798-3F52-BFFEA21EA4B2}"/>
              </a:ext>
            </a:extLst>
          </p:cNvPr>
          <p:cNvSpPr/>
          <p:nvPr/>
        </p:nvSpPr>
        <p:spPr>
          <a:xfrm>
            <a:off x="407368" y="2523265"/>
            <a:ext cx="11377264" cy="105364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000" b="1" dirty="0"/>
              <a:t>ما هي العاصمة </a:t>
            </a:r>
            <a:r>
              <a:rPr lang="ar-MA" sz="6000" b="1" dirty="0"/>
              <a:t>الاقتصادية</a:t>
            </a:r>
            <a:r>
              <a:rPr lang="ar-SA" sz="6000" b="1" dirty="0"/>
              <a:t> للمغرب؟</a:t>
            </a:r>
            <a:endParaRPr lang="fr-MA" sz="6000" b="1" dirty="0"/>
          </a:p>
        </p:txBody>
      </p:sp>
      <p:sp>
        <p:nvSpPr>
          <p:cNvPr id="43" name="Rectangle : coins arrondis 42">
            <a:extLst>
              <a:ext uri="{FF2B5EF4-FFF2-40B4-BE49-F238E27FC236}">
                <a16:creationId xmlns:a16="http://schemas.microsoft.com/office/drawing/2014/main" id="{8AC0DC92-C259-8EAB-CEEC-751512AA19E8}"/>
              </a:ext>
            </a:extLst>
          </p:cNvPr>
          <p:cNvSpPr/>
          <p:nvPr/>
        </p:nvSpPr>
        <p:spPr>
          <a:xfrm>
            <a:off x="6312024" y="4581128"/>
            <a:ext cx="5472608"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مدينة الدار البيضاء</a:t>
            </a:r>
            <a:endParaRPr lang="fr-MA" sz="6000" b="1" dirty="0"/>
          </a:p>
        </p:txBody>
      </p:sp>
      <p:pic>
        <p:nvPicPr>
          <p:cNvPr id="3" name="Image 2">
            <a:extLst>
              <a:ext uri="{FF2B5EF4-FFF2-40B4-BE49-F238E27FC236}">
                <a16:creationId xmlns:a16="http://schemas.microsoft.com/office/drawing/2014/main" id="{1D019460-E5F3-9D83-6B43-2BD2822C77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407368" y="3747892"/>
            <a:ext cx="5472608" cy="2633436"/>
          </a:xfrm>
          <a:prstGeom prst="rect">
            <a:avLst/>
          </a:prstGeom>
          <a:ln>
            <a:solidFill>
              <a:srgbClr val="000099"/>
            </a:solidFill>
          </a:ln>
        </p:spPr>
      </p:pic>
    </p:spTree>
    <p:custDataLst>
      <p:tags r:id="rId1"/>
    </p:custDataLst>
    <p:extLst>
      <p:ext uri="{BB962C8B-B14F-4D97-AF65-F5344CB8AC3E}">
        <p14:creationId xmlns:p14="http://schemas.microsoft.com/office/powerpoint/2010/main" val="38542604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2" presetClass="entr" presetSubtype="2"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1500" fill="hold"/>
                                        <p:tgtEl>
                                          <p:spTgt spid="43"/>
                                        </p:tgtEl>
                                        <p:attrNameLst>
                                          <p:attrName>ppt_x</p:attrName>
                                        </p:attrNameLst>
                                      </p:cBhvr>
                                      <p:tavLst>
                                        <p:tav tm="0">
                                          <p:val>
                                            <p:strVal val="1+#ppt_w/2"/>
                                          </p:val>
                                        </p:tav>
                                        <p:tav tm="100000">
                                          <p:val>
                                            <p:strVal val="#ppt_x"/>
                                          </p:val>
                                        </p:tav>
                                      </p:tavLst>
                                    </p:anim>
                                    <p:anim calcmode="lin" valueType="num">
                                      <p:cBhvr additive="base">
                                        <p:cTn id="17" dur="1500" fill="hold"/>
                                        <p:tgtEl>
                                          <p:spTgt spid="43"/>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additive="base">
                                        <p:cTn id="20" dur="1500" fill="hold"/>
                                        <p:tgtEl>
                                          <p:spTgt spid="3"/>
                                        </p:tgtEl>
                                        <p:attrNameLst>
                                          <p:attrName>ppt_x</p:attrName>
                                        </p:attrNameLst>
                                      </p:cBhvr>
                                      <p:tavLst>
                                        <p:tav tm="0">
                                          <p:val>
                                            <p:strVal val="0-#ppt_w/2"/>
                                          </p:val>
                                        </p:tav>
                                        <p:tav tm="100000">
                                          <p:val>
                                            <p:strVal val="#ppt_x"/>
                                          </p:val>
                                        </p:tav>
                                      </p:tavLst>
                                    </p:anim>
                                    <p:anim calcmode="lin" valueType="num">
                                      <p:cBhvr additive="base">
                                        <p:cTn id="21" dur="1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4D328-17CC-07AE-E3EB-133D8A1A3376}"/>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B1DA51C0-5E43-AD66-0F92-53005362BCAB}"/>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C3AAC680-CA27-8029-8962-302145E63B03}"/>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3133298D-1BE8-E21D-5823-7AA3E6D66CA0}"/>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74D225BC-3D1D-28B1-B779-F35DF8927FCE}"/>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953E46E6-3BEC-B37F-61DD-2B021CA3395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75136024-2560-D6B3-6BB8-90610EE9CD1F}"/>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58F15CF9-6D20-DF24-57D7-5148CF5EBAC4}"/>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51B342B0-99C7-1835-B694-633F64F70942}"/>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13</a:t>
            </a:r>
            <a:endParaRPr lang="fr-MA" sz="3600" b="1" dirty="0"/>
          </a:p>
        </p:txBody>
      </p:sp>
      <p:sp>
        <p:nvSpPr>
          <p:cNvPr id="41" name="Rectangle : coins arrondis 40">
            <a:extLst>
              <a:ext uri="{FF2B5EF4-FFF2-40B4-BE49-F238E27FC236}">
                <a16:creationId xmlns:a16="http://schemas.microsoft.com/office/drawing/2014/main" id="{8003D3B4-B131-6BB1-9A40-373374DC9E21}"/>
              </a:ext>
            </a:extLst>
          </p:cNvPr>
          <p:cNvSpPr/>
          <p:nvPr/>
        </p:nvSpPr>
        <p:spPr>
          <a:xfrm>
            <a:off x="407368" y="2523265"/>
            <a:ext cx="11377264" cy="105364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000" b="1" dirty="0"/>
              <a:t>ما هي العاصمة </a:t>
            </a:r>
            <a:r>
              <a:rPr lang="ar-MA" sz="6000" b="1" dirty="0"/>
              <a:t>العلمية</a:t>
            </a:r>
            <a:r>
              <a:rPr lang="ar-SA" sz="6000" b="1" dirty="0"/>
              <a:t> للمغرب؟</a:t>
            </a:r>
            <a:endParaRPr lang="fr-MA" sz="6000" b="1" dirty="0"/>
          </a:p>
        </p:txBody>
      </p:sp>
      <p:sp>
        <p:nvSpPr>
          <p:cNvPr id="43" name="Rectangle : coins arrondis 42">
            <a:extLst>
              <a:ext uri="{FF2B5EF4-FFF2-40B4-BE49-F238E27FC236}">
                <a16:creationId xmlns:a16="http://schemas.microsoft.com/office/drawing/2014/main" id="{B9A477F2-1347-CD22-BDF8-0B60C105B30D}"/>
              </a:ext>
            </a:extLst>
          </p:cNvPr>
          <p:cNvSpPr/>
          <p:nvPr/>
        </p:nvSpPr>
        <p:spPr>
          <a:xfrm>
            <a:off x="407368" y="4581128"/>
            <a:ext cx="5272632"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مدينة فاس</a:t>
            </a:r>
            <a:endParaRPr lang="fr-MA" sz="6000" b="1" dirty="0"/>
          </a:p>
        </p:txBody>
      </p:sp>
      <p:pic>
        <p:nvPicPr>
          <p:cNvPr id="5" name="Image 4">
            <a:extLst>
              <a:ext uri="{FF2B5EF4-FFF2-40B4-BE49-F238E27FC236}">
                <a16:creationId xmlns:a16="http://schemas.microsoft.com/office/drawing/2014/main" id="{8EF21CE3-279B-4E6E-4B5E-8F915DAFF684}"/>
              </a:ext>
            </a:extLst>
          </p:cNvPr>
          <p:cNvPicPr>
            <a:picLocks noChangeAspect="1"/>
          </p:cNvPicPr>
          <p:nvPr/>
        </p:nvPicPr>
        <p:blipFill>
          <a:blip r:embed="rId7"/>
          <a:stretch>
            <a:fillRect/>
          </a:stretch>
        </p:blipFill>
        <p:spPr>
          <a:xfrm>
            <a:off x="6096000" y="3789040"/>
            <a:ext cx="5688632" cy="2755307"/>
          </a:xfrm>
          <a:prstGeom prst="rect">
            <a:avLst/>
          </a:prstGeom>
          <a:ln>
            <a:solidFill>
              <a:srgbClr val="000099"/>
            </a:solidFill>
          </a:ln>
        </p:spPr>
      </p:pic>
    </p:spTree>
    <p:custDataLst>
      <p:tags r:id="rId1"/>
    </p:custDataLst>
    <p:extLst>
      <p:ext uri="{BB962C8B-B14F-4D97-AF65-F5344CB8AC3E}">
        <p14:creationId xmlns:p14="http://schemas.microsoft.com/office/powerpoint/2010/main" val="397984372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47" presetClass="entr" presetSubtype="0" fill="hold" grpId="0" nodeType="click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1000"/>
                                        <p:tgtEl>
                                          <p:spTgt spid="43"/>
                                        </p:tgtEl>
                                      </p:cBhvr>
                                    </p:animEffect>
                                    <p:anim calcmode="lin" valueType="num">
                                      <p:cBhvr>
                                        <p:cTn id="17" dur="1000" fill="hold"/>
                                        <p:tgtEl>
                                          <p:spTgt spid="43"/>
                                        </p:tgtEl>
                                        <p:attrNameLst>
                                          <p:attrName>ppt_x</p:attrName>
                                        </p:attrNameLst>
                                      </p:cBhvr>
                                      <p:tavLst>
                                        <p:tav tm="0">
                                          <p:val>
                                            <p:strVal val="#ppt_x"/>
                                          </p:val>
                                        </p:tav>
                                        <p:tav tm="100000">
                                          <p:val>
                                            <p:strVal val="#ppt_x"/>
                                          </p:val>
                                        </p:tav>
                                      </p:tavLst>
                                    </p:anim>
                                    <p:anim calcmode="lin" valueType="num">
                                      <p:cBhvr>
                                        <p:cTn id="18" dur="1000" fill="hold"/>
                                        <p:tgtEl>
                                          <p:spTgt spid="43"/>
                                        </p:tgtEl>
                                        <p:attrNameLst>
                                          <p:attrName>ppt_y</p:attrName>
                                        </p:attrNameLst>
                                      </p:cBhvr>
                                      <p:tavLst>
                                        <p:tav tm="0">
                                          <p:val>
                                            <p:strVal val="#ppt_y-.1"/>
                                          </p:val>
                                        </p:tav>
                                        <p:tav tm="100000">
                                          <p:val>
                                            <p:strVal val="#ppt_y"/>
                                          </p:val>
                                        </p:tav>
                                      </p:tavLst>
                                    </p:anim>
                                  </p:childTnLst>
                                </p:cTn>
                              </p:par>
                              <p:par>
                                <p:cTn id="19" presetID="8" presetClass="entr" presetSubtype="32"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diamond(out)">
                                      <p:cBhvr>
                                        <p:cTn id="21"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4F45-A94E-E252-B357-C8EBB7B96940}"/>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9AEC7D4C-144A-A5D1-76F8-7DA65A695CE0}"/>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26F82DC2-D8B2-D6C4-D5A1-9EE78AD9446F}"/>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97B2C494-4F82-55D5-4787-7F80DBAC2580}"/>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7C6F9FC9-5EC8-B247-C6D7-4B887EE02910}"/>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65C05F6C-1AED-CF9C-BC71-26070378D5F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38511DBE-30FD-A73A-8EDB-726626F09CDA}"/>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9EE50E24-5786-8F1D-E489-38E9E75A73E9}"/>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E929CF16-FC04-2B36-EBFF-41F5F4654631}"/>
              </a:ext>
            </a:extLst>
          </p:cNvPr>
          <p:cNvSpPr/>
          <p:nvPr/>
        </p:nvSpPr>
        <p:spPr>
          <a:xfrm>
            <a:off x="1329858" y="1660685"/>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14</a:t>
            </a:r>
            <a:endParaRPr lang="fr-MA" sz="3600" b="1" dirty="0"/>
          </a:p>
        </p:txBody>
      </p:sp>
      <p:sp>
        <p:nvSpPr>
          <p:cNvPr id="41" name="Rectangle : coins arrondis 40">
            <a:extLst>
              <a:ext uri="{FF2B5EF4-FFF2-40B4-BE49-F238E27FC236}">
                <a16:creationId xmlns:a16="http://schemas.microsoft.com/office/drawing/2014/main" id="{DC88F135-292B-D9D0-F6B6-26D51EE77AB4}"/>
              </a:ext>
            </a:extLst>
          </p:cNvPr>
          <p:cNvSpPr/>
          <p:nvPr/>
        </p:nvSpPr>
        <p:spPr>
          <a:xfrm>
            <a:off x="452148" y="2600049"/>
            <a:ext cx="4275700" cy="3739989"/>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 حسب التقسيم الإداري، كم عدد جهات المغرب؟</a:t>
            </a:r>
            <a:endParaRPr lang="fr-MA" sz="5400" b="1" dirty="0"/>
          </a:p>
        </p:txBody>
      </p:sp>
      <p:sp>
        <p:nvSpPr>
          <p:cNvPr id="2" name="Rectangle : coins arrondis 1">
            <a:extLst>
              <a:ext uri="{FF2B5EF4-FFF2-40B4-BE49-F238E27FC236}">
                <a16:creationId xmlns:a16="http://schemas.microsoft.com/office/drawing/2014/main" id="{536FB8F7-E9E2-AE4F-0B7F-0056F4042214}"/>
              </a:ext>
            </a:extLst>
          </p:cNvPr>
          <p:cNvSpPr/>
          <p:nvPr/>
        </p:nvSpPr>
        <p:spPr>
          <a:xfrm>
            <a:off x="4994762" y="2600049"/>
            <a:ext cx="227147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10</a:t>
            </a:r>
            <a:endParaRPr lang="fr-MA" sz="5000" b="1" dirty="0"/>
          </a:p>
        </p:txBody>
      </p:sp>
      <p:sp>
        <p:nvSpPr>
          <p:cNvPr id="3" name="Rectangle : coins arrondis 2">
            <a:extLst>
              <a:ext uri="{FF2B5EF4-FFF2-40B4-BE49-F238E27FC236}">
                <a16:creationId xmlns:a16="http://schemas.microsoft.com/office/drawing/2014/main" id="{F3A28B10-0218-1E57-2E56-1263A02D9D80}"/>
              </a:ext>
            </a:extLst>
          </p:cNvPr>
          <p:cNvSpPr/>
          <p:nvPr/>
        </p:nvSpPr>
        <p:spPr>
          <a:xfrm>
            <a:off x="4994762" y="3959619"/>
            <a:ext cx="227147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11</a:t>
            </a:r>
            <a:endParaRPr lang="fr-MA" sz="5000" b="1" dirty="0"/>
          </a:p>
        </p:txBody>
      </p:sp>
      <p:sp>
        <p:nvSpPr>
          <p:cNvPr id="6" name="Rectangle : coins arrondis 5">
            <a:extLst>
              <a:ext uri="{FF2B5EF4-FFF2-40B4-BE49-F238E27FC236}">
                <a16:creationId xmlns:a16="http://schemas.microsoft.com/office/drawing/2014/main" id="{F7D643EB-5BFB-CFAC-402D-C6919966B5A2}"/>
              </a:ext>
            </a:extLst>
          </p:cNvPr>
          <p:cNvSpPr/>
          <p:nvPr/>
        </p:nvSpPr>
        <p:spPr>
          <a:xfrm>
            <a:off x="4994762" y="5319189"/>
            <a:ext cx="227147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12</a:t>
            </a:r>
            <a:endParaRPr lang="fr-MA" sz="5000" b="1" dirty="0"/>
          </a:p>
        </p:txBody>
      </p:sp>
      <p:pic>
        <p:nvPicPr>
          <p:cNvPr id="11" name="Image 10" descr="Une image contenant clipart&#10;&#10;Description générée automatiquement">
            <a:extLst>
              <a:ext uri="{FF2B5EF4-FFF2-40B4-BE49-F238E27FC236}">
                <a16:creationId xmlns:a16="http://schemas.microsoft.com/office/drawing/2014/main" id="{8F625CDE-F626-7452-D9F3-5B32189135E7}"/>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33145" y="1660685"/>
            <a:ext cx="4366003" cy="4679353"/>
          </a:xfrm>
          <a:prstGeom prst="rect">
            <a:avLst/>
          </a:prstGeom>
          <a:ln>
            <a:solidFill>
              <a:schemeClr val="tx2">
                <a:lumMod val="75000"/>
              </a:schemeClr>
            </a:solidFill>
          </a:ln>
        </p:spPr>
      </p:pic>
    </p:spTree>
    <p:custDataLst>
      <p:tags r:id="rId1"/>
    </p:custDataLst>
    <p:extLst>
      <p:ext uri="{BB962C8B-B14F-4D97-AF65-F5344CB8AC3E}">
        <p14:creationId xmlns:p14="http://schemas.microsoft.com/office/powerpoint/2010/main" val="288993845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barn(outVertical)">
                                      <p:cBhvr>
                                        <p:cTn id="7" dur="1000"/>
                                        <p:tgtEl>
                                          <p:spTgt spid="39"/>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1000"/>
                                        <p:tgtEl>
                                          <p:spTgt spid="41"/>
                                        </p:tgtEl>
                                      </p:cBhvr>
                                    </p:animEffect>
                                    <p:anim calcmode="lin" valueType="num">
                                      <p:cBhvr>
                                        <p:cTn id="12" dur="1000" fill="hold"/>
                                        <p:tgtEl>
                                          <p:spTgt spid="41"/>
                                        </p:tgtEl>
                                        <p:attrNameLst>
                                          <p:attrName>ppt_x</p:attrName>
                                        </p:attrNameLst>
                                      </p:cBhvr>
                                      <p:tavLst>
                                        <p:tav tm="0">
                                          <p:val>
                                            <p:strVal val="#ppt_x"/>
                                          </p:val>
                                        </p:tav>
                                        <p:tav tm="100000">
                                          <p:val>
                                            <p:strVal val="#ppt_x"/>
                                          </p:val>
                                        </p:tav>
                                      </p:tavLst>
                                    </p:anim>
                                    <p:anim calcmode="lin" valueType="num">
                                      <p:cBhvr>
                                        <p:cTn id="13" dur="1000" fill="hold"/>
                                        <p:tgtEl>
                                          <p:spTgt spid="41"/>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right)">
                                      <p:cBhvr>
                                        <p:cTn id="17" dur="1000"/>
                                        <p:tgtEl>
                                          <p:spTgt spid="2"/>
                                        </p:tgtEl>
                                      </p:cBhvr>
                                    </p:animEffect>
                                  </p:childTnLst>
                                </p:cTn>
                              </p:par>
                            </p:childTnLst>
                          </p:cTn>
                        </p:par>
                        <p:par>
                          <p:cTn id="18" fill="hold">
                            <p:stCondLst>
                              <p:cond delay="3000"/>
                            </p:stCondLst>
                            <p:childTnLst>
                              <p:par>
                                <p:cTn id="19" presetID="22" presetClass="entr" presetSubtype="2"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right)">
                                      <p:cBhvr>
                                        <p:cTn id="21" dur="1000"/>
                                        <p:tgtEl>
                                          <p:spTgt spid="3"/>
                                        </p:tgtEl>
                                      </p:cBhvr>
                                    </p:animEffect>
                                  </p:childTnLst>
                                </p:cTn>
                              </p:par>
                            </p:childTnLst>
                          </p:cTn>
                        </p:par>
                        <p:par>
                          <p:cTn id="22" fill="hold">
                            <p:stCondLst>
                              <p:cond delay="4000"/>
                            </p:stCondLst>
                            <p:childTnLst>
                              <p:par>
                                <p:cTn id="23" presetID="2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1000"/>
                                        <p:tgtEl>
                                          <p:spTgt spid="6"/>
                                        </p:tgtEl>
                                      </p:cBhvr>
                                    </p:animEffect>
                                  </p:childTnLst>
                                </p:cTn>
                              </p:par>
                            </p:childTnLst>
                          </p:cTn>
                        </p:par>
                        <p:par>
                          <p:cTn id="26" fill="hold">
                            <p:stCondLst>
                              <p:cond delay="5000"/>
                            </p:stCondLst>
                            <p:childTnLst>
                              <p:par>
                                <p:cTn id="27" presetID="2" presetClass="entr" presetSubtype="2"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2000" fill="hold"/>
                                        <p:tgtEl>
                                          <p:spTgt spid="11"/>
                                        </p:tgtEl>
                                        <p:attrNameLst>
                                          <p:attrName>ppt_x</p:attrName>
                                        </p:attrNameLst>
                                      </p:cBhvr>
                                      <p:tavLst>
                                        <p:tav tm="0">
                                          <p:val>
                                            <p:strVal val="1+#ppt_w/2"/>
                                          </p:val>
                                        </p:tav>
                                        <p:tav tm="100000">
                                          <p:val>
                                            <p:strVal val="#ppt_x"/>
                                          </p:val>
                                        </p:tav>
                                      </p:tavLst>
                                    </p:anim>
                                    <p:anim calcmode="lin" valueType="num">
                                      <p:cBhvr additive="base">
                                        <p:cTn id="30" dur="2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3"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645E55-6BDB-CD66-3A1A-FCDD888CB723}"/>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8C6E9A87-5942-1B69-0AA7-AA368CC8AF47}"/>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8A1BB26A-9EE4-6DFB-027C-319C1A0BFDBF}"/>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4012C924-D524-4ACF-F2E9-4271F80502A7}"/>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BED572D5-08FA-FF60-6EE3-B331BAB13C62}"/>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0B7398EA-2DA5-D20D-9A67-66E30608582C}"/>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30510CE2-EEBD-6A51-B72D-3C034CC5AFEA}"/>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E454813D-C857-A5BC-45F9-A4CCEE80B395}"/>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95A37B3D-4E9B-D5DA-EE2C-697353807BA0}"/>
              </a:ext>
            </a:extLst>
          </p:cNvPr>
          <p:cNvSpPr/>
          <p:nvPr/>
        </p:nvSpPr>
        <p:spPr>
          <a:xfrm>
            <a:off x="1329858" y="1660685"/>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14</a:t>
            </a:r>
            <a:endParaRPr lang="fr-MA" sz="3600" b="1" dirty="0"/>
          </a:p>
        </p:txBody>
      </p:sp>
      <p:sp>
        <p:nvSpPr>
          <p:cNvPr id="41" name="Rectangle : coins arrondis 40">
            <a:extLst>
              <a:ext uri="{FF2B5EF4-FFF2-40B4-BE49-F238E27FC236}">
                <a16:creationId xmlns:a16="http://schemas.microsoft.com/office/drawing/2014/main" id="{EB5715D5-C916-E5C9-09D5-1BCFDB749CC7}"/>
              </a:ext>
            </a:extLst>
          </p:cNvPr>
          <p:cNvSpPr/>
          <p:nvPr/>
        </p:nvSpPr>
        <p:spPr>
          <a:xfrm>
            <a:off x="452148" y="2600049"/>
            <a:ext cx="4275700" cy="3739989"/>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400" b="1" dirty="0"/>
              <a:t> حسب التقسيم الإداري، كم عدد جهات المغرب؟</a:t>
            </a:r>
            <a:endParaRPr lang="fr-MA" sz="5400" b="1" dirty="0"/>
          </a:p>
        </p:txBody>
      </p:sp>
      <p:sp>
        <p:nvSpPr>
          <p:cNvPr id="6" name="Rectangle : coins arrondis 5">
            <a:extLst>
              <a:ext uri="{FF2B5EF4-FFF2-40B4-BE49-F238E27FC236}">
                <a16:creationId xmlns:a16="http://schemas.microsoft.com/office/drawing/2014/main" id="{BE6B748F-F1A8-C4A7-4B77-1FAEBBB623D8}"/>
              </a:ext>
            </a:extLst>
          </p:cNvPr>
          <p:cNvSpPr/>
          <p:nvPr/>
        </p:nvSpPr>
        <p:spPr>
          <a:xfrm>
            <a:off x="4992277" y="3546285"/>
            <a:ext cx="2271470"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12</a:t>
            </a:r>
            <a:endParaRPr lang="fr-MA" sz="5000" b="1" dirty="0"/>
          </a:p>
        </p:txBody>
      </p:sp>
      <p:pic>
        <p:nvPicPr>
          <p:cNvPr id="7" name="Image 6">
            <a:extLst>
              <a:ext uri="{FF2B5EF4-FFF2-40B4-BE49-F238E27FC236}">
                <a16:creationId xmlns:a16="http://schemas.microsoft.com/office/drawing/2014/main" id="{F6C2059E-C095-745E-D977-760B5845228D}"/>
              </a:ext>
            </a:extLst>
          </p:cNvPr>
          <p:cNvPicPr>
            <a:picLocks noChangeAspect="1"/>
          </p:cNvPicPr>
          <p:nvPr/>
        </p:nvPicPr>
        <p:blipFill>
          <a:blip r:embed="rId7" cstate="print">
            <a:extLst>
              <a:ext uri="{28A0092B-C50C-407E-A947-70E740481C1C}">
                <a14:useLocalDpi xmlns:a14="http://schemas.microsoft.com/office/drawing/2010/main" val="0"/>
              </a:ext>
            </a:extLst>
          </a:blip>
          <a:srcRect r="2629" b="1821"/>
          <a:stretch>
            <a:fillRect/>
          </a:stretch>
        </p:blipFill>
        <p:spPr>
          <a:xfrm>
            <a:off x="7528177" y="1660685"/>
            <a:ext cx="4320362" cy="4679353"/>
          </a:xfrm>
          <a:prstGeom prst="rect">
            <a:avLst/>
          </a:prstGeom>
          <a:ln>
            <a:solidFill>
              <a:schemeClr val="tx2">
                <a:lumMod val="75000"/>
              </a:schemeClr>
            </a:solidFill>
          </a:ln>
        </p:spPr>
      </p:pic>
    </p:spTree>
    <p:custDataLst>
      <p:tags r:id="rId1"/>
    </p:custDataLst>
    <p:extLst>
      <p:ext uri="{BB962C8B-B14F-4D97-AF65-F5344CB8AC3E}">
        <p14:creationId xmlns:p14="http://schemas.microsoft.com/office/powerpoint/2010/main" val="28629916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set>
                                      <p:cBhvr>
                                        <p:cTn id="7" dur="910" fill="hold">
                                          <p:stCondLst>
                                            <p:cond delay="0"/>
                                          </p:stCondLst>
                                        </p:cTn>
                                        <p:tgtEl>
                                          <p:spTgt spid="6"/>
                                        </p:tgtEl>
                                        <p:attrNameLst>
                                          <p:attrName>style.rotation</p:attrName>
                                        </p:attrNameLst>
                                      </p:cBhvr>
                                      <p:to>
                                        <p:strVal val="-45.0"/>
                                      </p:to>
                                    </p:set>
                                    <p:anim calcmode="lin" valueType="num">
                                      <p:cBhvr>
                                        <p:cTn id="8" dur="910" fill="hold">
                                          <p:stCondLst>
                                            <p:cond delay="910"/>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9" dur="910"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10" dur="312" decel="50000" autoRev="1" fill="hold">
                                          <p:stCondLst>
                                            <p:cond delay="910"/>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11" dur="272" fill="hold">
                                          <p:stCondLst>
                                            <p:cond delay="1728"/>
                                          </p:stCondLst>
                                        </p:cTn>
                                        <p:tgtEl>
                                          <p:spTgt spid="6"/>
                                        </p:tgtEl>
                                        <p:attrNameLst>
                                          <p:attrName>ppt_y</p:attrName>
                                        </p:attrNameLst>
                                      </p:cBhvr>
                                      <p:tavLst>
                                        <p:tav tm="0">
                                          <p:val>
                                            <p:strVal val="#ppt_y-(0.354*#ppt_w-0.172*#ppt_h)"/>
                                          </p:val>
                                        </p:tav>
                                        <p:tav tm="100000">
                                          <p:val>
                                            <p:strVal val="#ppt_y"/>
                                          </p:val>
                                        </p:tav>
                                      </p:tavLst>
                                    </p:anim>
                                  </p:childTnLst>
                                </p:cTn>
                              </p:par>
                              <p:par>
                                <p:cTn id="12" presetID="2" presetClass="entr" presetSubtype="2"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2500" fill="hold"/>
                                        <p:tgtEl>
                                          <p:spTgt spid="7"/>
                                        </p:tgtEl>
                                        <p:attrNameLst>
                                          <p:attrName>ppt_x</p:attrName>
                                        </p:attrNameLst>
                                      </p:cBhvr>
                                      <p:tavLst>
                                        <p:tav tm="0">
                                          <p:val>
                                            <p:strVal val="1+#ppt_w/2"/>
                                          </p:val>
                                        </p:tav>
                                        <p:tav tm="100000">
                                          <p:val>
                                            <p:strVal val="#ppt_x"/>
                                          </p:val>
                                        </p:tav>
                                      </p:tavLst>
                                    </p:anim>
                                    <p:anim calcmode="lin" valueType="num">
                                      <p:cBhvr additive="base">
                                        <p:cTn id="15" dur="2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8F923-95C8-293B-3AEF-43F1D7EE5341}"/>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D7DC29A6-1F06-0E5F-6E35-14FAF8770B7E}"/>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FB4DC645-93EC-99F6-0B0B-85C3E2161570}"/>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7620" y="202399"/>
            <a:ext cx="12196380" cy="6744655"/>
          </a:xfrm>
          <a:prstGeom prst="rect">
            <a:avLst/>
          </a:prstGeom>
        </p:spPr>
      </p:pic>
      <p:sp>
        <p:nvSpPr>
          <p:cNvPr id="27" name="Rectangle 26">
            <a:extLst>
              <a:ext uri="{FF2B5EF4-FFF2-40B4-BE49-F238E27FC236}">
                <a16:creationId xmlns:a16="http://schemas.microsoft.com/office/drawing/2014/main" id="{7FF9E6B8-5E1E-7BF2-ABC2-21F456ADAB9B}"/>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917D4408-3791-3E20-6CD4-29F82AF2C810}"/>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FC46590C-5433-2F04-F57A-2B31A4CABC44}"/>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2A325C99-5DA6-0CD3-62EA-45763A3F8F4A}"/>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B6587D12-3F23-7BE7-03C4-829A29C84C3C}"/>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0B0737D1-35B0-F041-B009-76E1B46E7E91}"/>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15</a:t>
            </a:r>
            <a:endParaRPr lang="fr-MA" sz="3600" b="1" dirty="0"/>
          </a:p>
        </p:txBody>
      </p:sp>
      <p:sp>
        <p:nvSpPr>
          <p:cNvPr id="41" name="Rectangle : coins arrondis 40">
            <a:extLst>
              <a:ext uri="{FF2B5EF4-FFF2-40B4-BE49-F238E27FC236}">
                <a16:creationId xmlns:a16="http://schemas.microsoft.com/office/drawing/2014/main" id="{AC195E7B-5A1F-18CC-0E71-B4A2014F6248}"/>
              </a:ext>
            </a:extLst>
          </p:cNvPr>
          <p:cNvSpPr/>
          <p:nvPr/>
        </p:nvSpPr>
        <p:spPr>
          <a:xfrm>
            <a:off x="407368" y="2348880"/>
            <a:ext cx="11377264" cy="1740925"/>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5400" b="1" dirty="0"/>
              <a:t>ما هي الجهات التي تكون الأقاليم الجنوبية المغربية؟</a:t>
            </a:r>
            <a:endParaRPr lang="fr-MA" sz="5400" b="1" dirty="0"/>
          </a:p>
        </p:txBody>
      </p:sp>
      <p:sp>
        <p:nvSpPr>
          <p:cNvPr id="2" name="Rectangle : coins arrondis 1">
            <a:extLst>
              <a:ext uri="{FF2B5EF4-FFF2-40B4-BE49-F238E27FC236}">
                <a16:creationId xmlns:a16="http://schemas.microsoft.com/office/drawing/2014/main" id="{E6B276A6-2163-3AB9-0A96-023A2847C67E}"/>
              </a:ext>
            </a:extLst>
          </p:cNvPr>
          <p:cNvSpPr/>
          <p:nvPr/>
        </p:nvSpPr>
        <p:spPr>
          <a:xfrm>
            <a:off x="6647813" y="4848138"/>
            <a:ext cx="5136819" cy="1020849"/>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t>جهة كلميم واد نون</a:t>
            </a:r>
            <a:endParaRPr lang="fr-MA" sz="4400" b="1" dirty="0"/>
          </a:p>
        </p:txBody>
      </p:sp>
      <p:sp>
        <p:nvSpPr>
          <p:cNvPr id="5" name="Rectangle : coins arrondis 4">
            <a:extLst>
              <a:ext uri="{FF2B5EF4-FFF2-40B4-BE49-F238E27FC236}">
                <a16:creationId xmlns:a16="http://schemas.microsoft.com/office/drawing/2014/main" id="{2A28D4F6-DFB9-43E8-CB58-FAFA89B8E8A9}"/>
              </a:ext>
            </a:extLst>
          </p:cNvPr>
          <p:cNvSpPr/>
          <p:nvPr/>
        </p:nvSpPr>
        <p:spPr>
          <a:xfrm>
            <a:off x="407368" y="4293096"/>
            <a:ext cx="5840697" cy="1020849"/>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t>جهة العيون الساقية الحمراء</a:t>
            </a:r>
            <a:endParaRPr lang="fr-MA" sz="4400" b="1" dirty="0"/>
          </a:p>
        </p:txBody>
      </p:sp>
      <p:sp>
        <p:nvSpPr>
          <p:cNvPr id="7" name="Rectangle : coins arrondis 6">
            <a:extLst>
              <a:ext uri="{FF2B5EF4-FFF2-40B4-BE49-F238E27FC236}">
                <a16:creationId xmlns:a16="http://schemas.microsoft.com/office/drawing/2014/main" id="{CE3CDC60-534F-C17E-AE54-7A1DD869FCF5}"/>
              </a:ext>
            </a:extLst>
          </p:cNvPr>
          <p:cNvSpPr/>
          <p:nvPr/>
        </p:nvSpPr>
        <p:spPr>
          <a:xfrm>
            <a:off x="407368" y="5445224"/>
            <a:ext cx="5840697" cy="1020849"/>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400" b="1" dirty="0"/>
              <a:t>جهة الداخلة وادي الذهب</a:t>
            </a:r>
            <a:endParaRPr lang="fr-MA" sz="4400" b="1" dirty="0"/>
          </a:p>
        </p:txBody>
      </p:sp>
    </p:spTree>
    <p:custDataLst>
      <p:tags r:id="rId1"/>
    </p:custDataLst>
    <p:extLst>
      <p:ext uri="{BB962C8B-B14F-4D97-AF65-F5344CB8AC3E}">
        <p14:creationId xmlns:p14="http://schemas.microsoft.com/office/powerpoint/2010/main" val="191050038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2"/>
                                        </p:tgtEl>
                                        <p:attrNameLst>
                                          <p:attrName>style.visibility</p:attrName>
                                        </p:attrNameLst>
                                      </p:cBhvr>
                                      <p:to>
                                        <p:strVal val="visible"/>
                                      </p:to>
                                    </p:set>
                                    <p:anim by="(-#ppt_w*2)" calcmode="lin" valueType="num">
                                      <p:cBhvr rctx="PPT">
                                        <p:cTn id="16" dur="500" autoRev="1" fill="hold">
                                          <p:stCondLst>
                                            <p:cond delay="0"/>
                                          </p:stCondLst>
                                        </p:cTn>
                                        <p:tgtEl>
                                          <p:spTgt spid="2"/>
                                        </p:tgtEl>
                                        <p:attrNameLst>
                                          <p:attrName>ppt_w</p:attrName>
                                        </p:attrNameLst>
                                      </p:cBhvr>
                                    </p:anim>
                                    <p:anim by="(#ppt_w*0.50)" calcmode="lin" valueType="num">
                                      <p:cBhvr>
                                        <p:cTn id="17" dur="500" decel="50000" autoRev="1" fill="hold">
                                          <p:stCondLst>
                                            <p:cond delay="0"/>
                                          </p:stCondLst>
                                        </p:cTn>
                                        <p:tgtEl>
                                          <p:spTgt spid="2"/>
                                        </p:tgtEl>
                                        <p:attrNameLst>
                                          <p:attrName>ppt_x</p:attrName>
                                        </p:attrNameLst>
                                      </p:cBhvr>
                                    </p:anim>
                                    <p:anim from="(-#ppt_h/2)" to="(#ppt_y)" calcmode="lin" valueType="num">
                                      <p:cBhvr>
                                        <p:cTn id="18" dur="1000" fill="hold">
                                          <p:stCondLst>
                                            <p:cond delay="0"/>
                                          </p:stCondLst>
                                        </p:cTn>
                                        <p:tgtEl>
                                          <p:spTgt spid="2"/>
                                        </p:tgtEl>
                                        <p:attrNameLst>
                                          <p:attrName>ppt_y</p:attrName>
                                        </p:attrNameLst>
                                      </p:cBhvr>
                                    </p:anim>
                                    <p:animRot by="21600000">
                                      <p:cBhvr>
                                        <p:cTn id="19" dur="1000" fill="hold">
                                          <p:stCondLst>
                                            <p:cond delay="0"/>
                                          </p:stCondLst>
                                        </p:cTn>
                                        <p:tgtEl>
                                          <p:spTgt spid="2"/>
                                        </p:tgtEl>
                                        <p:attrNameLst>
                                          <p:attrName>r</p:attrName>
                                        </p:attrNameLst>
                                      </p:cBhvr>
                                    </p:animRot>
                                  </p:childTnLst>
                                </p:cTn>
                              </p:par>
                            </p:childTnLst>
                          </p:cTn>
                        </p:par>
                        <p:par>
                          <p:cTn id="20" fill="hold">
                            <p:stCondLst>
                              <p:cond delay="2300"/>
                            </p:stCondLst>
                            <p:childTnLst>
                              <p:par>
                                <p:cTn id="21" presetID="56" presetClass="entr" presetSubtype="0" fill="hold" grpId="0" nodeType="after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by="(-#ppt_w*2)" calcmode="lin" valueType="num">
                                      <p:cBhvr rctx="PPT">
                                        <p:cTn id="23" dur="500" autoRev="1" fill="hold">
                                          <p:stCondLst>
                                            <p:cond delay="0"/>
                                          </p:stCondLst>
                                        </p:cTn>
                                        <p:tgtEl>
                                          <p:spTgt spid="5"/>
                                        </p:tgtEl>
                                        <p:attrNameLst>
                                          <p:attrName>ppt_w</p:attrName>
                                        </p:attrNameLst>
                                      </p:cBhvr>
                                    </p:anim>
                                    <p:anim by="(#ppt_w*0.50)" calcmode="lin" valueType="num">
                                      <p:cBhvr>
                                        <p:cTn id="24" dur="500" decel="50000" autoRev="1" fill="hold">
                                          <p:stCondLst>
                                            <p:cond delay="0"/>
                                          </p:stCondLst>
                                        </p:cTn>
                                        <p:tgtEl>
                                          <p:spTgt spid="5"/>
                                        </p:tgtEl>
                                        <p:attrNameLst>
                                          <p:attrName>ppt_x</p:attrName>
                                        </p:attrNameLst>
                                      </p:cBhvr>
                                    </p:anim>
                                    <p:anim from="(-#ppt_h/2)" to="(#ppt_y)" calcmode="lin" valueType="num">
                                      <p:cBhvr>
                                        <p:cTn id="25" dur="1000" fill="hold">
                                          <p:stCondLst>
                                            <p:cond delay="0"/>
                                          </p:stCondLst>
                                        </p:cTn>
                                        <p:tgtEl>
                                          <p:spTgt spid="5"/>
                                        </p:tgtEl>
                                        <p:attrNameLst>
                                          <p:attrName>ppt_y</p:attrName>
                                        </p:attrNameLst>
                                      </p:cBhvr>
                                    </p:anim>
                                    <p:animRot by="21600000">
                                      <p:cBhvr>
                                        <p:cTn id="26" dur="1000" fill="hold">
                                          <p:stCondLst>
                                            <p:cond delay="0"/>
                                          </p:stCondLst>
                                        </p:cTn>
                                        <p:tgtEl>
                                          <p:spTgt spid="5"/>
                                        </p:tgtEl>
                                        <p:attrNameLst>
                                          <p:attrName>r</p:attrName>
                                        </p:attrNameLst>
                                      </p:cBhvr>
                                    </p:animRot>
                                  </p:childTnLst>
                                </p:cTn>
                              </p:par>
                            </p:childTnLst>
                          </p:cTn>
                        </p:par>
                        <p:par>
                          <p:cTn id="27" fill="hold">
                            <p:stCondLst>
                              <p:cond delay="550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7"/>
                                        </p:tgtEl>
                                        <p:attrNameLst>
                                          <p:attrName>style.visibility</p:attrName>
                                        </p:attrNameLst>
                                      </p:cBhvr>
                                      <p:to>
                                        <p:strVal val="visible"/>
                                      </p:to>
                                    </p:set>
                                    <p:anim by="(-#ppt_w*2)" calcmode="lin" valueType="num">
                                      <p:cBhvr rctx="PPT">
                                        <p:cTn id="30" dur="500" autoRev="1" fill="hold">
                                          <p:stCondLst>
                                            <p:cond delay="0"/>
                                          </p:stCondLst>
                                        </p:cTn>
                                        <p:tgtEl>
                                          <p:spTgt spid="7"/>
                                        </p:tgtEl>
                                        <p:attrNameLst>
                                          <p:attrName>ppt_w</p:attrName>
                                        </p:attrNameLst>
                                      </p:cBhvr>
                                    </p:anim>
                                    <p:anim by="(#ppt_w*0.50)" calcmode="lin" valueType="num">
                                      <p:cBhvr>
                                        <p:cTn id="31" dur="500" decel="50000" autoRev="1" fill="hold">
                                          <p:stCondLst>
                                            <p:cond delay="0"/>
                                          </p:stCondLst>
                                        </p:cTn>
                                        <p:tgtEl>
                                          <p:spTgt spid="7"/>
                                        </p:tgtEl>
                                        <p:attrNameLst>
                                          <p:attrName>ppt_x</p:attrName>
                                        </p:attrNameLst>
                                      </p:cBhvr>
                                    </p:anim>
                                    <p:anim from="(-#ppt_h/2)" to="(#ppt_y)" calcmode="lin" valueType="num">
                                      <p:cBhvr>
                                        <p:cTn id="32" dur="1000" fill="hold">
                                          <p:stCondLst>
                                            <p:cond delay="0"/>
                                          </p:stCondLst>
                                        </p:cTn>
                                        <p:tgtEl>
                                          <p:spTgt spid="7"/>
                                        </p:tgtEl>
                                        <p:attrNameLst>
                                          <p:attrName>ppt_y</p:attrName>
                                        </p:attrNameLst>
                                      </p:cBhvr>
                                    </p:anim>
                                    <p:animRot by="21600000">
                                      <p:cBhvr>
                                        <p:cTn id="33" dur="1000"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5" grpId="0" animBg="1"/>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E87AE-ECC6-4179-2897-9A8970FC4BFD}"/>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897001B8-B544-CA96-27DB-71D35B837B91}"/>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1F278EF0-77E4-39D3-585A-185540F4CBA5}"/>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E90B69C3-CF6E-F5AF-C54C-5E621AF8D78F}"/>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6332F862-B3F5-466D-E134-605BD7D30C22}"/>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A84F7450-AB61-DA6F-946E-810865507CB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8BC23256-5839-BFE2-4838-CDA92B51E2FB}"/>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D3A78B12-171F-B0FE-7E18-12239E171237}"/>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A92A627B-A771-0DD9-1E7B-3B33567FD2E8}"/>
              </a:ext>
            </a:extLst>
          </p:cNvPr>
          <p:cNvSpPr/>
          <p:nvPr/>
        </p:nvSpPr>
        <p:spPr>
          <a:xfrm>
            <a:off x="8530658" y="150345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16</a:t>
            </a:r>
            <a:endParaRPr lang="fr-MA" sz="3600" b="1" dirty="0"/>
          </a:p>
        </p:txBody>
      </p:sp>
      <p:sp>
        <p:nvSpPr>
          <p:cNvPr id="41" name="Rectangle : coins arrondis 40">
            <a:extLst>
              <a:ext uri="{FF2B5EF4-FFF2-40B4-BE49-F238E27FC236}">
                <a16:creationId xmlns:a16="http://schemas.microsoft.com/office/drawing/2014/main" id="{FD2AD5A0-AC29-4022-9B51-BAE1ED922977}"/>
              </a:ext>
            </a:extLst>
          </p:cNvPr>
          <p:cNvSpPr/>
          <p:nvPr/>
        </p:nvSpPr>
        <p:spPr>
          <a:xfrm>
            <a:off x="7652948" y="2389003"/>
            <a:ext cx="4275700"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t>ما اسم الرقصة الفلكلورية الأشهر التي تُعرف بها الأقاليم الجنوبية الصحراء المغربية؟</a:t>
            </a:r>
            <a:endParaRPr lang="fr-MA" sz="4800" b="1" dirty="0"/>
          </a:p>
        </p:txBody>
      </p:sp>
      <p:sp>
        <p:nvSpPr>
          <p:cNvPr id="2" name="Rectangle : coins arrondis 1">
            <a:extLst>
              <a:ext uri="{FF2B5EF4-FFF2-40B4-BE49-F238E27FC236}">
                <a16:creationId xmlns:a16="http://schemas.microsoft.com/office/drawing/2014/main" id="{ED6C4EAE-E37A-EB5B-1032-AD20338CF97D}"/>
              </a:ext>
            </a:extLst>
          </p:cNvPr>
          <p:cNvSpPr/>
          <p:nvPr/>
        </p:nvSpPr>
        <p:spPr>
          <a:xfrm>
            <a:off x="4214424" y="2389003"/>
            <a:ext cx="2845168"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أحِيدوس</a:t>
            </a:r>
            <a:endParaRPr lang="fr-MA" sz="5000" b="1" dirty="0"/>
          </a:p>
        </p:txBody>
      </p:sp>
      <p:sp>
        <p:nvSpPr>
          <p:cNvPr id="3" name="Rectangle : coins arrondis 2">
            <a:extLst>
              <a:ext uri="{FF2B5EF4-FFF2-40B4-BE49-F238E27FC236}">
                <a16:creationId xmlns:a16="http://schemas.microsoft.com/office/drawing/2014/main" id="{56ACFC42-866B-B1F0-F839-6C6706B20397}"/>
              </a:ext>
            </a:extLst>
          </p:cNvPr>
          <p:cNvSpPr/>
          <p:nvPr/>
        </p:nvSpPr>
        <p:spPr>
          <a:xfrm>
            <a:off x="4214424" y="3946749"/>
            <a:ext cx="2845168"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الكَدرة</a:t>
            </a:r>
            <a:endParaRPr lang="fr-MA" sz="5000" b="1" dirty="0"/>
          </a:p>
        </p:txBody>
      </p:sp>
      <p:sp>
        <p:nvSpPr>
          <p:cNvPr id="6" name="Rectangle : coins arrondis 5">
            <a:extLst>
              <a:ext uri="{FF2B5EF4-FFF2-40B4-BE49-F238E27FC236}">
                <a16:creationId xmlns:a16="http://schemas.microsoft.com/office/drawing/2014/main" id="{CEE0BF20-2151-7FFA-9E3B-1A152C9AF1EE}"/>
              </a:ext>
            </a:extLst>
          </p:cNvPr>
          <p:cNvSpPr/>
          <p:nvPr/>
        </p:nvSpPr>
        <p:spPr>
          <a:xfrm>
            <a:off x="4214424" y="5504495"/>
            <a:ext cx="2845168"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أهيَّاض</a:t>
            </a:r>
            <a:endParaRPr lang="fr-MA" sz="5000" b="1" dirty="0"/>
          </a:p>
        </p:txBody>
      </p:sp>
      <p:pic>
        <p:nvPicPr>
          <p:cNvPr id="12" name="Image 11">
            <a:extLst>
              <a:ext uri="{FF2B5EF4-FFF2-40B4-BE49-F238E27FC236}">
                <a16:creationId xmlns:a16="http://schemas.microsoft.com/office/drawing/2014/main" id="{6461C1A9-A23C-7F39-DF7A-4A98691ACEE9}"/>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63352" y="1548555"/>
            <a:ext cx="3357717" cy="2360149"/>
          </a:xfrm>
          <a:prstGeom prst="rect">
            <a:avLst/>
          </a:prstGeom>
          <a:ln>
            <a:solidFill>
              <a:srgbClr val="000099"/>
            </a:solidFill>
          </a:ln>
        </p:spPr>
      </p:pic>
      <p:pic>
        <p:nvPicPr>
          <p:cNvPr id="14" name="Image 13">
            <a:extLst>
              <a:ext uri="{FF2B5EF4-FFF2-40B4-BE49-F238E27FC236}">
                <a16:creationId xmlns:a16="http://schemas.microsoft.com/office/drawing/2014/main" id="{890A6126-9684-5B27-B7F2-DAB9BC4B45D5}"/>
              </a:ext>
            </a:extLst>
          </p:cNvPr>
          <p:cNvPicPr>
            <a:picLocks noChangeAspect="1"/>
          </p:cNvPicPr>
          <p:nvPr/>
        </p:nvPicPr>
        <p:blipFill>
          <a:blip r:embed="rId9">
            <a:extLst>
              <a:ext uri="{28A0092B-C50C-407E-A947-70E740481C1C}">
                <a14:useLocalDpi xmlns:a14="http://schemas.microsoft.com/office/drawing/2010/main" val="0"/>
              </a:ext>
            </a:extLst>
          </a:blip>
          <a:srcRect l="7626"/>
          <a:stretch>
            <a:fillRect/>
          </a:stretch>
        </p:blipFill>
        <p:spPr>
          <a:xfrm>
            <a:off x="274618" y="4149080"/>
            <a:ext cx="3346452" cy="2376264"/>
          </a:xfrm>
          <a:prstGeom prst="rect">
            <a:avLst/>
          </a:prstGeom>
          <a:ln>
            <a:solidFill>
              <a:srgbClr val="000099"/>
            </a:solidFill>
          </a:ln>
        </p:spPr>
      </p:pic>
    </p:spTree>
    <p:custDataLst>
      <p:tags r:id="rId1"/>
    </p:custDataLst>
    <p:extLst>
      <p:ext uri="{BB962C8B-B14F-4D97-AF65-F5344CB8AC3E}">
        <p14:creationId xmlns:p14="http://schemas.microsoft.com/office/powerpoint/2010/main" val="152862242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1000"/>
                                        <p:tgtEl>
                                          <p:spTgt spid="2"/>
                                        </p:tgtEl>
                                      </p:cBhvr>
                                    </p:animEffect>
                                  </p:childTnLst>
                                </p:cTn>
                              </p:par>
                            </p:childTnLst>
                          </p:cTn>
                        </p:par>
                        <p:par>
                          <p:cTn id="16" fill="hold">
                            <p:stCondLst>
                              <p:cond delay="40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1000"/>
                                        <p:tgtEl>
                                          <p:spTgt spid="3"/>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1000"/>
                                        <p:tgtEl>
                                          <p:spTgt spid="6"/>
                                        </p:tgtEl>
                                      </p:cBhvr>
                                    </p:animEffect>
                                  </p:childTnLst>
                                </p:cTn>
                              </p:par>
                            </p:childTnLst>
                          </p:cTn>
                        </p:par>
                        <p:par>
                          <p:cTn id="24" fill="hold">
                            <p:stCondLst>
                              <p:cond delay="6000"/>
                            </p:stCondLst>
                            <p:childTnLst>
                              <p:par>
                                <p:cTn id="25" presetID="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1750" fill="hold"/>
                                        <p:tgtEl>
                                          <p:spTgt spid="12"/>
                                        </p:tgtEl>
                                        <p:attrNameLst>
                                          <p:attrName>ppt_x</p:attrName>
                                        </p:attrNameLst>
                                      </p:cBhvr>
                                      <p:tavLst>
                                        <p:tav tm="0">
                                          <p:val>
                                            <p:strVal val="0-#ppt_w/2"/>
                                          </p:val>
                                        </p:tav>
                                        <p:tav tm="100000">
                                          <p:val>
                                            <p:strVal val="#ppt_x"/>
                                          </p:val>
                                        </p:tav>
                                      </p:tavLst>
                                    </p:anim>
                                    <p:anim calcmode="lin" valueType="num">
                                      <p:cBhvr additive="base">
                                        <p:cTn id="28" dur="1750" fill="hold"/>
                                        <p:tgtEl>
                                          <p:spTgt spid="12"/>
                                        </p:tgtEl>
                                        <p:attrNameLst>
                                          <p:attrName>ppt_y</p:attrName>
                                        </p:attrNameLst>
                                      </p:cBhvr>
                                      <p:tavLst>
                                        <p:tav tm="0">
                                          <p:val>
                                            <p:strVal val="#ppt_y"/>
                                          </p:val>
                                        </p:tav>
                                        <p:tav tm="100000">
                                          <p:val>
                                            <p:strVal val="#ppt_y"/>
                                          </p:val>
                                        </p:tav>
                                      </p:tavLst>
                                    </p:anim>
                                  </p:childTnLst>
                                </p:cTn>
                              </p:par>
                              <p:par>
                                <p:cTn id="29" presetID="2" presetClass="entr" presetSubtype="8"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1750" fill="hold"/>
                                        <p:tgtEl>
                                          <p:spTgt spid="14"/>
                                        </p:tgtEl>
                                        <p:attrNameLst>
                                          <p:attrName>ppt_x</p:attrName>
                                        </p:attrNameLst>
                                      </p:cBhvr>
                                      <p:tavLst>
                                        <p:tav tm="0">
                                          <p:val>
                                            <p:strVal val="0-#ppt_w/2"/>
                                          </p:val>
                                        </p:tav>
                                        <p:tav tm="100000">
                                          <p:val>
                                            <p:strVal val="#ppt_x"/>
                                          </p:val>
                                        </p:tav>
                                      </p:tavLst>
                                    </p:anim>
                                    <p:anim calcmode="lin" valueType="num">
                                      <p:cBhvr additive="base">
                                        <p:cTn id="32" dur="1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3" grpId="0" animBg="1"/>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0AC94-FE87-FCAD-5EC1-1F5E645E41B1}"/>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E775056C-70B1-E31C-7AB0-B43971E5098A}"/>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FE886F31-2487-D2E8-1A85-B3A33FE45DFA}"/>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40ED1AD4-8CFE-7759-B0EE-06EFEB6AC5B4}"/>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BCBC1E6A-5C0C-D225-A4AD-5032A3680471}"/>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CAF771E8-297D-F148-D531-BA8866C72CA1}"/>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C7AC826F-A41A-189C-CA86-59BB506708AD}"/>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5C133FC5-CB73-EF6E-8262-C9B263217443}"/>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8A777AA0-0F69-03BF-9DFA-74E107EA4B85}"/>
              </a:ext>
            </a:extLst>
          </p:cNvPr>
          <p:cNvSpPr/>
          <p:nvPr/>
        </p:nvSpPr>
        <p:spPr>
          <a:xfrm>
            <a:off x="8530658" y="150345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16</a:t>
            </a:r>
            <a:endParaRPr lang="fr-MA" sz="3600" b="1" dirty="0"/>
          </a:p>
        </p:txBody>
      </p:sp>
      <p:sp>
        <p:nvSpPr>
          <p:cNvPr id="41" name="Rectangle : coins arrondis 40">
            <a:extLst>
              <a:ext uri="{FF2B5EF4-FFF2-40B4-BE49-F238E27FC236}">
                <a16:creationId xmlns:a16="http://schemas.microsoft.com/office/drawing/2014/main" id="{BCA1CFC5-9167-1A6B-BA45-4C23ADEE31D3}"/>
              </a:ext>
            </a:extLst>
          </p:cNvPr>
          <p:cNvSpPr/>
          <p:nvPr/>
        </p:nvSpPr>
        <p:spPr>
          <a:xfrm>
            <a:off x="7652948" y="2389003"/>
            <a:ext cx="4275700" cy="4136341"/>
          </a:xfrm>
          <a:prstGeom prst="roundRect">
            <a:avLst>
              <a:gd name="adj" fmla="val 13537"/>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4800" b="1" dirty="0"/>
              <a:t>ما اسم الرقصة الفلكلورية الأشهر التي تُعرف بها الأقاليم الجنوبية الصحراء المغربية؟</a:t>
            </a:r>
            <a:endParaRPr lang="fr-MA" sz="4800" b="1" dirty="0"/>
          </a:p>
        </p:txBody>
      </p:sp>
      <p:sp>
        <p:nvSpPr>
          <p:cNvPr id="3" name="Rectangle : coins arrondis 2">
            <a:extLst>
              <a:ext uri="{FF2B5EF4-FFF2-40B4-BE49-F238E27FC236}">
                <a16:creationId xmlns:a16="http://schemas.microsoft.com/office/drawing/2014/main" id="{0F20B577-AB60-6DA0-A594-B47207D5DF1F}"/>
              </a:ext>
            </a:extLst>
          </p:cNvPr>
          <p:cNvSpPr/>
          <p:nvPr/>
        </p:nvSpPr>
        <p:spPr>
          <a:xfrm>
            <a:off x="4263758" y="3356992"/>
            <a:ext cx="2845168"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الكَدرة</a:t>
            </a:r>
            <a:endParaRPr lang="fr-MA" sz="5000" b="1" dirty="0"/>
          </a:p>
        </p:txBody>
      </p:sp>
      <p:pic>
        <p:nvPicPr>
          <p:cNvPr id="7" name="Image 6">
            <a:extLst>
              <a:ext uri="{FF2B5EF4-FFF2-40B4-BE49-F238E27FC236}">
                <a16:creationId xmlns:a16="http://schemas.microsoft.com/office/drawing/2014/main" id="{29489B8B-6614-E071-5AEC-98E6B2CDE4CA}"/>
              </a:ext>
            </a:extLst>
          </p:cNvPr>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88160" y="4149080"/>
            <a:ext cx="3431576" cy="2359915"/>
          </a:xfrm>
          <a:prstGeom prst="rect">
            <a:avLst/>
          </a:prstGeom>
          <a:ln>
            <a:solidFill>
              <a:srgbClr val="000099"/>
            </a:solidFill>
          </a:ln>
        </p:spPr>
      </p:pic>
      <p:pic>
        <p:nvPicPr>
          <p:cNvPr id="9" name="Image 8">
            <a:extLst>
              <a:ext uri="{FF2B5EF4-FFF2-40B4-BE49-F238E27FC236}">
                <a16:creationId xmlns:a16="http://schemas.microsoft.com/office/drawing/2014/main" id="{0AA6EFCD-DBC7-0A2B-C0C1-823BF009A052}"/>
              </a:ext>
            </a:extLst>
          </p:cNvPr>
          <p:cNvPicPr>
            <a:picLocks noChangeAspect="1"/>
          </p:cNvPicPr>
          <p:nvPr/>
        </p:nvPicPr>
        <p:blipFill>
          <a:blip r:embed="rId9">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val="0"/>
              </a:ext>
            </a:extLst>
          </a:blip>
          <a:srcRect l="6807" r="3349" b="13257"/>
          <a:stretch>
            <a:fillRect/>
          </a:stretch>
        </p:blipFill>
        <p:spPr>
          <a:xfrm>
            <a:off x="284792" y="1503454"/>
            <a:ext cx="3434944" cy="2376264"/>
          </a:xfrm>
          <a:prstGeom prst="rect">
            <a:avLst/>
          </a:prstGeom>
          <a:ln>
            <a:solidFill>
              <a:srgbClr val="000099"/>
            </a:solidFill>
          </a:ln>
        </p:spPr>
      </p:pic>
    </p:spTree>
    <p:custDataLst>
      <p:tags r:id="rId1"/>
    </p:custDataLst>
    <p:extLst>
      <p:ext uri="{BB962C8B-B14F-4D97-AF65-F5344CB8AC3E}">
        <p14:creationId xmlns:p14="http://schemas.microsoft.com/office/powerpoint/2010/main" val="77543989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1000"/>
                                        <p:tgtEl>
                                          <p:spTgt spid="9"/>
                                        </p:tgtEl>
                                      </p:cBhvr>
                                    </p:animEffect>
                                    <p:anim calcmode="lin" valueType="num">
                                      <p:cBhvr>
                                        <p:cTn id="19" dur="1000" fill="hold"/>
                                        <p:tgtEl>
                                          <p:spTgt spid="9"/>
                                        </p:tgtEl>
                                        <p:attrNameLst>
                                          <p:attrName>ppt_x</p:attrName>
                                        </p:attrNameLst>
                                      </p:cBhvr>
                                      <p:tavLst>
                                        <p:tav tm="0">
                                          <p:val>
                                            <p:strVal val="#ppt_x"/>
                                          </p:val>
                                        </p:tav>
                                        <p:tav tm="100000">
                                          <p:val>
                                            <p:strVal val="#ppt_x"/>
                                          </p:val>
                                        </p:tav>
                                      </p:tavLst>
                                    </p:anim>
                                    <p:anim calcmode="lin" valueType="num">
                                      <p:cBhvr>
                                        <p:cTn id="2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7CF0F-C9F3-BE0C-9A59-61D2D91D8F70}"/>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3C6F6B17-DA07-3521-FAB3-A078EA934F69}"/>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DA4AEB31-3D5B-AC4F-C745-EF02443A105E}"/>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14FE5301-E6AF-B15C-FE9F-193D4DB42BE0}"/>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F3188355-FE2C-E3D7-1C9B-627B9DD9374D}"/>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F9284E65-C54D-C04B-22C3-DFD6F3129558}"/>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40445655-831E-2814-FF8A-5A4A840A8831}"/>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5F24F4EF-84EF-D06F-E79B-E319086B722F}"/>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87FAC8A0-032B-B001-3D1F-5DB57FD6BF32}"/>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17</a:t>
            </a:r>
            <a:endParaRPr lang="fr-MA" sz="3600" b="1" dirty="0"/>
          </a:p>
        </p:txBody>
      </p:sp>
      <p:sp>
        <p:nvSpPr>
          <p:cNvPr id="41" name="Rectangle : coins arrondis 40">
            <a:extLst>
              <a:ext uri="{FF2B5EF4-FFF2-40B4-BE49-F238E27FC236}">
                <a16:creationId xmlns:a16="http://schemas.microsoft.com/office/drawing/2014/main" id="{25095BE8-D515-74A6-2473-E6F399C1F162}"/>
              </a:ext>
            </a:extLst>
          </p:cNvPr>
          <p:cNvSpPr/>
          <p:nvPr/>
        </p:nvSpPr>
        <p:spPr>
          <a:xfrm>
            <a:off x="407368" y="2523266"/>
            <a:ext cx="11377264" cy="2203340"/>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600" b="1" dirty="0"/>
              <a:t>كم تبلغ مسافة الطريق السريع الرابط بين تيزنيت والداخلة؟</a:t>
            </a:r>
            <a:endParaRPr lang="fr-MA" sz="6600" b="1" dirty="0"/>
          </a:p>
        </p:txBody>
      </p:sp>
      <p:sp>
        <p:nvSpPr>
          <p:cNvPr id="2" name="Rectangle : coins arrondis 1">
            <a:extLst>
              <a:ext uri="{FF2B5EF4-FFF2-40B4-BE49-F238E27FC236}">
                <a16:creationId xmlns:a16="http://schemas.microsoft.com/office/drawing/2014/main" id="{DEBD2555-01E3-1E7C-DCF7-3251DEFAD556}"/>
              </a:ext>
            </a:extLst>
          </p:cNvPr>
          <p:cNvSpPr/>
          <p:nvPr/>
        </p:nvSpPr>
        <p:spPr>
          <a:xfrm>
            <a:off x="8184232" y="5219444"/>
            <a:ext cx="360040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400" b="1" dirty="0"/>
              <a:t>Km</a:t>
            </a:r>
            <a:r>
              <a:rPr lang="ar-MA" sz="5400" b="1" dirty="0"/>
              <a:t> 1055</a:t>
            </a:r>
            <a:endParaRPr lang="fr-MA" sz="5400" b="1" dirty="0"/>
          </a:p>
        </p:txBody>
      </p:sp>
      <p:sp>
        <p:nvSpPr>
          <p:cNvPr id="5" name="Rectangle : coins arrondis 4">
            <a:extLst>
              <a:ext uri="{FF2B5EF4-FFF2-40B4-BE49-F238E27FC236}">
                <a16:creationId xmlns:a16="http://schemas.microsoft.com/office/drawing/2014/main" id="{5E4FEF82-9B0A-6B6C-BF3D-87AC10076F86}"/>
              </a:ext>
            </a:extLst>
          </p:cNvPr>
          <p:cNvSpPr/>
          <p:nvPr/>
        </p:nvSpPr>
        <p:spPr>
          <a:xfrm>
            <a:off x="4295800" y="5219444"/>
            <a:ext cx="360040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400" b="1" dirty="0"/>
              <a:t>Km</a:t>
            </a:r>
            <a:r>
              <a:rPr lang="ar-MA" sz="5400" b="1" dirty="0"/>
              <a:t> 2055</a:t>
            </a:r>
            <a:endParaRPr lang="fr-MA" sz="5400" b="1" dirty="0"/>
          </a:p>
        </p:txBody>
      </p:sp>
      <p:sp>
        <p:nvSpPr>
          <p:cNvPr id="7" name="Rectangle : coins arrondis 6">
            <a:extLst>
              <a:ext uri="{FF2B5EF4-FFF2-40B4-BE49-F238E27FC236}">
                <a16:creationId xmlns:a16="http://schemas.microsoft.com/office/drawing/2014/main" id="{6BACE908-C62C-9A6D-C178-75AD2680E01A}"/>
              </a:ext>
            </a:extLst>
          </p:cNvPr>
          <p:cNvSpPr/>
          <p:nvPr/>
        </p:nvSpPr>
        <p:spPr>
          <a:xfrm>
            <a:off x="407368" y="5219444"/>
            <a:ext cx="3600400"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5400" b="1" dirty="0"/>
              <a:t>Km</a:t>
            </a:r>
            <a:r>
              <a:rPr lang="ar-MA" sz="5400" b="1" dirty="0"/>
              <a:t> 3055</a:t>
            </a:r>
            <a:endParaRPr lang="fr-MA" sz="5400" b="1" dirty="0"/>
          </a:p>
        </p:txBody>
      </p:sp>
    </p:spTree>
    <p:custDataLst>
      <p:tags r:id="rId1"/>
    </p:custDataLst>
    <p:extLst>
      <p:ext uri="{BB962C8B-B14F-4D97-AF65-F5344CB8AC3E}">
        <p14:creationId xmlns:p14="http://schemas.microsoft.com/office/powerpoint/2010/main" val="7744891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47" presetClass="entr" presetSubtype="0"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4000"/>
                            </p:stCondLst>
                            <p:childTnLst>
                              <p:par>
                                <p:cTn id="19" presetID="47"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5000"/>
                            </p:stCondLst>
                            <p:childTnLst>
                              <p:par>
                                <p:cTn id="25" presetID="47" presetClass="entr" presetSubtype="0"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5" grpId="0" animBg="1"/>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4F2549-6207-2307-EE99-73F1CA08DBEE}"/>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31925C4D-2008-836B-BA33-E152FAA2EDFD}"/>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C321D520-0BD6-49A1-B4A4-DCAD0B0705D4}"/>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4EEF6BB8-6939-F0A5-D77A-CCF95115EE0C}"/>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57C151FD-9BA9-B3D1-9F6F-DF6FCBC99092}"/>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BBE3422E-AB22-8513-E255-E52E35778F9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AB87493B-128F-0F96-FE5D-33F62291E047}"/>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5899B9E5-5F9E-8160-7A99-A63C7B699953}"/>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206998BF-8C78-20FA-ED4F-6E127AB8619C}"/>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17</a:t>
            </a:r>
            <a:endParaRPr lang="fr-MA" sz="3600" b="1" dirty="0"/>
          </a:p>
        </p:txBody>
      </p:sp>
      <p:sp>
        <p:nvSpPr>
          <p:cNvPr id="41" name="Rectangle : coins arrondis 40">
            <a:extLst>
              <a:ext uri="{FF2B5EF4-FFF2-40B4-BE49-F238E27FC236}">
                <a16:creationId xmlns:a16="http://schemas.microsoft.com/office/drawing/2014/main" id="{2D4E4740-EB0F-7182-E5FF-A8CA719DA7EB}"/>
              </a:ext>
            </a:extLst>
          </p:cNvPr>
          <p:cNvSpPr/>
          <p:nvPr/>
        </p:nvSpPr>
        <p:spPr>
          <a:xfrm>
            <a:off x="407368" y="2523266"/>
            <a:ext cx="11377264" cy="2203340"/>
          </a:xfrm>
          <a:prstGeom prst="roundRect">
            <a:avLst>
              <a:gd name="adj" fmla="val 25734"/>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6600" b="1" dirty="0"/>
              <a:t>كم تبلغ مسافة الطريق السريع الرابط بين تيزنيت والداخلة؟</a:t>
            </a:r>
            <a:endParaRPr lang="fr-MA" sz="6600" b="1" dirty="0"/>
          </a:p>
        </p:txBody>
      </p:sp>
      <p:sp>
        <p:nvSpPr>
          <p:cNvPr id="2" name="Rectangle : coins arrondis 1">
            <a:extLst>
              <a:ext uri="{FF2B5EF4-FFF2-40B4-BE49-F238E27FC236}">
                <a16:creationId xmlns:a16="http://schemas.microsoft.com/office/drawing/2014/main" id="{BB141848-3FFD-C1DA-97BA-8E3103577657}"/>
              </a:ext>
            </a:extLst>
          </p:cNvPr>
          <p:cNvSpPr/>
          <p:nvPr/>
        </p:nvSpPr>
        <p:spPr>
          <a:xfrm>
            <a:off x="3359696" y="5219444"/>
            <a:ext cx="4536504"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FR" sz="6600" b="1" dirty="0"/>
              <a:t>Km</a:t>
            </a:r>
            <a:r>
              <a:rPr lang="ar-MA" sz="6600" b="1" dirty="0"/>
              <a:t> 1055</a:t>
            </a:r>
            <a:endParaRPr lang="fr-MA" sz="6600" b="1" dirty="0"/>
          </a:p>
        </p:txBody>
      </p:sp>
    </p:spTree>
    <p:custDataLst>
      <p:tags r:id="rId1"/>
    </p:custDataLst>
    <p:extLst>
      <p:ext uri="{BB962C8B-B14F-4D97-AF65-F5344CB8AC3E}">
        <p14:creationId xmlns:p14="http://schemas.microsoft.com/office/powerpoint/2010/main" val="9011565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2"/>
                                        </p:tgtEl>
                                        <p:attrNameLst>
                                          <p:attrName>style.visibility</p:attrName>
                                        </p:attrNameLst>
                                      </p:cBhvr>
                                      <p:to>
                                        <p:strVal val="visible"/>
                                      </p:to>
                                    </p:set>
                                    <p:set>
                                      <p:cBhvr>
                                        <p:cTn id="7" dur="455" fill="hold">
                                          <p:stCondLst>
                                            <p:cond delay="0"/>
                                          </p:stCondLst>
                                        </p:cTn>
                                        <p:tgtEl>
                                          <p:spTgt spid="2"/>
                                        </p:tgtEl>
                                        <p:attrNameLst>
                                          <p:attrName>style.rotation</p:attrName>
                                        </p:attrNameLst>
                                      </p:cBhvr>
                                      <p:to>
                                        <p:strVal val="-45.0"/>
                                      </p:to>
                                    </p:set>
                                    <p:anim calcmode="lin" valueType="num">
                                      <p:cBhvr>
                                        <p:cTn id="8" dur="455" fill="hold">
                                          <p:stCondLst>
                                            <p:cond delay="455"/>
                                          </p:stCondLst>
                                        </p:cTn>
                                        <p:tgtEl>
                                          <p:spTgt spid="2"/>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2"/>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2"/>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2"/>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EB9AA-DC5B-5D99-51E7-048EF4488878}"/>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DB7AEF48-9F95-47BB-3DC6-A189E179E9B7}"/>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E7CD1695-4476-D401-8449-BAAEDBCA9913}"/>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068D0FD5-B4CC-B102-52F5-FA84E8583C4B}"/>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F7C7A606-856A-6357-338A-1C4F4B0997F1}"/>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162694B6-D10D-FD85-DFF4-D054BA02C9D3}"/>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CDCC8478-C59B-78C1-83D0-D38F3265310E}"/>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DF51EC39-7F82-CBF3-AD08-19F77E40D0B8}"/>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D0585919-0A2B-04FE-D8CB-D185D8026192}"/>
              </a:ext>
            </a:extLst>
          </p:cNvPr>
          <p:cNvSpPr/>
          <p:nvPr/>
        </p:nvSpPr>
        <p:spPr>
          <a:xfrm>
            <a:off x="8256240" y="1340768"/>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18</a:t>
            </a:r>
            <a:endParaRPr lang="fr-MA" sz="3600" b="1" dirty="0"/>
          </a:p>
        </p:txBody>
      </p:sp>
      <p:sp>
        <p:nvSpPr>
          <p:cNvPr id="41" name="Rectangle : coins arrondis 40">
            <a:extLst>
              <a:ext uri="{FF2B5EF4-FFF2-40B4-BE49-F238E27FC236}">
                <a16:creationId xmlns:a16="http://schemas.microsoft.com/office/drawing/2014/main" id="{55989C06-049E-3698-AECD-281CA31A24B6}"/>
              </a:ext>
            </a:extLst>
          </p:cNvPr>
          <p:cNvSpPr/>
          <p:nvPr/>
        </p:nvSpPr>
        <p:spPr>
          <a:xfrm>
            <a:off x="7104112" y="2244987"/>
            <a:ext cx="4824536" cy="4136341"/>
          </a:xfrm>
          <a:prstGeom prst="roundRect">
            <a:avLst>
              <a:gd name="adj" fmla="val 8582"/>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200" b="1" dirty="0"/>
              <a:t> ما هي </a:t>
            </a:r>
            <a:r>
              <a:rPr lang="fr-MA" sz="5200" b="1" dirty="0"/>
              <a:t>العملة الرسمية والمتداولة طيلة فترة الحماية الفرنسية وال</a:t>
            </a:r>
            <a:r>
              <a:rPr lang="ar-MA" sz="5200" b="1" dirty="0"/>
              <a:t>إ</a:t>
            </a:r>
            <a:r>
              <a:rPr lang="fr-MA" sz="5200" b="1" dirty="0"/>
              <a:t>سبانية في المغرب</a:t>
            </a:r>
            <a:r>
              <a:rPr lang="ar-MA" sz="5200" b="1" dirty="0"/>
              <a:t>؟</a:t>
            </a:r>
            <a:endParaRPr lang="fr-MA" sz="5200" b="1" dirty="0"/>
          </a:p>
        </p:txBody>
      </p:sp>
      <p:sp>
        <p:nvSpPr>
          <p:cNvPr id="2" name="Rectangle : coins arrondis 1">
            <a:extLst>
              <a:ext uri="{FF2B5EF4-FFF2-40B4-BE49-F238E27FC236}">
                <a16:creationId xmlns:a16="http://schemas.microsoft.com/office/drawing/2014/main" id="{A1F96E77-E8C1-0A83-9AA9-F3847149F120}"/>
              </a:ext>
            </a:extLst>
          </p:cNvPr>
          <p:cNvSpPr/>
          <p:nvPr/>
        </p:nvSpPr>
        <p:spPr>
          <a:xfrm>
            <a:off x="3315161" y="2244987"/>
            <a:ext cx="3583155"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الدرهم الفضي</a:t>
            </a:r>
            <a:endParaRPr lang="fr-MA" sz="5000" b="1" dirty="0"/>
          </a:p>
        </p:txBody>
      </p:sp>
      <p:sp>
        <p:nvSpPr>
          <p:cNvPr id="3" name="Rectangle : coins arrondis 2">
            <a:extLst>
              <a:ext uri="{FF2B5EF4-FFF2-40B4-BE49-F238E27FC236}">
                <a16:creationId xmlns:a16="http://schemas.microsoft.com/office/drawing/2014/main" id="{46779084-43E4-85D2-BC37-1DC503C603C9}"/>
              </a:ext>
            </a:extLst>
          </p:cNvPr>
          <p:cNvSpPr/>
          <p:nvPr/>
        </p:nvSpPr>
        <p:spPr>
          <a:xfrm>
            <a:off x="3287687" y="3802733"/>
            <a:ext cx="3583155"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الريال الحسني</a:t>
            </a:r>
            <a:endParaRPr lang="fr-MA" sz="5000" b="1" dirty="0"/>
          </a:p>
        </p:txBody>
      </p:sp>
      <p:sp>
        <p:nvSpPr>
          <p:cNvPr id="6" name="Rectangle : coins arrondis 5">
            <a:extLst>
              <a:ext uri="{FF2B5EF4-FFF2-40B4-BE49-F238E27FC236}">
                <a16:creationId xmlns:a16="http://schemas.microsoft.com/office/drawing/2014/main" id="{1CA588D9-AFC2-B0EE-A920-28D4091CAE4D}"/>
              </a:ext>
            </a:extLst>
          </p:cNvPr>
          <p:cNvSpPr/>
          <p:nvPr/>
        </p:nvSpPr>
        <p:spPr>
          <a:xfrm>
            <a:off x="3301424" y="5360479"/>
            <a:ext cx="3583155" cy="1020849"/>
          </a:xfrm>
          <a:prstGeom prst="roundRect">
            <a:avLst>
              <a:gd name="adj" fmla="val 37645"/>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الفرنك المغربي</a:t>
            </a:r>
            <a:endParaRPr lang="fr-MA" sz="5000" b="1" dirty="0"/>
          </a:p>
        </p:txBody>
      </p:sp>
      <p:pic>
        <p:nvPicPr>
          <p:cNvPr id="12" name="Image 11">
            <a:extLst>
              <a:ext uri="{FF2B5EF4-FFF2-40B4-BE49-F238E27FC236}">
                <a16:creationId xmlns:a16="http://schemas.microsoft.com/office/drawing/2014/main" id="{24D01ADC-A847-E578-4B2B-E2761EE8BC0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3331" y="1340768"/>
            <a:ext cx="2946034" cy="5040560"/>
          </a:xfrm>
          <a:prstGeom prst="rect">
            <a:avLst/>
          </a:prstGeom>
          <a:ln>
            <a:solidFill>
              <a:srgbClr val="000099"/>
            </a:solidFill>
          </a:ln>
        </p:spPr>
      </p:pic>
    </p:spTree>
    <p:custDataLst>
      <p:tags r:id="rId1"/>
    </p:custDataLst>
    <p:extLst>
      <p:ext uri="{BB962C8B-B14F-4D97-AF65-F5344CB8AC3E}">
        <p14:creationId xmlns:p14="http://schemas.microsoft.com/office/powerpoint/2010/main" val="274007390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par>
                          <p:cTn id="12" fill="hold">
                            <p:stCondLst>
                              <p:cond delay="3000"/>
                            </p:stCondLst>
                            <p:childTnLst>
                              <p:par>
                                <p:cTn id="13" presetID="22" presetClass="entr" presetSubtype="2"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1000"/>
                                        <p:tgtEl>
                                          <p:spTgt spid="2"/>
                                        </p:tgtEl>
                                      </p:cBhvr>
                                    </p:animEffect>
                                  </p:childTnLst>
                                </p:cTn>
                              </p:par>
                            </p:childTnLst>
                          </p:cTn>
                        </p:par>
                        <p:par>
                          <p:cTn id="16" fill="hold">
                            <p:stCondLst>
                              <p:cond delay="4000"/>
                            </p:stCondLst>
                            <p:childTnLst>
                              <p:par>
                                <p:cTn id="17" presetID="22" presetClass="entr" presetSubtype="2"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right)">
                                      <p:cBhvr>
                                        <p:cTn id="19" dur="1000"/>
                                        <p:tgtEl>
                                          <p:spTgt spid="3"/>
                                        </p:tgtEl>
                                      </p:cBhvr>
                                    </p:animEffect>
                                  </p:childTnLst>
                                </p:cTn>
                              </p:par>
                            </p:childTnLst>
                          </p:cTn>
                        </p:par>
                        <p:par>
                          <p:cTn id="20" fill="hold">
                            <p:stCondLst>
                              <p:cond delay="5000"/>
                            </p:stCondLst>
                            <p:childTnLst>
                              <p:par>
                                <p:cTn id="21" presetID="22" presetClass="entr" presetSubtype="2"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right)">
                                      <p:cBhvr>
                                        <p:cTn id="23" dur="1000"/>
                                        <p:tgtEl>
                                          <p:spTgt spid="6"/>
                                        </p:tgtEl>
                                      </p:cBhvr>
                                    </p:animEffect>
                                  </p:childTnLst>
                                </p:cTn>
                              </p:par>
                            </p:childTnLst>
                          </p:cTn>
                        </p:par>
                        <p:par>
                          <p:cTn id="24" fill="hold">
                            <p:stCondLst>
                              <p:cond delay="6000"/>
                            </p:stCondLst>
                            <p:childTnLst>
                              <p:par>
                                <p:cTn id="25" presetID="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2000" fill="hold"/>
                                        <p:tgtEl>
                                          <p:spTgt spid="12"/>
                                        </p:tgtEl>
                                        <p:attrNameLst>
                                          <p:attrName>ppt_x</p:attrName>
                                        </p:attrNameLst>
                                      </p:cBhvr>
                                      <p:tavLst>
                                        <p:tav tm="0">
                                          <p:val>
                                            <p:strVal val="0-#ppt_w/2"/>
                                          </p:val>
                                        </p:tav>
                                        <p:tav tm="100000">
                                          <p:val>
                                            <p:strVal val="#ppt_x"/>
                                          </p:val>
                                        </p:tav>
                                      </p:tavLst>
                                    </p:anim>
                                    <p:anim calcmode="lin" valueType="num">
                                      <p:cBhvr additive="base">
                                        <p:cTn id="28" dur="20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2" grpId="0" animBg="1"/>
      <p:bldP spid="3"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53F68A-BC0F-96B2-47CE-774290138D96}"/>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822FAD64-F737-8299-2290-688DCB70BBC5}"/>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E258C437-3145-DA65-2515-982B9D7DFD6E}"/>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8C9792DD-A406-44EB-F238-6C887848E961}"/>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E33B5D34-604B-29D1-3D3E-31D5A401DE51}"/>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51CDC454-F09F-3353-80CC-428271EE7505}"/>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EBBDF822-050A-8D93-A2CD-4BB41BBECA58}"/>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FA4F6C35-84D3-C5D6-484A-0420B85AEE6C}"/>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0398FBF5-0BCC-FDBB-8F27-B407BF73B7BB}"/>
              </a:ext>
            </a:extLst>
          </p:cNvPr>
          <p:cNvSpPr/>
          <p:nvPr/>
        </p:nvSpPr>
        <p:spPr>
          <a:xfrm>
            <a:off x="8256240" y="1340768"/>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18</a:t>
            </a:r>
            <a:endParaRPr lang="fr-MA" sz="3600" b="1" dirty="0"/>
          </a:p>
        </p:txBody>
      </p:sp>
      <p:sp>
        <p:nvSpPr>
          <p:cNvPr id="41" name="Rectangle : coins arrondis 40">
            <a:extLst>
              <a:ext uri="{FF2B5EF4-FFF2-40B4-BE49-F238E27FC236}">
                <a16:creationId xmlns:a16="http://schemas.microsoft.com/office/drawing/2014/main" id="{1528384E-27D1-92DC-1CC0-A69C03638E00}"/>
              </a:ext>
            </a:extLst>
          </p:cNvPr>
          <p:cNvSpPr/>
          <p:nvPr/>
        </p:nvSpPr>
        <p:spPr>
          <a:xfrm>
            <a:off x="7104112" y="2244987"/>
            <a:ext cx="4824536" cy="4136341"/>
          </a:xfrm>
          <a:prstGeom prst="roundRect">
            <a:avLst>
              <a:gd name="adj" fmla="val 8582"/>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200" b="1" dirty="0"/>
              <a:t> ما هي </a:t>
            </a:r>
            <a:r>
              <a:rPr lang="fr-MA" sz="5200" b="1" dirty="0"/>
              <a:t>العملة الرسمية والمتداولة طيلة فترة الحماية الفرنسية وال</a:t>
            </a:r>
            <a:r>
              <a:rPr lang="ar-MA" sz="5200" b="1" dirty="0"/>
              <a:t>إ</a:t>
            </a:r>
            <a:r>
              <a:rPr lang="fr-MA" sz="5200" b="1" dirty="0"/>
              <a:t>سبانية في المغرب</a:t>
            </a:r>
            <a:r>
              <a:rPr lang="ar-MA" sz="5200" b="1" dirty="0"/>
              <a:t>؟</a:t>
            </a:r>
            <a:endParaRPr lang="fr-MA" sz="5200" b="1" dirty="0"/>
          </a:p>
        </p:txBody>
      </p:sp>
      <p:sp>
        <p:nvSpPr>
          <p:cNvPr id="6" name="Rectangle : coins arrondis 5">
            <a:extLst>
              <a:ext uri="{FF2B5EF4-FFF2-40B4-BE49-F238E27FC236}">
                <a16:creationId xmlns:a16="http://schemas.microsoft.com/office/drawing/2014/main" id="{0D557DA6-9368-D9A2-ED70-A952EC16BB5C}"/>
              </a:ext>
            </a:extLst>
          </p:cNvPr>
          <p:cNvSpPr/>
          <p:nvPr/>
        </p:nvSpPr>
        <p:spPr>
          <a:xfrm>
            <a:off x="3301424" y="3488271"/>
            <a:ext cx="3583155"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الفرنك المغربي</a:t>
            </a:r>
            <a:endParaRPr lang="fr-MA" sz="5000" b="1" dirty="0"/>
          </a:p>
        </p:txBody>
      </p:sp>
      <p:pic>
        <p:nvPicPr>
          <p:cNvPr id="12" name="Image 11">
            <a:extLst>
              <a:ext uri="{FF2B5EF4-FFF2-40B4-BE49-F238E27FC236}">
                <a16:creationId xmlns:a16="http://schemas.microsoft.com/office/drawing/2014/main" id="{F51CFB43-D58C-EF38-383E-1D315D25FFA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3331" y="1340768"/>
            <a:ext cx="2946034" cy="5040560"/>
          </a:xfrm>
          <a:prstGeom prst="rect">
            <a:avLst/>
          </a:prstGeom>
          <a:ln>
            <a:solidFill>
              <a:srgbClr val="000099"/>
            </a:solidFill>
          </a:ln>
        </p:spPr>
      </p:pic>
    </p:spTree>
    <p:custDataLst>
      <p:tags r:id="rId1"/>
    </p:custDataLst>
    <p:extLst>
      <p:ext uri="{BB962C8B-B14F-4D97-AF65-F5344CB8AC3E}">
        <p14:creationId xmlns:p14="http://schemas.microsoft.com/office/powerpoint/2010/main" val="128403927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 by="(-#ppt_w*2)" calcmode="lin" valueType="num">
                                      <p:cBhvr rctx="PPT">
                                        <p:cTn id="7" dur="500" autoRev="1" fill="hold">
                                          <p:stCondLst>
                                            <p:cond delay="0"/>
                                          </p:stCondLst>
                                        </p:cTn>
                                        <p:tgtEl>
                                          <p:spTgt spid="6"/>
                                        </p:tgtEl>
                                        <p:attrNameLst>
                                          <p:attrName>ppt_w</p:attrName>
                                        </p:attrNameLst>
                                      </p:cBhvr>
                                    </p:anim>
                                    <p:anim by="(#ppt_w*0.50)" calcmode="lin" valueType="num">
                                      <p:cBhvr>
                                        <p:cTn id="8" dur="500" decel="50000" autoRev="1" fill="hold">
                                          <p:stCondLst>
                                            <p:cond delay="0"/>
                                          </p:stCondLst>
                                        </p:cTn>
                                        <p:tgtEl>
                                          <p:spTgt spid="6"/>
                                        </p:tgtEl>
                                        <p:attrNameLst>
                                          <p:attrName>ppt_x</p:attrName>
                                        </p:attrNameLst>
                                      </p:cBhvr>
                                    </p:anim>
                                    <p:anim from="(-#ppt_h/2)" to="(#ppt_y)" calcmode="lin" valueType="num">
                                      <p:cBhvr>
                                        <p:cTn id="9" dur="1000" fill="hold">
                                          <p:stCondLst>
                                            <p:cond delay="0"/>
                                          </p:stCondLst>
                                        </p:cTn>
                                        <p:tgtEl>
                                          <p:spTgt spid="6"/>
                                        </p:tgtEl>
                                        <p:attrNameLst>
                                          <p:attrName>ppt_y</p:attrName>
                                        </p:attrNameLst>
                                      </p:cBhvr>
                                    </p:anim>
                                    <p:animRot by="21600000">
                                      <p:cBhvr>
                                        <p:cTn id="10" dur="1000" fill="hold">
                                          <p:stCondLst>
                                            <p:cond delay="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0F076-6121-1E2B-3580-25C6FAA1484E}"/>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B760DC58-2B09-EEA0-1E3D-AB1ED3CD84F6}"/>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87A29581-F2DA-BB3C-9912-731935BFBCD8}"/>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817B894D-3CD7-A35C-A836-25E80F66381D}"/>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A2FF7A55-4623-66EB-B22A-A24130BFA632}"/>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34FD4BA1-7DF2-0E28-B69E-0A8AD6AADBC0}"/>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96B69AC1-E488-3F9C-3959-970F8A3DDFDB}"/>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FDEEA85A-7E7E-26A1-5714-BD7248286082}"/>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153D5C85-A4C1-538D-1555-6E6FE440933A}"/>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19</a:t>
            </a:r>
            <a:endParaRPr lang="fr-MA" sz="3600" b="1" dirty="0"/>
          </a:p>
        </p:txBody>
      </p:sp>
      <p:sp>
        <p:nvSpPr>
          <p:cNvPr id="41" name="Rectangle : coins arrondis 40">
            <a:extLst>
              <a:ext uri="{FF2B5EF4-FFF2-40B4-BE49-F238E27FC236}">
                <a16:creationId xmlns:a16="http://schemas.microsoft.com/office/drawing/2014/main" id="{66FC56CF-B46A-0FD9-999B-E278D9FD05C3}"/>
              </a:ext>
            </a:extLst>
          </p:cNvPr>
          <p:cNvSpPr/>
          <p:nvPr/>
        </p:nvSpPr>
        <p:spPr>
          <a:xfrm>
            <a:off x="407368" y="2523265"/>
            <a:ext cx="11377264" cy="105364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SA" sz="7200" b="1" dirty="0"/>
              <a:t>ماذا يحد المغرب غربا؟</a:t>
            </a:r>
            <a:endParaRPr lang="fr-MA" sz="7200" b="1" dirty="0"/>
          </a:p>
        </p:txBody>
      </p:sp>
      <p:sp>
        <p:nvSpPr>
          <p:cNvPr id="43" name="Rectangle : coins arrondis 42">
            <a:extLst>
              <a:ext uri="{FF2B5EF4-FFF2-40B4-BE49-F238E27FC236}">
                <a16:creationId xmlns:a16="http://schemas.microsoft.com/office/drawing/2014/main" id="{5994E002-585F-A7DF-45B3-0BE445D0DB31}"/>
              </a:ext>
            </a:extLst>
          </p:cNvPr>
          <p:cNvSpPr/>
          <p:nvPr/>
        </p:nvSpPr>
        <p:spPr>
          <a:xfrm>
            <a:off x="1562904" y="4515842"/>
            <a:ext cx="5386131" cy="1053643"/>
          </a:xfrm>
          <a:prstGeom prst="roundRect">
            <a:avLst>
              <a:gd name="adj" fmla="val 50000"/>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6000" b="1" dirty="0"/>
              <a:t>المحيط الأطلسي</a:t>
            </a:r>
            <a:endParaRPr lang="fr-MA" sz="6000" b="1" dirty="0"/>
          </a:p>
        </p:txBody>
      </p:sp>
      <p:pic>
        <p:nvPicPr>
          <p:cNvPr id="5" name="Image 4">
            <a:extLst>
              <a:ext uri="{FF2B5EF4-FFF2-40B4-BE49-F238E27FC236}">
                <a16:creationId xmlns:a16="http://schemas.microsoft.com/office/drawing/2014/main" id="{5D20EE66-DE57-481D-42D6-3744B265833D}"/>
              </a:ext>
            </a:extLst>
          </p:cNvPr>
          <p:cNvPicPr>
            <a:picLocks noChangeAspect="1"/>
          </p:cNvPicPr>
          <p:nvPr/>
        </p:nvPicPr>
        <p:blipFill>
          <a:blip r:embed="rId7">
            <a:extLst>
              <a:ext uri="{28A0092B-C50C-407E-A947-70E740481C1C}">
                <a14:useLocalDpi xmlns:a14="http://schemas.microsoft.com/office/drawing/2010/main" val="0"/>
              </a:ext>
            </a:extLst>
          </a:blip>
          <a:srcRect l="22595" t="18501" r="22595" b="15980"/>
          <a:stretch>
            <a:fillRect/>
          </a:stretch>
        </p:blipFill>
        <p:spPr>
          <a:xfrm>
            <a:off x="7604760" y="3717032"/>
            <a:ext cx="3024336" cy="2872744"/>
          </a:xfrm>
          <a:prstGeom prst="rect">
            <a:avLst/>
          </a:prstGeom>
          <a:ln>
            <a:solidFill>
              <a:srgbClr val="000099"/>
            </a:solidFill>
          </a:ln>
        </p:spPr>
      </p:pic>
    </p:spTree>
    <p:custDataLst>
      <p:tags r:id="rId1"/>
    </p:custDataLst>
    <p:extLst>
      <p:ext uri="{BB962C8B-B14F-4D97-AF65-F5344CB8AC3E}">
        <p14:creationId xmlns:p14="http://schemas.microsoft.com/office/powerpoint/2010/main" val="168702314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1500"/>
                                        <p:tgtEl>
                                          <p:spTgt spid="41"/>
                                        </p:tgtEl>
                                      </p:cBhvr>
                                    </p:animEffect>
                                  </p:childTnLst>
                                </p:cTn>
                              </p:par>
                            </p:childTnLst>
                          </p:cTn>
                        </p:par>
                      </p:childTnLst>
                    </p:cTn>
                  </p:par>
                  <p:par>
                    <p:cTn id="12" fill="hold">
                      <p:stCondLst>
                        <p:cond delay="indefinite"/>
                      </p:stCondLst>
                      <p:childTnLst>
                        <p:par>
                          <p:cTn id="13" fill="hold">
                            <p:stCondLst>
                              <p:cond delay="0"/>
                            </p:stCondLst>
                            <p:childTnLst>
                              <p:par>
                                <p:cTn id="14" presetID="21" presetClass="entr" presetSubtype="1"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heel(1)">
                                      <p:cBhvr>
                                        <p:cTn id="16" dur="2000"/>
                                        <p:tgtEl>
                                          <p:spTgt spid="5"/>
                                        </p:tgtEl>
                                      </p:cBhvr>
                                    </p:animEffect>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fade">
                                      <p:cBhvr>
                                        <p:cTn id="20" dur="1000"/>
                                        <p:tgtEl>
                                          <p:spTgt spid="43"/>
                                        </p:tgtEl>
                                      </p:cBhvr>
                                    </p:animEffect>
                                    <p:anim calcmode="lin" valueType="num">
                                      <p:cBhvr>
                                        <p:cTn id="21" dur="1000" fill="hold"/>
                                        <p:tgtEl>
                                          <p:spTgt spid="43"/>
                                        </p:tgtEl>
                                        <p:attrNameLst>
                                          <p:attrName>ppt_x</p:attrName>
                                        </p:attrNameLst>
                                      </p:cBhvr>
                                      <p:tavLst>
                                        <p:tav tm="0">
                                          <p:val>
                                            <p:strVal val="#ppt_x"/>
                                          </p:val>
                                        </p:tav>
                                        <p:tav tm="100000">
                                          <p:val>
                                            <p:strVal val="#ppt_x"/>
                                          </p:val>
                                        </p:tav>
                                      </p:tavLst>
                                    </p:anim>
                                    <p:anim calcmode="lin" valueType="num">
                                      <p:cBhvr>
                                        <p:cTn id="22"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P spid="4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EAFA29-CD5D-2873-3EC1-BBA965FE328D}"/>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34114FEA-2B12-FC29-0F32-902D1433115A}"/>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2A480D7C-F830-DD52-1F2F-02F58E6A9BAA}"/>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735D21F6-02D0-5D62-403B-D2C20D0AAABE}"/>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08E0ECA3-40F7-10CB-FA4A-4B946A910B48}"/>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335EAC10-704E-FE32-D094-1050567D7F89}"/>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5CFDE900-F35B-516E-D101-BDFF13AABC96}"/>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1FCC14CB-3DBC-53C9-0C68-9262F2BBD769}"/>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1E9E0900-6D17-7517-927F-9B376490C33B}"/>
              </a:ext>
            </a:extLst>
          </p:cNvPr>
          <p:cNvSpPr/>
          <p:nvPr/>
        </p:nvSpPr>
        <p:spPr>
          <a:xfrm>
            <a:off x="4835860" y="1484784"/>
            <a:ext cx="2520280" cy="760203"/>
          </a:xfrm>
          <a:prstGeom prst="roundRect">
            <a:avLst>
              <a:gd name="adj" fmla="val 50000"/>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20</a:t>
            </a:r>
            <a:endParaRPr lang="fr-MA" sz="3600" b="1" dirty="0"/>
          </a:p>
        </p:txBody>
      </p:sp>
      <p:sp>
        <p:nvSpPr>
          <p:cNvPr id="41" name="Rectangle : coins arrondis 40">
            <a:extLst>
              <a:ext uri="{FF2B5EF4-FFF2-40B4-BE49-F238E27FC236}">
                <a16:creationId xmlns:a16="http://schemas.microsoft.com/office/drawing/2014/main" id="{95435BA9-A81D-B99B-4705-C0EF40CD59FA}"/>
              </a:ext>
            </a:extLst>
          </p:cNvPr>
          <p:cNvSpPr/>
          <p:nvPr/>
        </p:nvSpPr>
        <p:spPr>
          <a:xfrm>
            <a:off x="407368" y="2379249"/>
            <a:ext cx="11377264" cy="3949881"/>
          </a:xfrm>
          <a:prstGeom prst="roundRect">
            <a:avLst>
              <a:gd name="adj" fmla="val 6536"/>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MA" sz="5000" b="1" dirty="0">
                <a:solidFill>
                  <a:srgbClr val="FFFF00"/>
                </a:solidFill>
              </a:rPr>
              <a:t>لغز:</a:t>
            </a:r>
            <a:r>
              <a:rPr lang="ar-SA" sz="5000" b="1" dirty="0"/>
              <a:t> أنا عروسُ سوس بين البحرِ والجبل،</a:t>
            </a:r>
            <a:r>
              <a:rPr lang="ar-MA" sz="5000" b="1" dirty="0"/>
              <a:t> </a:t>
            </a:r>
            <a:r>
              <a:rPr lang="ar-SA" sz="5000" b="1" dirty="0"/>
              <a:t>يُشرقُ بي الأمل ر</a:t>
            </a:r>
            <a:r>
              <a:rPr lang="ar-MA" sz="5000" b="1" dirty="0"/>
              <a:t>غم</a:t>
            </a:r>
            <a:r>
              <a:rPr lang="ar-SA" sz="5000" b="1" dirty="0"/>
              <a:t> الفاجعة وال</a:t>
            </a:r>
            <a:r>
              <a:rPr lang="ar-MA" sz="5000" b="1" dirty="0"/>
              <a:t>ألم</a:t>
            </a:r>
            <a:r>
              <a:rPr lang="ar-SA" sz="5000" b="1" dirty="0"/>
              <a:t>.</a:t>
            </a:r>
            <a:r>
              <a:rPr lang="ar-MA" sz="5000" b="1" dirty="0"/>
              <a:t> </a:t>
            </a:r>
            <a:r>
              <a:rPr lang="ar-SA" sz="5000" b="1" dirty="0"/>
              <a:t>حَن</a:t>
            </a:r>
            <a:r>
              <a:rPr lang="ar-MA" sz="5000" b="1" dirty="0"/>
              <a:t>َّ</a:t>
            </a:r>
            <a:r>
              <a:rPr lang="ar-SA" sz="5000" b="1" dirty="0"/>
              <a:t>ت عليّ الطبيعة بجمالِها الشاطئي،</a:t>
            </a:r>
            <a:r>
              <a:rPr lang="ar-MA" sz="5000" b="1" dirty="0"/>
              <a:t> </a:t>
            </a:r>
            <a:r>
              <a:rPr lang="ar-SA" sz="5000" b="1" dirty="0"/>
              <a:t>وقلعتي في الأعالي تشهدُ على تاريخي</a:t>
            </a:r>
            <a:r>
              <a:rPr lang="ar-MA" sz="5000" b="1" dirty="0"/>
              <a:t> </a:t>
            </a:r>
            <a:r>
              <a:rPr lang="ar-SA" sz="5000" b="1" dirty="0"/>
              <a:t>الأبي.</a:t>
            </a:r>
            <a:r>
              <a:rPr lang="ar-MA" sz="5000" b="1" dirty="0"/>
              <a:t> </a:t>
            </a:r>
            <a:r>
              <a:rPr lang="ar-SA" sz="5000" b="1" dirty="0"/>
              <a:t>اسمي يُنطق بالخيرِ والسلام</a:t>
            </a:r>
            <a:r>
              <a:rPr lang="ar-MA" sz="5000" b="1" dirty="0"/>
              <a:t>. </a:t>
            </a:r>
          </a:p>
          <a:p>
            <a:pPr algn="ctr" rtl="1"/>
            <a:r>
              <a:rPr lang="ar-SA" sz="5000" b="1" dirty="0"/>
              <a:t>فمَنْ أكونُ من مدن المغربِ؟</a:t>
            </a:r>
            <a:endParaRPr lang="fr-MA" sz="5000" b="1" dirty="0"/>
          </a:p>
        </p:txBody>
      </p:sp>
    </p:spTree>
    <p:custDataLst>
      <p:tags r:id="rId1"/>
    </p:custDataLst>
    <p:extLst>
      <p:ext uri="{BB962C8B-B14F-4D97-AF65-F5344CB8AC3E}">
        <p14:creationId xmlns:p14="http://schemas.microsoft.com/office/powerpoint/2010/main" val="2583972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right)">
                                      <p:cBhvr>
                                        <p:cTn id="7" dur="1000"/>
                                        <p:tgtEl>
                                          <p:spTgt spid="39"/>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right)">
                                      <p:cBhvr>
                                        <p:cTn id="11" dur="2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9E86F-466A-9D9A-970C-77667BFD7814}"/>
            </a:ext>
          </a:extLst>
        </p:cNvPr>
        <p:cNvGrpSpPr/>
        <p:nvPr/>
      </p:nvGrpSpPr>
      <p:grpSpPr>
        <a:xfrm>
          <a:off x="0" y="0"/>
          <a:ext cx="0" cy="0"/>
          <a:chOff x="0" y="0"/>
          <a:chExt cx="0" cy="0"/>
        </a:xfrm>
      </p:grpSpPr>
      <p:sp>
        <p:nvSpPr>
          <p:cNvPr id="4" name="TextBox 14">
            <a:extLst>
              <a:ext uri="{FF2B5EF4-FFF2-40B4-BE49-F238E27FC236}">
                <a16:creationId xmlns:a16="http://schemas.microsoft.com/office/drawing/2014/main" id="{17107BA0-AB28-7A79-5629-1FFC0F7A6075}"/>
              </a:ext>
            </a:extLst>
          </p:cNvPr>
          <p:cNvSpPr txBox="1"/>
          <p:nvPr/>
        </p:nvSpPr>
        <p:spPr>
          <a:xfrm>
            <a:off x="-38136" y="9655677"/>
            <a:ext cx="6934273" cy="276999"/>
          </a:xfrm>
          <a:prstGeom prst="rect">
            <a:avLst/>
          </a:prstGeom>
          <a:noFill/>
        </p:spPr>
        <p:txBody>
          <a:bodyPr wrap="square" rtlCol="0">
            <a:spAutoFit/>
          </a:bodyPr>
          <a:lstStyle/>
          <a:p>
            <a:pPr algn="ctr" rtl="1"/>
            <a:r>
              <a:rPr lang="ar-MA" sz="1200" dirty="0">
                <a:solidFill>
                  <a:schemeClr val="bg1"/>
                </a:solidFill>
                <a:latin typeface="Adobe Arabic" panose="02040503050201020203" pitchFamily="18" charset="-78"/>
                <a:cs typeface="Adobe Arabic" panose="02040503050201020203" pitchFamily="18" charset="-78"/>
              </a:rPr>
              <a:t>مجموعة مدارس ابن عباد بلفاع – المديرية الإقليمية اشتوكة أيت باها-   </a:t>
            </a:r>
            <a:r>
              <a:rPr lang="fr-FR" sz="1200" dirty="0">
                <a:solidFill>
                  <a:schemeClr val="bg1"/>
                </a:solidFill>
                <a:latin typeface="Adobe Arabic" panose="02040503050201020203" pitchFamily="18" charset="-78"/>
                <a:cs typeface="+mj-cs"/>
                <a:sym typeface="Wingdings" panose="05000000000000000000" pitchFamily="2" charset="2"/>
              </a:rPr>
              <a:t>06 69 59 49 10 </a:t>
            </a:r>
            <a:r>
              <a:rPr lang="ar-MA" sz="1200" dirty="0">
                <a:solidFill>
                  <a:schemeClr val="bg1"/>
                </a:solidFill>
                <a:latin typeface="Adobe Arabic" panose="02040503050201020203" pitchFamily="18" charset="-78"/>
                <a:cs typeface="+mj-cs"/>
                <a:sym typeface="Wingdings" panose="05000000000000000000" pitchFamily="2" charset="2"/>
              </a:rPr>
              <a:t> </a:t>
            </a:r>
            <a:r>
              <a:rPr lang="ar-MA" sz="1100" dirty="0">
                <a:solidFill>
                  <a:schemeClr val="bg1"/>
                </a:solidFill>
                <a:latin typeface="Adobe Arabic" panose="02040503050201020203" pitchFamily="18" charset="-78"/>
                <a:cs typeface="+mj-cs"/>
                <a:sym typeface="Wingdings" panose="05000000000000000000" pitchFamily="2" charset="2"/>
              </a:rPr>
              <a:t></a:t>
            </a:r>
            <a:endParaRPr lang="fr-FR" sz="1200" dirty="0">
              <a:solidFill>
                <a:schemeClr val="bg1"/>
              </a:solidFill>
              <a:latin typeface="Adobe Arabic" panose="02040503050201020203" pitchFamily="18" charset="-78"/>
              <a:cs typeface="+mj-cs"/>
            </a:endParaRPr>
          </a:p>
        </p:txBody>
      </p:sp>
      <p:pic>
        <p:nvPicPr>
          <p:cNvPr id="24" name="Picture 4" descr="Une image contenant volant, extérieur&#10;&#10;Description générée automatiquement">
            <a:extLst>
              <a:ext uri="{FF2B5EF4-FFF2-40B4-BE49-F238E27FC236}">
                <a16:creationId xmlns:a16="http://schemas.microsoft.com/office/drawing/2014/main" id="{8203C1DA-886A-8AFE-BA54-9116CD6988BB}"/>
              </a:ext>
            </a:extLst>
          </p:cNvPr>
          <p:cNvPicPr>
            <a:picLocks noChangeAspect="1"/>
          </p:cNvPicPr>
          <p:nvPr/>
        </p:nvPicPr>
        <p:blipFill rotWithShape="1">
          <a:blip r:embed="rId3">
            <a:extLst>
              <a:ext uri="{28A0092B-C50C-407E-A947-70E740481C1C}">
                <a14:useLocalDpi xmlns:a14="http://schemas.microsoft.com/office/drawing/2010/main" val="0"/>
              </a:ext>
            </a:extLst>
          </a:blip>
          <a:srcRect l="18135" r="7693" b="42169"/>
          <a:stretch>
            <a:fillRect/>
          </a:stretch>
        </p:blipFill>
        <p:spPr>
          <a:xfrm>
            <a:off x="4252" y="113345"/>
            <a:ext cx="12196380" cy="6744655"/>
          </a:xfrm>
          <a:prstGeom prst="rect">
            <a:avLst/>
          </a:prstGeom>
        </p:spPr>
      </p:pic>
      <p:sp>
        <p:nvSpPr>
          <p:cNvPr id="27" name="Rectangle 26">
            <a:extLst>
              <a:ext uri="{FF2B5EF4-FFF2-40B4-BE49-F238E27FC236}">
                <a16:creationId xmlns:a16="http://schemas.microsoft.com/office/drawing/2014/main" id="{CEDD095B-1BCD-5515-939D-8B3C99CC66FE}"/>
              </a:ext>
            </a:extLst>
          </p:cNvPr>
          <p:cNvSpPr/>
          <p:nvPr/>
        </p:nvSpPr>
        <p:spPr>
          <a:xfrm>
            <a:off x="0" y="0"/>
            <a:ext cx="12204000" cy="12486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1" name="Rectangle 30">
            <a:extLst>
              <a:ext uri="{FF2B5EF4-FFF2-40B4-BE49-F238E27FC236}">
                <a16:creationId xmlns:a16="http://schemas.microsoft.com/office/drawing/2014/main" id="{29B45D08-AD6B-0AD0-677D-9B3352E0C527}"/>
              </a:ext>
            </a:extLst>
          </p:cNvPr>
          <p:cNvSpPr/>
          <p:nvPr/>
        </p:nvSpPr>
        <p:spPr>
          <a:xfrm>
            <a:off x="0" y="6733131"/>
            <a:ext cx="12204000" cy="124869"/>
          </a:xfrm>
          <a:prstGeom prst="rect">
            <a:avLst/>
          </a:prstGeom>
          <a:solidFill>
            <a:srgbClr val="009900"/>
          </a:solidFill>
          <a:ln>
            <a:solidFill>
              <a:srgbClr val="0099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3" name="Image 32" descr="Une image contenant clipart&#10;&#10;Description générée automatiquement">
            <a:extLst>
              <a:ext uri="{FF2B5EF4-FFF2-40B4-BE49-F238E27FC236}">
                <a16:creationId xmlns:a16="http://schemas.microsoft.com/office/drawing/2014/main" id="{DEE13621-897C-BFB2-DB23-2C6409F25D22}"/>
              </a:ext>
            </a:extLst>
          </p:cNvPr>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848528" y="226098"/>
            <a:ext cx="1173782" cy="1258025"/>
          </a:xfrm>
          <a:prstGeom prst="rect">
            <a:avLst/>
          </a:prstGeom>
        </p:spPr>
      </p:pic>
      <p:pic>
        <p:nvPicPr>
          <p:cNvPr id="35" name="Image 34">
            <a:extLst>
              <a:ext uri="{FF2B5EF4-FFF2-40B4-BE49-F238E27FC236}">
                <a16:creationId xmlns:a16="http://schemas.microsoft.com/office/drawing/2014/main" id="{20F48850-3523-5D43-AFC4-C29ADE04D2EC}"/>
              </a:ext>
            </a:extLst>
          </p:cNvPr>
          <p:cNvPicPr>
            <a:picLocks noChangeAspect="1"/>
          </p:cNvPicPr>
          <p:nvPr/>
        </p:nvPicPr>
        <p:blipFill>
          <a:blip r:embed="rId5" cstate="print">
            <a:clrChange>
              <a:clrFrom>
                <a:srgbClr val="F8F8F8"/>
              </a:clrFrom>
              <a:clrTo>
                <a:srgbClr val="F8F8F8">
                  <a:alpha val="0"/>
                </a:srgbClr>
              </a:clrTo>
            </a:clrChange>
            <a:extLst>
              <a:ext uri="{28A0092B-C50C-407E-A947-70E740481C1C}">
                <a14:useLocalDpi xmlns:a14="http://schemas.microsoft.com/office/drawing/2010/main" val="0"/>
              </a:ext>
            </a:extLst>
          </a:blip>
          <a:srcRect t="15234" b="14550"/>
          <a:stretch>
            <a:fillRect/>
          </a:stretch>
        </p:blipFill>
        <p:spPr>
          <a:xfrm>
            <a:off x="3505416" y="77530"/>
            <a:ext cx="5400600" cy="1263238"/>
          </a:xfrm>
          <a:prstGeom prst="rect">
            <a:avLst/>
          </a:prstGeom>
        </p:spPr>
      </p:pic>
      <p:pic>
        <p:nvPicPr>
          <p:cNvPr id="37" name="Image 36">
            <a:extLst>
              <a:ext uri="{FF2B5EF4-FFF2-40B4-BE49-F238E27FC236}">
                <a16:creationId xmlns:a16="http://schemas.microsoft.com/office/drawing/2014/main" id="{0CB840CB-2BD4-EAD8-F7D1-F0DB22C3098E}"/>
              </a:ext>
            </a:extLst>
          </p:cNvPr>
          <p:cNvPicPr>
            <a:picLocks noChangeAspect="1"/>
          </p:cNvPicPr>
          <p:nvPr/>
        </p:nvPicPr>
        <p:blipFill>
          <a:blip r:embed="rId6" cstate="print">
            <a:clrChange>
              <a:clrFrom>
                <a:srgbClr val="FEFEFE"/>
              </a:clrFrom>
              <a:clrTo>
                <a:srgbClr val="FEFEFE">
                  <a:alpha val="0"/>
                </a:srgbClr>
              </a:clrTo>
            </a:clrChange>
            <a:extLst>
              <a:ext uri="{28A0092B-C50C-407E-A947-70E740481C1C}">
                <a14:useLocalDpi xmlns:a14="http://schemas.microsoft.com/office/drawing/2010/main" val="0"/>
              </a:ext>
            </a:extLst>
          </a:blip>
          <a:srcRect t="19091" b="16638"/>
          <a:stretch>
            <a:fillRect/>
          </a:stretch>
        </p:blipFill>
        <p:spPr>
          <a:xfrm>
            <a:off x="119336" y="338176"/>
            <a:ext cx="1443568" cy="741946"/>
          </a:xfrm>
          <a:prstGeom prst="rect">
            <a:avLst/>
          </a:prstGeom>
        </p:spPr>
      </p:pic>
      <p:sp>
        <p:nvSpPr>
          <p:cNvPr id="39" name="Rectangle : coins arrondis 38">
            <a:extLst>
              <a:ext uri="{FF2B5EF4-FFF2-40B4-BE49-F238E27FC236}">
                <a16:creationId xmlns:a16="http://schemas.microsoft.com/office/drawing/2014/main" id="{3451069D-C1C8-C2F6-89F9-353D9C9D13D1}"/>
              </a:ext>
            </a:extLst>
          </p:cNvPr>
          <p:cNvSpPr/>
          <p:nvPr/>
        </p:nvSpPr>
        <p:spPr>
          <a:xfrm>
            <a:off x="4050647" y="1556792"/>
            <a:ext cx="2845489" cy="760203"/>
          </a:xfrm>
          <a:prstGeom prst="roundRect">
            <a:avLst>
              <a:gd name="adj" fmla="val 33409"/>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3600" b="1" dirty="0"/>
              <a:t>السؤال 20</a:t>
            </a:r>
            <a:endParaRPr lang="fr-MA" sz="3600" b="1" dirty="0"/>
          </a:p>
        </p:txBody>
      </p:sp>
      <p:sp>
        <p:nvSpPr>
          <p:cNvPr id="41" name="Rectangle : coins arrondis 40">
            <a:extLst>
              <a:ext uri="{FF2B5EF4-FFF2-40B4-BE49-F238E27FC236}">
                <a16:creationId xmlns:a16="http://schemas.microsoft.com/office/drawing/2014/main" id="{6B153A8F-1BFA-9BE2-7194-1B449791AC3C}"/>
              </a:ext>
            </a:extLst>
          </p:cNvPr>
          <p:cNvSpPr/>
          <p:nvPr/>
        </p:nvSpPr>
        <p:spPr>
          <a:xfrm>
            <a:off x="7176120" y="1556792"/>
            <a:ext cx="4608512" cy="4844346"/>
          </a:xfrm>
          <a:prstGeom prst="roundRect">
            <a:avLst>
              <a:gd name="adj" fmla="val 6536"/>
            </a:avLst>
          </a:prstGeom>
          <a:ln>
            <a:solidFill>
              <a:srgbClr val="4F81B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rtl="1"/>
            <a:r>
              <a:rPr lang="ar-MA" sz="3600" b="1" dirty="0">
                <a:solidFill>
                  <a:srgbClr val="FFFF00"/>
                </a:solidFill>
              </a:rPr>
              <a:t>لغز:</a:t>
            </a:r>
            <a:r>
              <a:rPr lang="ar-SA" sz="3600" b="1" dirty="0"/>
              <a:t> أنا عروسُ سوس بين البحرِ والجبل،</a:t>
            </a:r>
            <a:r>
              <a:rPr lang="ar-MA" sz="3600" b="1" dirty="0"/>
              <a:t> </a:t>
            </a:r>
            <a:r>
              <a:rPr lang="ar-SA" sz="3600" b="1" dirty="0"/>
              <a:t>يُشرقُ بي الأمل ر</a:t>
            </a:r>
            <a:r>
              <a:rPr lang="ar-MA" sz="3600" b="1" dirty="0"/>
              <a:t>غم</a:t>
            </a:r>
            <a:r>
              <a:rPr lang="ar-SA" sz="3600" b="1" dirty="0"/>
              <a:t> الفاجعة وال</a:t>
            </a:r>
            <a:r>
              <a:rPr lang="ar-MA" sz="3600" b="1" dirty="0"/>
              <a:t>ألم</a:t>
            </a:r>
            <a:r>
              <a:rPr lang="ar-SA" sz="3600" b="1" dirty="0"/>
              <a:t>.</a:t>
            </a:r>
            <a:r>
              <a:rPr lang="ar-MA" sz="3600" b="1" dirty="0"/>
              <a:t> </a:t>
            </a:r>
            <a:r>
              <a:rPr lang="ar-SA" sz="3600" b="1" dirty="0"/>
              <a:t>حَن</a:t>
            </a:r>
            <a:r>
              <a:rPr lang="ar-MA" sz="3600" b="1" dirty="0"/>
              <a:t>َّ</a:t>
            </a:r>
            <a:r>
              <a:rPr lang="ar-SA" sz="3600" b="1" dirty="0"/>
              <a:t>ت عليّ الطبيعة بجمالِها الشاطئي،</a:t>
            </a:r>
            <a:r>
              <a:rPr lang="ar-MA" sz="3600" b="1" dirty="0"/>
              <a:t> </a:t>
            </a:r>
            <a:r>
              <a:rPr lang="ar-SA" sz="3600" b="1" dirty="0"/>
              <a:t>وقلعتي في الأعالي تشهدُ على تاريخي</a:t>
            </a:r>
            <a:r>
              <a:rPr lang="ar-MA" sz="3600" b="1" dirty="0"/>
              <a:t> </a:t>
            </a:r>
            <a:r>
              <a:rPr lang="ar-SA" sz="3600" b="1" dirty="0"/>
              <a:t>الأبي.</a:t>
            </a:r>
            <a:r>
              <a:rPr lang="ar-MA" sz="3600" b="1" dirty="0"/>
              <a:t> </a:t>
            </a:r>
            <a:r>
              <a:rPr lang="ar-SA" sz="3600" b="1" dirty="0"/>
              <a:t>اسمي يُنطق بالخيرِ والسلام</a:t>
            </a:r>
            <a:r>
              <a:rPr lang="ar-MA" sz="3600" b="1" dirty="0"/>
              <a:t>. </a:t>
            </a:r>
          </a:p>
          <a:p>
            <a:pPr algn="ctr" rtl="1"/>
            <a:r>
              <a:rPr lang="ar-SA" sz="3600" b="1" dirty="0"/>
              <a:t>فمَنْ أكونُ من مدن المغربِ؟</a:t>
            </a:r>
            <a:endParaRPr lang="fr-MA" sz="3600" b="1" dirty="0"/>
          </a:p>
        </p:txBody>
      </p:sp>
      <p:sp>
        <p:nvSpPr>
          <p:cNvPr id="2" name="Rectangle : coins arrondis 1">
            <a:extLst>
              <a:ext uri="{FF2B5EF4-FFF2-40B4-BE49-F238E27FC236}">
                <a16:creationId xmlns:a16="http://schemas.microsoft.com/office/drawing/2014/main" id="{B76E8EFB-3E81-7E42-3B12-F69B1BB34822}"/>
              </a:ext>
            </a:extLst>
          </p:cNvPr>
          <p:cNvSpPr/>
          <p:nvPr/>
        </p:nvSpPr>
        <p:spPr>
          <a:xfrm>
            <a:off x="4050647" y="3338218"/>
            <a:ext cx="2876811"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5000" b="1" dirty="0"/>
              <a:t>مدينة أكادير</a:t>
            </a:r>
            <a:endParaRPr lang="fr-MA" sz="5000" b="1" dirty="0"/>
          </a:p>
        </p:txBody>
      </p:sp>
      <p:pic>
        <p:nvPicPr>
          <p:cNvPr id="5" name="Image 4">
            <a:extLst>
              <a:ext uri="{FF2B5EF4-FFF2-40B4-BE49-F238E27FC236}">
                <a16:creationId xmlns:a16="http://schemas.microsoft.com/office/drawing/2014/main" id="{8FBBC6CA-F399-3D73-8C8C-DEA0E2B30537}"/>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10033" y="1556792"/>
            <a:ext cx="3591955" cy="2321007"/>
          </a:xfrm>
          <a:prstGeom prst="rect">
            <a:avLst/>
          </a:prstGeom>
          <a:ln>
            <a:solidFill>
              <a:srgbClr val="000099"/>
            </a:solidFill>
          </a:ln>
        </p:spPr>
      </p:pic>
      <p:pic>
        <p:nvPicPr>
          <p:cNvPr id="7" name="Image 6">
            <a:extLst>
              <a:ext uri="{FF2B5EF4-FFF2-40B4-BE49-F238E27FC236}">
                <a16:creationId xmlns:a16="http://schemas.microsoft.com/office/drawing/2014/main" id="{17D71D30-5181-D90C-20B0-FAF4590CE42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6223" y="4080131"/>
            <a:ext cx="3623223" cy="2321007"/>
          </a:xfrm>
          <a:prstGeom prst="rect">
            <a:avLst/>
          </a:prstGeom>
          <a:ln>
            <a:solidFill>
              <a:srgbClr val="000099"/>
            </a:solidFill>
          </a:ln>
        </p:spPr>
      </p:pic>
      <p:sp>
        <p:nvSpPr>
          <p:cNvPr id="10" name="Rectangle : coins arrondis 9">
            <a:extLst>
              <a:ext uri="{FF2B5EF4-FFF2-40B4-BE49-F238E27FC236}">
                <a16:creationId xmlns:a16="http://schemas.microsoft.com/office/drawing/2014/main" id="{14BA2466-A58C-4E12-C8CA-85A0C53EF964}"/>
              </a:ext>
            </a:extLst>
          </p:cNvPr>
          <p:cNvSpPr/>
          <p:nvPr/>
        </p:nvSpPr>
        <p:spPr>
          <a:xfrm>
            <a:off x="4050647" y="5380289"/>
            <a:ext cx="2876811" cy="1020849"/>
          </a:xfrm>
          <a:prstGeom prst="roundRect">
            <a:avLst>
              <a:gd name="adj" fmla="val 37645"/>
            </a:avLst>
          </a:prstGeom>
          <a:solidFill>
            <a:srgbClr val="33CC33"/>
          </a:solidFill>
          <a:ln>
            <a:solidFill>
              <a:srgbClr val="33CC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fr-MA" sz="4800" b="1" dirty="0"/>
              <a:t>ⴰⴳⴰⴷⵉⵔ</a:t>
            </a:r>
          </a:p>
        </p:txBody>
      </p:sp>
    </p:spTree>
    <p:custDataLst>
      <p:tags r:id="rId1"/>
    </p:custDataLst>
    <p:extLst>
      <p:ext uri="{BB962C8B-B14F-4D97-AF65-F5344CB8AC3E}">
        <p14:creationId xmlns:p14="http://schemas.microsoft.com/office/powerpoint/2010/main" val="266030454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500" autoRev="1" fill="hold">
                                          <p:stCondLst>
                                            <p:cond delay="0"/>
                                          </p:stCondLst>
                                        </p:cTn>
                                        <p:tgtEl>
                                          <p:spTgt spid="2"/>
                                        </p:tgtEl>
                                        <p:attrNameLst>
                                          <p:attrName>ppt_w</p:attrName>
                                        </p:attrNameLst>
                                      </p:cBhvr>
                                    </p:anim>
                                    <p:anim by="(#ppt_w*0.50)" calcmode="lin" valueType="num">
                                      <p:cBhvr>
                                        <p:cTn id="8" dur="500" decel="50000" autoRev="1" fill="hold">
                                          <p:stCondLst>
                                            <p:cond delay="0"/>
                                          </p:stCondLst>
                                        </p:cTn>
                                        <p:tgtEl>
                                          <p:spTgt spid="2"/>
                                        </p:tgtEl>
                                        <p:attrNameLst>
                                          <p:attrName>ppt_x</p:attrName>
                                        </p:attrNameLst>
                                      </p:cBhvr>
                                    </p:anim>
                                    <p:anim from="(-#ppt_h/2)" to="(#ppt_y)" calcmode="lin" valueType="num">
                                      <p:cBhvr>
                                        <p:cTn id="9" dur="1000" fill="hold">
                                          <p:stCondLst>
                                            <p:cond delay="0"/>
                                          </p:stCondLst>
                                        </p:cTn>
                                        <p:tgtEl>
                                          <p:spTgt spid="2"/>
                                        </p:tgtEl>
                                        <p:attrNameLst>
                                          <p:attrName>ppt_y</p:attrName>
                                        </p:attrNameLst>
                                      </p:cBhvr>
                                    </p:anim>
                                    <p:animRot by="21600000">
                                      <p:cBhvr>
                                        <p:cTn id="10" dur="1000" fill="hold">
                                          <p:stCondLst>
                                            <p:cond delay="0"/>
                                          </p:stCondLst>
                                        </p:cTn>
                                        <p:tgtEl>
                                          <p:spTgt spid="2"/>
                                        </p:tgtEl>
                                        <p:attrNameLst>
                                          <p:attrName>r</p:attrName>
                                        </p:attrNameLst>
                                      </p:cBhvr>
                                    </p:animRo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par>
                          <p:cTn id="17" fill="hold">
                            <p:stCondLst>
                              <p:cond delay="3000"/>
                            </p:stCondLst>
                            <p:childTnLst>
                              <p:par>
                                <p:cTn id="18" presetID="8" presetClass="entr" presetSubtype="32"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amond(out)">
                                      <p:cBhvr>
                                        <p:cTn id="20" dur="2000"/>
                                        <p:tgtEl>
                                          <p:spTgt spid="5"/>
                                        </p:tgtEl>
                                      </p:cBhvr>
                                    </p:animEffect>
                                  </p:childTnLst>
                                </p:cTn>
                              </p:par>
                              <p:par>
                                <p:cTn id="21" presetID="8" presetClass="entr" presetSubtype="32"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amond(out)">
                                      <p:cBhvr>
                                        <p:cTn id="2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0782A4A-BE83-7BF7-7502-12D6500806D1}"/>
            </a:ext>
          </a:extLst>
        </p:cNvPr>
        <p:cNvGrpSpPr/>
        <p:nvPr/>
      </p:nvGrpSpPr>
      <p:grpSpPr>
        <a:xfrm>
          <a:off x="0" y="0"/>
          <a:ext cx="0" cy="0"/>
          <a:chOff x="0" y="0"/>
          <a:chExt cx="0" cy="0"/>
        </a:xfrm>
      </p:grpSpPr>
      <p:sp useBgFill="1">
        <p:nvSpPr>
          <p:cNvPr id="2059" name="Rectangle 2058">
            <a:extLst>
              <a:ext uri="{FF2B5EF4-FFF2-40B4-BE49-F238E27FC236}">
                <a16:creationId xmlns:a16="http://schemas.microsoft.com/office/drawing/2014/main" id="{2A305271-EE72-BF83-DB12-8249B7A76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054" name="Picture 6" descr="Résultat de recherche d'images pour &quot;‫العلم المغربي‬‎&quot;">
            <a:extLst>
              <a:ext uri="{FF2B5EF4-FFF2-40B4-BE49-F238E27FC236}">
                <a16:creationId xmlns:a16="http://schemas.microsoft.com/office/drawing/2014/main" id="{B6093137-0220-D416-1304-D3FD1F216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8779" t="7883" r="25725"/>
          <a:stretch>
            <a:fillRect/>
          </a:stretch>
        </p:blipFill>
        <p:spPr bwMode="auto">
          <a:xfrm>
            <a:off x="3523488" y="10"/>
            <a:ext cx="8668512" cy="6857990"/>
          </a:xfrm>
          <a:prstGeom prst="rect">
            <a:avLst/>
          </a:prstGeom>
          <a:extLst>
            <a:ext uri="{909E8E84-426E-40DD-AFC4-6F175D3DCCD1}">
              <a14:hiddenFill xmlns:a14="http://schemas.microsoft.com/office/drawing/2010/main">
                <a:solidFill>
                  <a:srgbClr val="FFFFFF"/>
                </a:solidFill>
              </a14:hiddenFill>
            </a:ext>
          </a:extLst>
        </p:spPr>
      </p:pic>
      <p:sp>
        <p:nvSpPr>
          <p:cNvPr id="2061" name="Rectangle 2060">
            <a:extLst>
              <a:ext uri="{FF2B5EF4-FFF2-40B4-BE49-F238E27FC236}">
                <a16:creationId xmlns:a16="http://schemas.microsoft.com/office/drawing/2014/main" id="{EF45ED2D-5AC6-C580-6256-61108DB263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63" name="Rectangle 2062">
            <a:extLst>
              <a:ext uri="{FF2B5EF4-FFF2-40B4-BE49-F238E27FC236}">
                <a16:creationId xmlns:a16="http://schemas.microsoft.com/office/drawing/2014/main" id="{978525A2-4946-CD03-3822-9E9D6161B7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Calibri" panose="020F0502020204030204"/>
            </a:endParaRPr>
          </a:p>
        </p:txBody>
      </p:sp>
      <p:sp>
        <p:nvSpPr>
          <p:cNvPr id="2065" name="Rectangle 2064">
            <a:extLst>
              <a:ext uri="{FF2B5EF4-FFF2-40B4-BE49-F238E27FC236}">
                <a16:creationId xmlns:a16="http://schemas.microsoft.com/office/drawing/2014/main" id="{D7B2659D-EE3F-7CBB-81B0-FAB4C44B67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Image 11">
            <a:extLst>
              <a:ext uri="{FF2B5EF4-FFF2-40B4-BE49-F238E27FC236}">
                <a16:creationId xmlns:a16="http://schemas.microsoft.com/office/drawing/2014/main" id="{C457606F-8BB2-8D2B-1530-61E80872261B}"/>
              </a:ext>
            </a:extLst>
          </p:cNvPr>
          <p:cNvPicPr>
            <a:picLocks noChangeAspect="1"/>
          </p:cNvPicPr>
          <p:nvPr/>
        </p:nvPicPr>
        <p:blipFill>
          <a:blip r:embed="rId3"/>
          <a:stretch>
            <a:fillRect/>
          </a:stretch>
        </p:blipFill>
        <p:spPr>
          <a:xfrm>
            <a:off x="479792" y="4464483"/>
            <a:ext cx="3996000" cy="201351"/>
          </a:xfrm>
          <a:prstGeom prst="rect">
            <a:avLst/>
          </a:prstGeom>
        </p:spPr>
      </p:pic>
      <p:sp>
        <p:nvSpPr>
          <p:cNvPr id="2" name="AutoShape 2" descr="Résultat de recherche d'images pour &quot;‫العلم المغربي‬‎&quot;">
            <a:extLst>
              <a:ext uri="{FF2B5EF4-FFF2-40B4-BE49-F238E27FC236}">
                <a16:creationId xmlns:a16="http://schemas.microsoft.com/office/drawing/2014/main" id="{FF5C8A35-3646-DD56-E88C-946A6558DAF7}"/>
              </a:ext>
            </a:extLst>
          </p:cNvPr>
          <p:cNvSpPr>
            <a:spLocks noChangeAspect="1" noChangeArrowheads="1"/>
          </p:cNvSpPr>
          <p:nvPr/>
        </p:nvSpPr>
        <p:spPr bwMode="auto">
          <a:xfrm>
            <a:off x="1679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3" name="AutoShape 4" descr="Résultat de recherche d'images pour &quot;‫العلم المغربي‬‎&quot;">
            <a:extLst>
              <a:ext uri="{FF2B5EF4-FFF2-40B4-BE49-F238E27FC236}">
                <a16:creationId xmlns:a16="http://schemas.microsoft.com/office/drawing/2014/main" id="{DB80F200-560C-171C-EB0D-C11BA980E928}"/>
              </a:ext>
            </a:extLst>
          </p:cNvPr>
          <p:cNvSpPr>
            <a:spLocks noChangeAspect="1" noChangeArrowheads="1"/>
          </p:cNvSpPr>
          <p:nvPr/>
        </p:nvSpPr>
        <p:spPr bwMode="auto">
          <a:xfrm>
            <a:off x="18319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4" name="Picture 2" descr="مقال عن حب الوطن - موقع مقالات">
            <a:extLst>
              <a:ext uri="{FF2B5EF4-FFF2-40B4-BE49-F238E27FC236}">
                <a16:creationId xmlns:a16="http://schemas.microsoft.com/office/drawing/2014/main" id="{300ECB45-5506-F4F6-450F-8A90AD9AC4CA}"/>
              </a:ext>
            </a:extLst>
          </p:cNvPr>
          <p:cNvPicPr>
            <a:picLocks noChangeAspect="1" noChangeArrowheads="1"/>
          </p:cNvPicPr>
          <p:nvPr/>
        </p:nvPicPr>
        <p:blipFill rotWithShape="1">
          <a:blip r:embed="rId4">
            <a:clrChange>
              <a:clrFrom>
                <a:srgbClr val="FFD31E"/>
              </a:clrFrom>
              <a:clrTo>
                <a:srgbClr val="FFD31E">
                  <a:alpha val="0"/>
                </a:srgbClr>
              </a:clrTo>
            </a:clrChange>
            <a:extLst>
              <a:ext uri="{28A0092B-C50C-407E-A947-70E740481C1C}">
                <a14:useLocalDpi xmlns:a14="http://schemas.microsoft.com/office/drawing/2010/main" val="0"/>
              </a:ext>
            </a:extLst>
          </a:blip>
          <a:srcRect l="10311" t="20411" r="10311" b="27808"/>
          <a:stretch/>
        </p:blipFill>
        <p:spPr bwMode="auto">
          <a:xfrm>
            <a:off x="481028" y="836712"/>
            <a:ext cx="5584877" cy="2327032"/>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1748DF04-EDD3-B995-B79E-B154A94BB32F}"/>
              </a:ext>
            </a:extLst>
          </p:cNvPr>
          <p:cNvSpPr txBox="1"/>
          <p:nvPr/>
        </p:nvSpPr>
        <p:spPr>
          <a:xfrm>
            <a:off x="767408" y="3645024"/>
            <a:ext cx="4686173" cy="1323439"/>
          </a:xfrm>
          <a:prstGeom prst="rect">
            <a:avLst/>
          </a:prstGeom>
          <a:noFill/>
        </p:spPr>
        <p:txBody>
          <a:bodyPr wrap="square" rtlCol="0">
            <a:spAutoFit/>
          </a:bodyPr>
          <a:lstStyle/>
          <a:p>
            <a:pPr algn="ctr" rtl="1"/>
            <a:r>
              <a:rPr lang="ar-MA" sz="3200" dirty="0">
                <a:latin typeface="Elgharib- Alwi Sahafa" panose="02000500000000000000" pitchFamily="2" charset="-78"/>
                <a:cs typeface="Sultan Medium" pitchFamily="2" charset="-78"/>
              </a:rPr>
              <a:t>إعداد ذ. عبد الحفيظ اليعقوبي</a:t>
            </a:r>
          </a:p>
          <a:p>
            <a:pPr algn="ctr" rtl="1"/>
            <a:r>
              <a:rPr lang="fr-FR" sz="2400" b="1" dirty="0">
                <a:cs typeface="B Fantezy" panose="00000400000000000000" pitchFamily="2" charset="-78"/>
              </a:rPr>
              <a:t>elyacoubi82@gmail.com</a:t>
            </a:r>
            <a:endParaRPr lang="ar-MA" sz="2400" b="1" dirty="0">
              <a:cs typeface="B Fantezy" panose="00000400000000000000" pitchFamily="2" charset="-78"/>
            </a:endParaRPr>
          </a:p>
          <a:p>
            <a:pPr algn="ctr" rtl="1"/>
            <a:r>
              <a:rPr lang="fr-FR" sz="2400" b="1" dirty="0">
                <a:cs typeface="+mj-cs"/>
              </a:rPr>
              <a:t>06 66 76 95 76</a:t>
            </a:r>
          </a:p>
        </p:txBody>
      </p:sp>
      <p:grpSp>
        <p:nvGrpSpPr>
          <p:cNvPr id="6" name="Groupe 5">
            <a:extLst>
              <a:ext uri="{FF2B5EF4-FFF2-40B4-BE49-F238E27FC236}">
                <a16:creationId xmlns:a16="http://schemas.microsoft.com/office/drawing/2014/main" id="{1C9C2BC6-7E3B-5130-732A-4DB3F0155D6F}"/>
              </a:ext>
            </a:extLst>
          </p:cNvPr>
          <p:cNvGrpSpPr/>
          <p:nvPr/>
        </p:nvGrpSpPr>
        <p:grpSpPr>
          <a:xfrm>
            <a:off x="1055440" y="5301208"/>
            <a:ext cx="3672408" cy="751908"/>
            <a:chOff x="4727848" y="4509120"/>
            <a:chExt cx="6240915" cy="1277798"/>
          </a:xfrm>
        </p:grpSpPr>
        <p:pic>
          <p:nvPicPr>
            <p:cNvPr id="7" name="Image 6" descr="Images de Logo facebook svg – Téléchargement gratuit sur Freepik">
              <a:extLst>
                <a:ext uri="{FF2B5EF4-FFF2-40B4-BE49-F238E27FC236}">
                  <a16:creationId xmlns:a16="http://schemas.microsoft.com/office/drawing/2014/main" id="{71F02B4A-A1B2-6A58-0B99-E9848B457FF1}"/>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14777" t="17356" r="20697" b="19058"/>
            <a:stretch>
              <a:fillRect/>
            </a:stretch>
          </p:blipFill>
          <p:spPr bwMode="auto">
            <a:xfrm>
              <a:off x="4727848" y="4632992"/>
              <a:ext cx="1127646" cy="1111086"/>
            </a:xfrm>
            <a:prstGeom prst="rect">
              <a:avLst/>
            </a:prstGeom>
            <a:noFill/>
            <a:ln>
              <a:noFill/>
            </a:ln>
            <a:extLst>
              <a:ext uri="{53640926-AAD7-44D8-BBD7-CCE9431645EC}">
                <a14:shadowObscured xmlns:a14="http://schemas.microsoft.com/office/drawing/2010/main"/>
              </a:ext>
            </a:extLst>
          </p:spPr>
        </p:pic>
        <p:pic>
          <p:nvPicPr>
            <p:cNvPr id="8" name="Image 7" descr="Images de Logo youtube png – Téléchargement gratuit sur Freepik">
              <a:extLst>
                <a:ext uri="{FF2B5EF4-FFF2-40B4-BE49-F238E27FC236}">
                  <a16:creationId xmlns:a16="http://schemas.microsoft.com/office/drawing/2014/main" id="{DA70C94D-7598-CFAB-06AA-4C59A62A5A79}"/>
                </a:ext>
              </a:extLst>
            </p:cNvPr>
            <p:cNvPicPr>
              <a:picLocks noChangeAspect="1"/>
            </p:cNvPicPr>
            <p:nvPr/>
          </p:nvPicPr>
          <p:blipFill rotWithShape="1">
            <a:blip r:embed="rId6" cstate="print">
              <a:clrChange>
                <a:clrFrom>
                  <a:srgbClr val="FCFAFD"/>
                </a:clrFrom>
                <a:clrTo>
                  <a:srgbClr val="FCFAFD">
                    <a:alpha val="0"/>
                  </a:srgbClr>
                </a:clrTo>
              </a:clrChange>
              <a:extLst>
                <a:ext uri="{28A0092B-C50C-407E-A947-70E740481C1C}">
                  <a14:useLocalDpi xmlns:a14="http://schemas.microsoft.com/office/drawing/2010/main" val="0"/>
                </a:ext>
              </a:extLst>
            </a:blip>
            <a:srcRect l="3753" t="3752" r="3124" b="3120"/>
            <a:stretch>
              <a:fillRect/>
            </a:stretch>
          </p:blipFill>
          <p:spPr bwMode="auto">
            <a:xfrm>
              <a:off x="8369344" y="4632992"/>
              <a:ext cx="1110977" cy="1111086"/>
            </a:xfrm>
            <a:prstGeom prst="rect">
              <a:avLst/>
            </a:prstGeom>
            <a:noFill/>
            <a:ln>
              <a:noFill/>
            </a:ln>
            <a:extLst>
              <a:ext uri="{53640926-AAD7-44D8-BBD7-CCE9431645EC}">
                <a14:shadowObscured xmlns:a14="http://schemas.microsoft.com/office/drawing/2010/main"/>
              </a:ext>
            </a:extLst>
          </p:spPr>
        </p:pic>
        <p:pic>
          <p:nvPicPr>
            <p:cNvPr id="9" name="Image 8" descr="Une image contenant motif, carré, pixel, conception&#10;&#10;Le contenu généré par l’IA peut être incorrect.">
              <a:extLst>
                <a:ext uri="{FF2B5EF4-FFF2-40B4-BE49-F238E27FC236}">
                  <a16:creationId xmlns:a16="http://schemas.microsoft.com/office/drawing/2014/main" id="{5C6E9AA8-BC00-C9B8-9010-A7CEFC623C7E}"/>
                </a:ext>
              </a:extLst>
            </p:cNvPr>
            <p:cNvPicPr>
              <a:picLocks noChangeAspect="1"/>
            </p:cNvPicPr>
            <p:nvPr/>
          </p:nvPicPr>
          <p:blipFill rotWithShape="1">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l="9545" t="9543" r="8461" b="10700"/>
            <a:stretch>
              <a:fillRect/>
            </a:stretch>
          </p:blipFill>
          <p:spPr bwMode="auto">
            <a:xfrm>
              <a:off x="6065541" y="4509120"/>
              <a:ext cx="1313953" cy="1277798"/>
            </a:xfrm>
            <a:prstGeom prst="rect">
              <a:avLst/>
            </a:prstGeom>
            <a:noFill/>
            <a:ln>
              <a:noFill/>
            </a:ln>
            <a:extLst>
              <a:ext uri="{53640926-AAD7-44D8-BBD7-CCE9431645EC}">
                <a14:shadowObscured xmlns:a14="http://schemas.microsoft.com/office/drawing/2010/main"/>
              </a:ext>
            </a:extLst>
          </p:spPr>
        </p:pic>
        <p:pic>
          <p:nvPicPr>
            <p:cNvPr id="10" name="Image 9" descr="Une image contenant motif, Graphique, pixel, conception&#10;&#10;Le contenu généré par l’IA peut être incorrect.">
              <a:extLst>
                <a:ext uri="{FF2B5EF4-FFF2-40B4-BE49-F238E27FC236}">
                  <a16:creationId xmlns:a16="http://schemas.microsoft.com/office/drawing/2014/main" id="{02680889-5FE1-4E6E-85DF-3336A93BC59B}"/>
                </a:ext>
              </a:extLst>
            </p:cNvPr>
            <p:cNvPicPr>
              <a:picLocks noChangeAspect="1"/>
            </p:cNvPicPr>
            <p:nvPr/>
          </p:nvPicPr>
          <p:blipFill rotWithShape="1">
            <a:blip r:embed="rId8" cstate="print">
              <a:clrChange>
                <a:clrFrom>
                  <a:srgbClr val="FFFFFF"/>
                </a:clrFrom>
                <a:clrTo>
                  <a:srgbClr val="FFFFFF">
                    <a:alpha val="0"/>
                  </a:srgbClr>
                </a:clrTo>
              </a:clrChange>
              <a:extLst>
                <a:ext uri="{28A0092B-C50C-407E-A947-70E740481C1C}">
                  <a14:useLocalDpi xmlns:a14="http://schemas.microsoft.com/office/drawing/2010/main" val="0"/>
                </a:ext>
              </a:extLst>
            </a:blip>
            <a:srcRect l="8983" t="8421" r="8475" b="9582"/>
            <a:stretch>
              <a:fillRect/>
            </a:stretch>
          </p:blipFill>
          <p:spPr bwMode="auto">
            <a:xfrm>
              <a:off x="9682266" y="4509120"/>
              <a:ext cx="1286497" cy="1277798"/>
            </a:xfrm>
            <a:prstGeom prst="rect">
              <a:avLst/>
            </a:prstGeom>
            <a:noFill/>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400741659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anim calcmode="lin" valueType="num">
                                      <p:cBhvr>
                                        <p:cTn id="8" dur="750" fill="hold"/>
                                        <p:tgtEl>
                                          <p:spTgt spid="5"/>
                                        </p:tgtEl>
                                        <p:attrNameLst>
                                          <p:attrName>ppt_x</p:attrName>
                                        </p:attrNameLst>
                                      </p:cBhvr>
                                      <p:tavLst>
                                        <p:tav tm="0">
                                          <p:val>
                                            <p:strVal val="#ppt_x"/>
                                          </p:val>
                                        </p:tav>
                                        <p:tav tm="100000">
                                          <p:val>
                                            <p:strVal val="#ppt_x"/>
                                          </p:val>
                                        </p:tav>
                                      </p:tavLst>
                                    </p:anim>
                                    <p:anim calcmode="lin" valueType="num">
                                      <p:cBhvr>
                                        <p:cTn id="9" dur="75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75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750"/>
                                        <p:tgtEl>
                                          <p:spTgt spid="6"/>
                                        </p:tgtEl>
                                      </p:cBhvr>
                                    </p:animEffect>
                                    <p:anim calcmode="lin" valueType="num">
                                      <p:cBhvr>
                                        <p:cTn id="14" dur="750" fill="hold"/>
                                        <p:tgtEl>
                                          <p:spTgt spid="6"/>
                                        </p:tgtEl>
                                        <p:attrNameLst>
                                          <p:attrName>ppt_x</p:attrName>
                                        </p:attrNameLst>
                                      </p:cBhvr>
                                      <p:tavLst>
                                        <p:tav tm="0">
                                          <p:val>
                                            <p:strVal val="#ppt_x"/>
                                          </p:val>
                                        </p:tav>
                                        <p:tav tm="100000">
                                          <p:val>
                                            <p:strVal val="#ppt_x"/>
                                          </p:val>
                                        </p:tav>
                                      </p:tavLst>
                                    </p:anim>
                                    <p:anim calcmode="lin" valueType="num">
                                      <p:cBhvr>
                                        <p:cTn id="15"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Photos sur Banderole maroc – Télécharger des images gratuites de haute  qualité | Magnific (anciennement Freepik)">
            <a:extLst>
              <a:ext uri="{FF2B5EF4-FFF2-40B4-BE49-F238E27FC236}">
                <a16:creationId xmlns:a16="http://schemas.microsoft.com/office/drawing/2014/main" id="{8B4A0803-D132-246A-B06D-860A5753B7CC}"/>
              </a:ext>
            </a:extLst>
          </p:cNvPr>
          <p:cNvPicPr>
            <a:picLocks noChangeAspect="1"/>
          </p:cNvPicPr>
          <p:nvPr/>
        </p:nvPicPr>
        <p:blipFill>
          <a:blip r:embed="rId2"/>
          <a:stretch>
            <a:fillRect/>
          </a:stretch>
        </p:blipFill>
        <p:spPr>
          <a:xfrm>
            <a:off x="-1" y="0"/>
            <a:ext cx="12192001" cy="6858000"/>
          </a:xfrm>
          <a:prstGeom prst="rect">
            <a:avLst/>
          </a:prstGeom>
        </p:spPr>
      </p:pic>
      <p:grpSp>
        <p:nvGrpSpPr>
          <p:cNvPr id="13" name="Groupe 12">
            <a:extLst>
              <a:ext uri="{FF2B5EF4-FFF2-40B4-BE49-F238E27FC236}">
                <a16:creationId xmlns:a16="http://schemas.microsoft.com/office/drawing/2014/main" id="{932DF234-3AD8-03CE-424F-20973BD1C193}"/>
              </a:ext>
            </a:extLst>
          </p:cNvPr>
          <p:cNvGrpSpPr/>
          <p:nvPr/>
        </p:nvGrpSpPr>
        <p:grpSpPr>
          <a:xfrm>
            <a:off x="4511824" y="4581128"/>
            <a:ext cx="5616624" cy="1149977"/>
            <a:chOff x="4727848" y="4509120"/>
            <a:chExt cx="6240915" cy="1277798"/>
          </a:xfrm>
        </p:grpSpPr>
        <p:pic>
          <p:nvPicPr>
            <p:cNvPr id="6" name="Image 5" descr="Images de Logo facebook svg – Téléchargement gratuit sur Freepik">
              <a:extLst>
                <a:ext uri="{FF2B5EF4-FFF2-40B4-BE49-F238E27FC236}">
                  <a16:creationId xmlns:a16="http://schemas.microsoft.com/office/drawing/2014/main" id="{D16E4E44-248D-9194-7166-C0436049BFD6}"/>
                </a:ext>
              </a:extLst>
            </p:cNvPr>
            <p:cNvPicPr>
              <a:picLocks noChangeAspect="1"/>
            </p:cNvPicPr>
            <p:nvPr/>
          </p:nvPicPr>
          <p:blipFill rotWithShape="1">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14777" t="17356" r="20697" b="19058"/>
            <a:stretch>
              <a:fillRect/>
            </a:stretch>
          </p:blipFill>
          <p:spPr bwMode="auto">
            <a:xfrm>
              <a:off x="4727848" y="4632992"/>
              <a:ext cx="1127646" cy="1111086"/>
            </a:xfrm>
            <a:prstGeom prst="rect">
              <a:avLst/>
            </a:prstGeom>
            <a:noFill/>
            <a:ln>
              <a:noFill/>
            </a:ln>
            <a:extLst>
              <a:ext uri="{53640926-AAD7-44D8-BBD7-CCE9431645EC}">
                <a14:shadowObscured xmlns:a14="http://schemas.microsoft.com/office/drawing/2010/main"/>
              </a:ext>
            </a:extLst>
          </p:spPr>
        </p:pic>
        <p:pic>
          <p:nvPicPr>
            <p:cNvPr id="7" name="Image 6" descr="Images de Logo youtube png – Téléchargement gratuit sur Freepik">
              <a:extLst>
                <a:ext uri="{FF2B5EF4-FFF2-40B4-BE49-F238E27FC236}">
                  <a16:creationId xmlns:a16="http://schemas.microsoft.com/office/drawing/2014/main" id="{96D2BFDA-F60E-FF3A-0C25-45DDED26D365}"/>
                </a:ext>
              </a:extLst>
            </p:cNvPr>
            <p:cNvPicPr>
              <a:picLocks noChangeAspect="1"/>
            </p:cNvPicPr>
            <p:nvPr/>
          </p:nvPicPr>
          <p:blipFill rotWithShape="1">
            <a:blip r:embed="rId4" cstate="print">
              <a:clrChange>
                <a:clrFrom>
                  <a:srgbClr val="FCFAFD"/>
                </a:clrFrom>
                <a:clrTo>
                  <a:srgbClr val="FCFAFD">
                    <a:alpha val="0"/>
                  </a:srgbClr>
                </a:clrTo>
              </a:clrChange>
              <a:extLst>
                <a:ext uri="{28A0092B-C50C-407E-A947-70E740481C1C}">
                  <a14:useLocalDpi xmlns:a14="http://schemas.microsoft.com/office/drawing/2010/main" val="0"/>
                </a:ext>
              </a:extLst>
            </a:blip>
            <a:srcRect l="3753" t="3752" r="3124" b="3120"/>
            <a:stretch>
              <a:fillRect/>
            </a:stretch>
          </p:blipFill>
          <p:spPr bwMode="auto">
            <a:xfrm>
              <a:off x="8369344" y="4632992"/>
              <a:ext cx="1110977" cy="1111086"/>
            </a:xfrm>
            <a:prstGeom prst="rect">
              <a:avLst/>
            </a:prstGeom>
            <a:noFill/>
            <a:ln>
              <a:noFill/>
            </a:ln>
            <a:extLst>
              <a:ext uri="{53640926-AAD7-44D8-BBD7-CCE9431645EC}">
                <a14:shadowObscured xmlns:a14="http://schemas.microsoft.com/office/drawing/2010/main"/>
              </a:ext>
            </a:extLst>
          </p:spPr>
        </p:pic>
        <p:pic>
          <p:nvPicPr>
            <p:cNvPr id="8" name="Image 7" descr="Une image contenant motif, carré, pixel, conception&#10;&#10;Le contenu généré par l’IA peut être incorrect.">
              <a:extLst>
                <a:ext uri="{FF2B5EF4-FFF2-40B4-BE49-F238E27FC236}">
                  <a16:creationId xmlns:a16="http://schemas.microsoft.com/office/drawing/2014/main" id="{4A2D41C4-F141-9B81-ACAC-6285E9DCE62C}"/>
                </a:ext>
              </a:extLst>
            </p:cNvPr>
            <p:cNvPicPr>
              <a:picLocks noChangeAspect="1"/>
            </p:cNvPicPr>
            <p:nvPr/>
          </p:nvPicPr>
          <p:blipFill rotWithShape="1">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rcRect l="9545" t="9543" r="8461" b="10700"/>
            <a:stretch>
              <a:fillRect/>
            </a:stretch>
          </p:blipFill>
          <p:spPr bwMode="auto">
            <a:xfrm>
              <a:off x="6065541" y="4509120"/>
              <a:ext cx="1313953" cy="1277798"/>
            </a:xfrm>
            <a:prstGeom prst="rect">
              <a:avLst/>
            </a:prstGeom>
            <a:noFill/>
            <a:ln>
              <a:noFill/>
            </a:ln>
            <a:extLst>
              <a:ext uri="{53640926-AAD7-44D8-BBD7-CCE9431645EC}">
                <a14:shadowObscured xmlns:a14="http://schemas.microsoft.com/office/drawing/2010/main"/>
              </a:ext>
            </a:extLst>
          </p:spPr>
        </p:pic>
        <p:pic>
          <p:nvPicPr>
            <p:cNvPr id="9" name="Image 8" descr="Une image contenant motif, Graphique, pixel, conception&#10;&#10;Le contenu généré par l’IA peut être incorrect.">
              <a:extLst>
                <a:ext uri="{FF2B5EF4-FFF2-40B4-BE49-F238E27FC236}">
                  <a16:creationId xmlns:a16="http://schemas.microsoft.com/office/drawing/2014/main" id="{5F4F2F96-7508-10EA-B43C-742FCE84CC5C}"/>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8983" t="8421" r="8475" b="9582"/>
            <a:stretch>
              <a:fillRect/>
            </a:stretch>
          </p:blipFill>
          <p:spPr bwMode="auto">
            <a:xfrm>
              <a:off x="9682266" y="4509120"/>
              <a:ext cx="1286497" cy="1277798"/>
            </a:xfrm>
            <a:prstGeom prst="rect">
              <a:avLst/>
            </a:prstGeom>
            <a:noFill/>
            <a:ln>
              <a:noFill/>
            </a:ln>
            <a:extLst>
              <a:ext uri="{53640926-AAD7-44D8-BBD7-CCE9431645EC}">
                <a14:shadowObscured xmlns:a14="http://schemas.microsoft.com/office/drawing/2010/main"/>
              </a:ext>
            </a:extLst>
          </p:spPr>
        </p:pic>
      </p:grpSp>
      <p:sp>
        <p:nvSpPr>
          <p:cNvPr id="10" name="ZoneTexte 9">
            <a:extLst>
              <a:ext uri="{FF2B5EF4-FFF2-40B4-BE49-F238E27FC236}">
                <a16:creationId xmlns:a16="http://schemas.microsoft.com/office/drawing/2014/main" id="{108A98DF-3605-A2E6-33F8-A828196EFAD4}"/>
              </a:ext>
            </a:extLst>
          </p:cNvPr>
          <p:cNvSpPr txBox="1"/>
          <p:nvPr/>
        </p:nvSpPr>
        <p:spPr>
          <a:xfrm>
            <a:off x="5159895" y="1052736"/>
            <a:ext cx="6912769" cy="830997"/>
          </a:xfrm>
          <a:prstGeom prst="rect">
            <a:avLst/>
          </a:prstGeom>
          <a:noFill/>
        </p:spPr>
        <p:txBody>
          <a:bodyPr wrap="square" rtlCol="0">
            <a:spAutoFit/>
          </a:bodyPr>
          <a:lstStyle/>
          <a:p>
            <a:pPr algn="ctr" rtl="1"/>
            <a:r>
              <a:rPr lang="ar-MA" sz="4800" dirty="0">
                <a:latin typeface="Elgharib- Alwi Sahafa" panose="02000500000000000000" pitchFamily="2" charset="-78"/>
                <a:cs typeface="Sultan Medium" pitchFamily="2" charset="-78"/>
              </a:rPr>
              <a:t>إعداد ذ. عبد الحفيظ اليعقوبي</a:t>
            </a:r>
          </a:p>
        </p:txBody>
      </p:sp>
      <p:sp>
        <p:nvSpPr>
          <p:cNvPr id="11" name="ZoneTexte 10">
            <a:extLst>
              <a:ext uri="{FF2B5EF4-FFF2-40B4-BE49-F238E27FC236}">
                <a16:creationId xmlns:a16="http://schemas.microsoft.com/office/drawing/2014/main" id="{38790843-415B-B46C-89F1-51741B4372EF}"/>
              </a:ext>
            </a:extLst>
          </p:cNvPr>
          <p:cNvSpPr txBox="1"/>
          <p:nvPr/>
        </p:nvSpPr>
        <p:spPr>
          <a:xfrm>
            <a:off x="5519936" y="2155503"/>
            <a:ext cx="5971573" cy="769441"/>
          </a:xfrm>
          <a:prstGeom prst="rect">
            <a:avLst/>
          </a:prstGeom>
          <a:noFill/>
        </p:spPr>
        <p:txBody>
          <a:bodyPr wrap="square" rtlCol="0">
            <a:spAutoFit/>
          </a:bodyPr>
          <a:lstStyle/>
          <a:p>
            <a:pPr algn="ctr" rtl="1"/>
            <a:r>
              <a:rPr lang="fr-FR" sz="4400" b="1" dirty="0">
                <a:cs typeface="B Fantezy" panose="00000400000000000000" pitchFamily="2" charset="-78"/>
              </a:rPr>
              <a:t>elyacoubi82@gmail.com</a:t>
            </a:r>
            <a:endParaRPr lang="ar-MA" sz="4400" b="1" dirty="0">
              <a:cs typeface="B Fantezy" panose="00000400000000000000" pitchFamily="2" charset="-78"/>
            </a:endParaRPr>
          </a:p>
        </p:txBody>
      </p:sp>
      <p:sp>
        <p:nvSpPr>
          <p:cNvPr id="12" name="ZoneTexte 11">
            <a:extLst>
              <a:ext uri="{FF2B5EF4-FFF2-40B4-BE49-F238E27FC236}">
                <a16:creationId xmlns:a16="http://schemas.microsoft.com/office/drawing/2014/main" id="{96F238D5-1F00-909B-1524-C711A7332565}"/>
              </a:ext>
            </a:extLst>
          </p:cNvPr>
          <p:cNvSpPr txBox="1"/>
          <p:nvPr/>
        </p:nvSpPr>
        <p:spPr>
          <a:xfrm>
            <a:off x="6546276" y="3395198"/>
            <a:ext cx="3918891" cy="830997"/>
          </a:xfrm>
          <a:prstGeom prst="rect">
            <a:avLst/>
          </a:prstGeom>
          <a:noFill/>
        </p:spPr>
        <p:txBody>
          <a:bodyPr wrap="square" rtlCol="0">
            <a:spAutoFit/>
          </a:bodyPr>
          <a:lstStyle/>
          <a:p>
            <a:pPr algn="ctr" rtl="1"/>
            <a:r>
              <a:rPr lang="fr-FR" sz="4800" b="1" dirty="0">
                <a:cs typeface="+mj-cs"/>
              </a:rPr>
              <a:t>06 66 76 95 76</a:t>
            </a:r>
          </a:p>
        </p:txBody>
      </p:sp>
    </p:spTree>
    <p:extLst>
      <p:ext uri="{BB962C8B-B14F-4D97-AF65-F5344CB8AC3E}">
        <p14:creationId xmlns:p14="http://schemas.microsoft.com/office/powerpoint/2010/main" val="16417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1000"/>
                                        <p:tgtEl>
                                          <p:spTgt spid="13"/>
                                        </p:tgtEl>
                                      </p:cBhvr>
                                    </p:animEffect>
                                    <p:anim calcmode="lin" valueType="num">
                                      <p:cBhvr>
                                        <p:cTn id="26" dur="1000" fill="hold"/>
                                        <p:tgtEl>
                                          <p:spTgt spid="13"/>
                                        </p:tgtEl>
                                        <p:attrNameLst>
                                          <p:attrName>ppt_x</p:attrName>
                                        </p:attrNameLst>
                                      </p:cBhvr>
                                      <p:tavLst>
                                        <p:tav tm="0">
                                          <p:val>
                                            <p:strVal val="#ppt_x"/>
                                          </p:val>
                                        </p:tav>
                                        <p:tav tm="100000">
                                          <p:val>
                                            <p:strVal val="#ppt_x"/>
                                          </p:val>
                                        </p:tav>
                                      </p:tavLst>
                                    </p:anim>
                                    <p:anim calcmode="lin" valueType="num">
                                      <p:cBhvr>
                                        <p:cTn id="27"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
</p:tagLst>
</file>

<file path=ppt/tags/tag2.xml><?xml version="1.0" encoding="utf-8"?>
<p:tagLst xmlns:a="http://schemas.openxmlformats.org/drawingml/2006/main" xmlns:r="http://schemas.openxmlformats.org/officeDocument/2006/relationships" xmlns:p="http://schemas.openxmlformats.org/presentationml/2006/main">
  <p:tag name="TIMING" val="|1"/>
</p:tagLst>
</file>

<file path=ppt/tags/tag3.xml><?xml version="1.0" encoding="utf-8"?>
<p:tagLst xmlns:a="http://schemas.openxmlformats.org/drawingml/2006/main" xmlns:r="http://schemas.openxmlformats.org/officeDocument/2006/relationships" xmlns:p="http://schemas.openxmlformats.org/presentationml/2006/main">
  <p:tag name="TIMING" val="|1"/>
</p:tagLst>
</file>

<file path=ppt/tags/tag4.xml><?xml version="1.0" encoding="utf-8"?>
<p:tagLst xmlns:a="http://schemas.openxmlformats.org/drawingml/2006/main" xmlns:r="http://schemas.openxmlformats.org/officeDocument/2006/relationships" xmlns:p="http://schemas.openxmlformats.org/presentationml/2006/main">
  <p:tag name="TIMING" val="|1"/>
</p:tagLst>
</file>

<file path=ppt/tags/tag5.xml><?xml version="1.0" encoding="utf-8"?>
<p:tagLst xmlns:a="http://schemas.openxmlformats.org/drawingml/2006/main" xmlns:r="http://schemas.openxmlformats.org/officeDocument/2006/relationships" xmlns:p="http://schemas.openxmlformats.org/presentationml/2006/main">
  <p:tag name="TIMING" val="|1"/>
</p:tagLst>
</file>

<file path=ppt/tags/tag6.xml><?xml version="1.0" encoding="utf-8"?>
<p:tagLst xmlns:a="http://schemas.openxmlformats.org/drawingml/2006/main" xmlns:r="http://schemas.openxmlformats.org/officeDocument/2006/relationships" xmlns:p="http://schemas.openxmlformats.org/presentationml/2006/main">
  <p:tag name="TIMING" val="|1"/>
</p:tagLst>
</file>

<file path=ppt/tags/tag7.xml><?xml version="1.0" encoding="utf-8"?>
<p:tagLst xmlns:a="http://schemas.openxmlformats.org/drawingml/2006/main" xmlns:r="http://schemas.openxmlformats.org/officeDocument/2006/relationships" xmlns:p="http://schemas.openxmlformats.org/presentationml/2006/main">
  <p:tag name="TIMING" val="|1"/>
</p:tagLst>
</file>

<file path=ppt/tags/tag8.xml><?xml version="1.0" encoding="utf-8"?>
<p:tagLst xmlns:a="http://schemas.openxmlformats.org/drawingml/2006/main" xmlns:r="http://schemas.openxmlformats.org/officeDocument/2006/relationships" xmlns:p="http://schemas.openxmlformats.org/presentationml/2006/main">
  <p:tag name="TIMING" val="|1"/>
</p:tagLst>
</file>

<file path=ppt/tags/tag9.xml><?xml version="1.0" encoding="utf-8"?>
<p:tagLst xmlns:a="http://schemas.openxmlformats.org/drawingml/2006/main" xmlns:r="http://schemas.openxmlformats.org/officeDocument/2006/relationships" xmlns:p="http://schemas.openxmlformats.org/presentationml/2006/main">
  <p:tag name="TIMING" val="|1"/>
</p:tagLst>
</file>

<file path=ppt/tags/tag10.xml><?xml version="1.0" encoding="utf-8"?>
<p:tagLst xmlns:a="http://schemas.openxmlformats.org/drawingml/2006/main" xmlns:r="http://schemas.openxmlformats.org/officeDocument/2006/relationships" xmlns:p="http://schemas.openxmlformats.org/presentationml/2006/main">
  <p:tag name="TIMING" val="|1"/>
</p:tagLst>
</file>

<file path=ppt/tags/tag11.xml><?xml version="1.0" encoding="utf-8"?>
<p:tagLst xmlns:a="http://schemas.openxmlformats.org/drawingml/2006/main" xmlns:r="http://schemas.openxmlformats.org/officeDocument/2006/relationships" xmlns:p="http://schemas.openxmlformats.org/presentationml/2006/main">
  <p:tag name="TIMING" val="|1"/>
</p:tagLst>
</file>

<file path=ppt/tags/tag12.xml><?xml version="1.0" encoding="utf-8"?>
<p:tagLst xmlns:a="http://schemas.openxmlformats.org/drawingml/2006/main" xmlns:r="http://schemas.openxmlformats.org/officeDocument/2006/relationships" xmlns:p="http://schemas.openxmlformats.org/presentationml/2006/main">
  <p:tag name="TIMING" val="|1"/>
</p:tagLst>
</file>

<file path=ppt/tags/tag13.xml><?xml version="1.0" encoding="utf-8"?>
<p:tagLst xmlns:a="http://schemas.openxmlformats.org/drawingml/2006/main" xmlns:r="http://schemas.openxmlformats.org/officeDocument/2006/relationships" xmlns:p="http://schemas.openxmlformats.org/presentationml/2006/main">
  <p:tag name="TIMING" val="|1"/>
</p:tagLst>
</file>

<file path=ppt/tags/tag14.xml><?xml version="1.0" encoding="utf-8"?>
<p:tagLst xmlns:a="http://schemas.openxmlformats.org/drawingml/2006/main" xmlns:r="http://schemas.openxmlformats.org/officeDocument/2006/relationships" xmlns:p="http://schemas.openxmlformats.org/presentationml/2006/main">
  <p:tag name="TIMING" val="|1"/>
</p:tagLst>
</file>

<file path=ppt/tags/tag15.xml><?xml version="1.0" encoding="utf-8"?>
<p:tagLst xmlns:a="http://schemas.openxmlformats.org/drawingml/2006/main" xmlns:r="http://schemas.openxmlformats.org/officeDocument/2006/relationships" xmlns:p="http://schemas.openxmlformats.org/presentationml/2006/main">
  <p:tag name="TIMING" val="|1"/>
</p:tagLst>
</file>

<file path=ppt/tags/tag16.xml><?xml version="1.0" encoding="utf-8"?>
<p:tagLst xmlns:a="http://schemas.openxmlformats.org/drawingml/2006/main" xmlns:r="http://schemas.openxmlformats.org/officeDocument/2006/relationships" xmlns:p="http://schemas.openxmlformats.org/presentationml/2006/main">
  <p:tag name="TIMING" val="|1"/>
</p:tagLst>
</file>

<file path=ppt/tags/tag17.xml><?xml version="1.0" encoding="utf-8"?>
<p:tagLst xmlns:a="http://schemas.openxmlformats.org/drawingml/2006/main" xmlns:r="http://schemas.openxmlformats.org/officeDocument/2006/relationships" xmlns:p="http://schemas.openxmlformats.org/presentationml/2006/main">
  <p:tag name="TIMING" val="|1"/>
</p:tagLst>
</file>

<file path=ppt/tags/tag18.xml><?xml version="1.0" encoding="utf-8"?>
<p:tagLst xmlns:a="http://schemas.openxmlformats.org/drawingml/2006/main" xmlns:r="http://schemas.openxmlformats.org/officeDocument/2006/relationships" xmlns:p="http://schemas.openxmlformats.org/presentationml/2006/main">
  <p:tag name="TIMING" val="|1"/>
</p:tagLst>
</file>

<file path=ppt/tags/tag19.xml><?xml version="1.0" encoding="utf-8"?>
<p:tagLst xmlns:a="http://schemas.openxmlformats.org/drawingml/2006/main" xmlns:r="http://schemas.openxmlformats.org/officeDocument/2006/relationships" xmlns:p="http://schemas.openxmlformats.org/presentationml/2006/main">
  <p:tag name="TIMING" val="|1"/>
</p:tagLst>
</file>

<file path=ppt/tags/tag20.xml><?xml version="1.0" encoding="utf-8"?>
<p:tagLst xmlns:a="http://schemas.openxmlformats.org/drawingml/2006/main" xmlns:r="http://schemas.openxmlformats.org/officeDocument/2006/relationships" xmlns:p="http://schemas.openxmlformats.org/presentationml/2006/main">
  <p:tag name="TIMING" val="|1"/>
</p:tagLst>
</file>

<file path=ppt/tags/tag21.xml><?xml version="1.0" encoding="utf-8"?>
<p:tagLst xmlns:a="http://schemas.openxmlformats.org/drawingml/2006/main" xmlns:r="http://schemas.openxmlformats.org/officeDocument/2006/relationships" xmlns:p="http://schemas.openxmlformats.org/presentationml/2006/main">
  <p:tag name="TIMING" val="|1"/>
</p:tagLst>
</file>

<file path=ppt/tags/tag22.xml><?xml version="1.0" encoding="utf-8"?>
<p:tagLst xmlns:a="http://schemas.openxmlformats.org/drawingml/2006/main" xmlns:r="http://schemas.openxmlformats.org/officeDocument/2006/relationships" xmlns:p="http://schemas.openxmlformats.org/presentationml/2006/main">
  <p:tag name="TIMING" val="|1"/>
</p:tagLst>
</file>

<file path=ppt/tags/tag23.xml><?xml version="1.0" encoding="utf-8"?>
<p:tagLst xmlns:a="http://schemas.openxmlformats.org/drawingml/2006/main" xmlns:r="http://schemas.openxmlformats.org/officeDocument/2006/relationships" xmlns:p="http://schemas.openxmlformats.org/presentationml/2006/main">
  <p:tag name="TIMING" val="|1"/>
</p:tagLst>
</file>

<file path=ppt/tags/tag24.xml><?xml version="1.0" encoding="utf-8"?>
<p:tagLst xmlns:a="http://schemas.openxmlformats.org/drawingml/2006/main" xmlns:r="http://schemas.openxmlformats.org/officeDocument/2006/relationships" xmlns:p="http://schemas.openxmlformats.org/presentationml/2006/main">
  <p:tag name="TIMING" val="|1"/>
</p:tagLst>
</file>

<file path=ppt/tags/tag25.xml><?xml version="1.0" encoding="utf-8"?>
<p:tagLst xmlns:a="http://schemas.openxmlformats.org/drawingml/2006/main" xmlns:r="http://schemas.openxmlformats.org/officeDocument/2006/relationships" xmlns:p="http://schemas.openxmlformats.org/presentationml/2006/main">
  <p:tag name="TIMING" val="|1"/>
</p:tagLst>
</file>

<file path=ppt/tags/tag26.xml><?xml version="1.0" encoding="utf-8"?>
<p:tagLst xmlns:a="http://schemas.openxmlformats.org/drawingml/2006/main" xmlns:r="http://schemas.openxmlformats.org/officeDocument/2006/relationships" xmlns:p="http://schemas.openxmlformats.org/presentationml/2006/main">
  <p:tag name="TIMING" val="|1"/>
</p:tagLst>
</file>

<file path=ppt/tags/tag27.xml><?xml version="1.0" encoding="utf-8"?>
<p:tagLst xmlns:a="http://schemas.openxmlformats.org/drawingml/2006/main" xmlns:r="http://schemas.openxmlformats.org/officeDocument/2006/relationships" xmlns:p="http://schemas.openxmlformats.org/presentationml/2006/main">
  <p:tag name="TIMING" val="|1"/>
</p:tagLst>
</file>

<file path=ppt/tags/tag28.xml><?xml version="1.0" encoding="utf-8"?>
<p:tagLst xmlns:a="http://schemas.openxmlformats.org/drawingml/2006/main" xmlns:r="http://schemas.openxmlformats.org/officeDocument/2006/relationships" xmlns:p="http://schemas.openxmlformats.org/presentationml/2006/main">
  <p:tag name="TIMING" val="|1"/>
</p:tagLst>
</file>

<file path=ppt/tags/tag29.xml><?xml version="1.0" encoding="utf-8"?>
<p:tagLst xmlns:a="http://schemas.openxmlformats.org/drawingml/2006/main" xmlns:r="http://schemas.openxmlformats.org/officeDocument/2006/relationships" xmlns:p="http://schemas.openxmlformats.org/presentationml/2006/main">
  <p:tag name="TIMING" val="|1"/>
</p:tagLst>
</file>

<file path=ppt/tags/tag30.xml><?xml version="1.0" encoding="utf-8"?>
<p:tagLst xmlns:a="http://schemas.openxmlformats.org/drawingml/2006/main" xmlns:r="http://schemas.openxmlformats.org/officeDocument/2006/relationships" xmlns:p="http://schemas.openxmlformats.org/presentationml/2006/main">
  <p:tag name="TIMING" val="|1"/>
</p:tagLst>
</file>

<file path=ppt/tags/tag31.xml><?xml version="1.0" encoding="utf-8"?>
<p:tagLst xmlns:a="http://schemas.openxmlformats.org/drawingml/2006/main" xmlns:r="http://schemas.openxmlformats.org/officeDocument/2006/relationships" xmlns:p="http://schemas.openxmlformats.org/presentationml/2006/main">
  <p:tag name="TIMING" val="|1"/>
</p:tagLst>
</file>

<file path=ppt/tags/tag32.xml><?xml version="1.0" encoding="utf-8"?>
<p:tagLst xmlns:a="http://schemas.openxmlformats.org/drawingml/2006/main" xmlns:r="http://schemas.openxmlformats.org/officeDocument/2006/relationships" xmlns:p="http://schemas.openxmlformats.org/presentationml/2006/main">
  <p:tag name="TIMING" val="|1"/>
</p:tagLst>
</file>

<file path=ppt/tags/tag33.xml><?xml version="1.0" encoding="utf-8"?>
<p:tagLst xmlns:a="http://schemas.openxmlformats.org/drawingml/2006/main" xmlns:r="http://schemas.openxmlformats.org/officeDocument/2006/relationships" xmlns:p="http://schemas.openxmlformats.org/presentationml/2006/main">
  <p:tag name="TIMING" val="|1"/>
</p:tagLst>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688</TotalTime>
  <Words>1323</Words>
  <Application>Microsoft Office PowerPoint</Application>
  <PresentationFormat>Grand écran</PresentationFormat>
  <Paragraphs>170</Paragraphs>
  <Slides>36</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36</vt:i4>
      </vt:variant>
    </vt:vector>
  </HeadingPairs>
  <TitlesOfParts>
    <vt:vector size="45" baseType="lpstr">
      <vt:lpstr>A Jannat LT</vt:lpstr>
      <vt:lpstr>Arial</vt:lpstr>
      <vt:lpstr>Samir_Khouaja_Maghribi</vt:lpstr>
      <vt:lpstr>B Fantezy</vt:lpstr>
      <vt:lpstr>Elgharib- Alwi Sahafa</vt:lpstr>
      <vt:lpstr>Adobe Arabic</vt:lpstr>
      <vt:lpstr>Calibri</vt:lpstr>
      <vt:lpstr>(A) Arslan Wessam B</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Windows</dc:creator>
  <cp:lastModifiedBy>EL YACOUBI ABDELHAFID</cp:lastModifiedBy>
  <cp:revision>78</cp:revision>
  <dcterms:created xsi:type="dcterms:W3CDTF">2019-10-31T17:09:20Z</dcterms:created>
  <dcterms:modified xsi:type="dcterms:W3CDTF">2026-10-25T22:25:08Z</dcterms:modified>
</cp:coreProperties>
</file>