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9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0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84"/>
  </p:notesMasterIdLst>
  <p:sldIdLst>
    <p:sldId id="2147482528" r:id="rId12"/>
    <p:sldId id="2147482629" r:id="rId13"/>
    <p:sldId id="2147482483" r:id="rId14"/>
    <p:sldId id="2147482630" r:id="rId15"/>
    <p:sldId id="2147482529" r:id="rId16"/>
    <p:sldId id="2147482631" r:id="rId17"/>
    <p:sldId id="2147482632" r:id="rId18"/>
    <p:sldId id="2147482633" r:id="rId19"/>
    <p:sldId id="2134806179" r:id="rId20"/>
    <p:sldId id="2147482503" r:id="rId21"/>
    <p:sldId id="2134806947" r:id="rId22"/>
    <p:sldId id="2134806417" r:id="rId23"/>
    <p:sldId id="2134806537" r:id="rId24"/>
    <p:sldId id="2134808494" r:id="rId25"/>
    <p:sldId id="2134808495" r:id="rId26"/>
    <p:sldId id="2147482634" r:id="rId27"/>
    <p:sldId id="2134806900" r:id="rId28"/>
    <p:sldId id="2134806539" r:id="rId29"/>
    <p:sldId id="2134808497" r:id="rId30"/>
    <p:sldId id="2134806904" r:id="rId31"/>
    <p:sldId id="2147482635" r:id="rId32"/>
    <p:sldId id="2134808499" r:id="rId33"/>
    <p:sldId id="2134808498" r:id="rId34"/>
    <p:sldId id="2134808500" r:id="rId35"/>
    <p:sldId id="2134808501" r:id="rId36"/>
    <p:sldId id="2147482636" r:id="rId37"/>
    <p:sldId id="2134806402" r:id="rId38"/>
    <p:sldId id="2147482640" r:id="rId39"/>
    <p:sldId id="2134808504" r:id="rId40"/>
    <p:sldId id="2134808506" r:id="rId41"/>
    <p:sldId id="2134808508" r:id="rId42"/>
    <p:sldId id="2134808505" r:id="rId43"/>
    <p:sldId id="2134808507" r:id="rId44"/>
    <p:sldId id="2147482637" r:id="rId45"/>
    <p:sldId id="2147482506" r:id="rId46"/>
    <p:sldId id="2134808512" r:id="rId47"/>
    <p:sldId id="2134808463" r:id="rId48"/>
    <p:sldId id="2134808464" r:id="rId49"/>
    <p:sldId id="2134808519" r:id="rId50"/>
    <p:sldId id="2147482511" r:id="rId51"/>
    <p:sldId id="2147482638" r:id="rId52"/>
    <p:sldId id="2134808533" r:id="rId53"/>
    <p:sldId id="2134808532" r:id="rId54"/>
    <p:sldId id="2134808545" r:id="rId55"/>
    <p:sldId id="2134808534" r:id="rId56"/>
    <p:sldId id="2147482512" r:id="rId57"/>
    <p:sldId id="2134808527" r:id="rId58"/>
    <p:sldId id="2134808535" r:id="rId59"/>
    <p:sldId id="2134808536" r:id="rId60"/>
    <p:sldId id="2134808537" r:id="rId61"/>
    <p:sldId id="2134808538" r:id="rId62"/>
    <p:sldId id="2134808539" r:id="rId63"/>
    <p:sldId id="2134808547" r:id="rId64"/>
    <p:sldId id="2147482513" r:id="rId65"/>
    <p:sldId id="2147482514" r:id="rId66"/>
    <p:sldId id="2134808528" r:id="rId67"/>
    <p:sldId id="2147482516" r:id="rId68"/>
    <p:sldId id="2147482515" r:id="rId69"/>
    <p:sldId id="2147482517" r:id="rId70"/>
    <p:sldId id="2147482518" r:id="rId71"/>
    <p:sldId id="2147482519" r:id="rId72"/>
    <p:sldId id="2147482522" r:id="rId73"/>
    <p:sldId id="2147482523" r:id="rId74"/>
    <p:sldId id="2147482524" r:id="rId75"/>
    <p:sldId id="2147482525" r:id="rId76"/>
    <p:sldId id="2147482526" r:id="rId77"/>
    <p:sldId id="2147482527" r:id="rId78"/>
    <p:sldId id="2147482530" r:id="rId79"/>
    <p:sldId id="2134806383" r:id="rId80"/>
    <p:sldId id="2134806532" r:id="rId81"/>
    <p:sldId id="2147482639" r:id="rId82"/>
    <p:sldId id="2147482534" r:id="rId83"/>
  </p:sldIdLst>
  <p:sldSz cx="9144000" cy="6858000" type="screen4x3"/>
  <p:notesSz cx="6858000" cy="9144000"/>
  <p:embeddedFontLs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bold r:id="rId87"/>
    </p:embeddedFont>
    <p:embeddedFont>
      <p:font typeface="Microsoft Himalaya" panose="01010100010101010101" pitchFamily="2" charset="0"/>
      <p:regular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75161C"/>
    <a:srgbClr val="E3001B"/>
    <a:srgbClr val="FF7C80"/>
    <a:srgbClr val="4C7B38"/>
    <a:srgbClr val="7EA43E"/>
    <a:srgbClr val="FEEACD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70"/>
  </p:normalViewPr>
  <p:slideViewPr>
    <p:cSldViewPr snapToGrid="0">
      <p:cViewPr varScale="1">
        <p:scale>
          <a:sx n="71" d="100"/>
          <a:sy n="71" d="100"/>
        </p:scale>
        <p:origin x="113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font" Target="fonts/font1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font" Target="fonts/font4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font" Target="fonts/font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font" Target="fonts/font3.fntdata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7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2.png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67805" y="5550914"/>
            <a:ext cx="1159292" cy="338554"/>
          </a:xfrm>
          <a:prstGeom prst="rect">
            <a:avLst/>
          </a:prstGeom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13166" y="4376851"/>
            <a:ext cx="1713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أنشطة التوليف والدعم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0705F93-EEEC-4DDB-92E1-4B97F3F2147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6646791" y="446916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49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02999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gif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0.png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41.png"/><Relationship Id="rId4" Type="http://schemas.openxmlformats.org/officeDocument/2006/relationships/image" Target="../media/image30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11" Type="http://schemas.openxmlformats.org/officeDocument/2006/relationships/image" Target="../media/image22.gif"/><Relationship Id="rId5" Type="http://schemas.openxmlformats.org/officeDocument/2006/relationships/image" Target="../media/image33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2.png"/><Relationship Id="rId4" Type="http://schemas.openxmlformats.org/officeDocument/2006/relationships/image" Target="../media/image34.pn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13" Type="http://schemas.openxmlformats.org/officeDocument/2006/relationships/image" Target="../media/image60.jp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12" Type="http://schemas.openxmlformats.org/officeDocument/2006/relationships/image" Target="../media/image59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11" Type="http://schemas.openxmlformats.org/officeDocument/2006/relationships/image" Target="../media/image58.jpg"/><Relationship Id="rId5" Type="http://schemas.openxmlformats.org/officeDocument/2006/relationships/image" Target="../media/image35.png"/><Relationship Id="rId10" Type="http://schemas.openxmlformats.org/officeDocument/2006/relationships/image" Target="../media/image57.jpg"/><Relationship Id="rId4" Type="http://schemas.openxmlformats.org/officeDocument/2006/relationships/image" Target="../media/image34.png"/><Relationship Id="rId9" Type="http://schemas.openxmlformats.org/officeDocument/2006/relationships/image" Target="../media/image5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microsoft.com/office/2007/relationships/hdphoto" Target="../media/hdphoto7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3.png"/><Relationship Id="rId7" Type="http://schemas.openxmlformats.org/officeDocument/2006/relationships/image" Target="../media/image69.png"/><Relationship Id="rId12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11" Type="http://schemas.openxmlformats.org/officeDocument/2006/relationships/image" Target="../media/image73.png"/><Relationship Id="rId5" Type="http://schemas.openxmlformats.org/officeDocument/2006/relationships/image" Target="../media/image35.png"/><Relationship Id="rId10" Type="http://schemas.openxmlformats.org/officeDocument/2006/relationships/image" Target="../media/image72.png"/><Relationship Id="rId4" Type="http://schemas.openxmlformats.org/officeDocument/2006/relationships/image" Target="../media/image34.png"/><Relationship Id="rId9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1.png"/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12" Type="http://schemas.openxmlformats.org/officeDocument/2006/relationships/image" Target="../media/image70.png"/><Relationship Id="rId17" Type="http://schemas.openxmlformats.org/officeDocument/2006/relationships/image" Target="../media/image37.png"/><Relationship Id="rId2" Type="http://schemas.openxmlformats.org/officeDocument/2006/relationships/image" Target="../media/image30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11" Type="http://schemas.openxmlformats.org/officeDocument/2006/relationships/image" Target="../media/image78.png"/><Relationship Id="rId5" Type="http://schemas.openxmlformats.org/officeDocument/2006/relationships/image" Target="../media/image35.png"/><Relationship Id="rId15" Type="http://schemas.openxmlformats.org/officeDocument/2006/relationships/image" Target="../media/image69.png"/><Relationship Id="rId10" Type="http://schemas.openxmlformats.org/officeDocument/2006/relationships/image" Target="../media/image77.png"/><Relationship Id="rId4" Type="http://schemas.openxmlformats.org/officeDocument/2006/relationships/image" Target="../media/image34.png"/><Relationship Id="rId9" Type="http://schemas.openxmlformats.org/officeDocument/2006/relationships/image" Target="../media/image76.png"/><Relationship Id="rId1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0.png"/><Relationship Id="rId7" Type="http://schemas.openxmlformats.org/officeDocument/2006/relationships/image" Target="../media/image30.png"/><Relationship Id="rId12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73.png"/><Relationship Id="rId11" Type="http://schemas.openxmlformats.org/officeDocument/2006/relationships/image" Target="../media/image36.png"/><Relationship Id="rId5" Type="http://schemas.openxmlformats.org/officeDocument/2006/relationships/image" Target="../media/image72.png"/><Relationship Id="rId10" Type="http://schemas.openxmlformats.org/officeDocument/2006/relationships/image" Target="../media/image35.png"/><Relationship Id="rId4" Type="http://schemas.openxmlformats.org/officeDocument/2006/relationships/image" Target="../media/image71.png"/><Relationship Id="rId9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3.png"/><Relationship Id="rId7" Type="http://schemas.openxmlformats.org/officeDocument/2006/relationships/image" Target="../media/image6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30.png"/><Relationship Id="rId12" Type="http://schemas.openxmlformats.org/officeDocument/2006/relationships/image" Target="../media/image8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11" Type="http://schemas.openxmlformats.org/officeDocument/2006/relationships/image" Target="../media/image36.png"/><Relationship Id="rId5" Type="http://schemas.openxmlformats.org/officeDocument/2006/relationships/image" Target="../media/image22.gif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8D9EAC-89B5-711A-0F5B-C58062D11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" b="374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282771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ar-MA" sz="1600" dirty="0">
                <a:cs typeface="Microsoft Uighur" panose="02000000000000000000" pitchFamily="2" charset="-78"/>
              </a:rPr>
              <a:t>توليف ودعم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A69C8D-A755-199A-D09F-F866107924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ar-MA" sz="1600" dirty="0">
                <a:cs typeface="Microsoft Uighur" panose="02000000000000000000" pitchFamily="2" charset="-78"/>
              </a:rPr>
              <a:t>الدودة القارئة: الفهم والاستثمار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/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8733" y="2930821"/>
            <a:ext cx="406533" cy="468000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ar-MA" sz="1600" dirty="0">
                <a:cs typeface="Microsoft Uighur" panose="02000000000000000000" pitchFamily="2" charset="-78"/>
              </a:rPr>
              <a:t>شبكة الكلمة – استراتيجية الفهم – الجملة الاسمية – التعليق على صورة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r="-29"/>
          <a:stretch>
            <a:fillRect/>
          </a:stretch>
        </p:blipFill>
        <p:spPr>
          <a:xfrm>
            <a:off x="1582002" y="4191728"/>
            <a:ext cx="406770" cy="468000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نشيد : «صديقي»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كلمات بصرية</a:t>
            </a:r>
          </a:p>
        </p:txBody>
      </p:sp>
      <p:pic>
        <p:nvPicPr>
          <p:cNvPr id="8" name="Espace réservé pour une image  23">
            <a:extLst>
              <a:ext uri="{FF2B5EF4-FFF2-40B4-BE49-F238E27FC236}">
                <a16:creationId xmlns:a16="http://schemas.microsoft.com/office/drawing/2014/main" id="{C21E9BAB-0FC7-DE7B-03C0-8AF3F51D96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r="-29"/>
          <a:stretch>
            <a:fillRect/>
          </a:stretch>
        </p:blipFill>
        <p:spPr>
          <a:xfrm>
            <a:off x="1612617" y="5494019"/>
            <a:ext cx="406770" cy="46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24C4-5587-0564-1618-D65B1EC95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40A55AC-B46D-4EE9-CCFE-7D976162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افتتاح الحصة</a:t>
            </a:r>
            <a:endParaRPr lang="fr-MA" dirty="0"/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B6091B9-A2B5-97F9-4F5D-0DAE7A9F3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8" y="2238090"/>
            <a:ext cx="7886700" cy="2147328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594754B8-B7FC-9168-B431-387797166497}"/>
              </a:ext>
            </a:extLst>
          </p:cNvPr>
          <p:cNvSpPr txBox="1">
            <a:spLocks/>
          </p:cNvSpPr>
          <p:nvPr/>
        </p:nvSpPr>
        <p:spPr>
          <a:xfrm>
            <a:off x="2554109" y="2942464"/>
            <a:ext cx="4500000" cy="93723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الترحيب وتدبير السلوك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الأنشطة الاعتيادية: نشيد : «صديقي»/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كلمات بصرية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27ACBD9-E725-9412-C13F-DEF7B0409B9D}"/>
              </a:ext>
            </a:extLst>
          </p:cNvPr>
          <p:cNvSpPr txBox="1"/>
          <p:nvPr/>
        </p:nvSpPr>
        <p:spPr>
          <a:xfrm>
            <a:off x="5417816" y="2480799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52AC90-8F09-3033-B8F0-876561CD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6012" y="2637000"/>
            <a:ext cx="799263" cy="792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09C780C5-BF25-1C9E-F827-375005EBC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4822" y="2331000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5290D0-9184-100F-4FAB-53096CD87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121" y="9741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715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19477D4-64DF-5B07-12FD-1C4548F4FA1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262961" y="7136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DD4264-9C87-2E97-7053-C575753D937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D0E4DA-CC8A-2BA6-6AE8-3F830E7438E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6C37A8-A282-A0FC-D761-0023A82EBBA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ختتام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505E8-551D-CF14-3345-A94135C5D1F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3402E-D70D-EEDB-677F-5D4C6BD7CA1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D0E944-7403-F397-6938-AC273C550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535B26-70DF-93FE-4D96-3CED217AB2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A6B7A8-8AC1-4F04-6C49-537651E0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39C6AE-54F5-12FA-73F5-31A19AAD23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12DAA-ACDA-D314-125E-07DF4F8BA2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97698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1774343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2CDB79D-D4DA-EB6C-27C8-B26015A8F7F8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214193" y="7626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2E5DFD-9845-9C7C-9E6C-7D18EE4E7FF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20FABF-49C0-16C5-75FF-F7704280077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AFAABB-044C-797A-2C39-811B3BB3008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ختتام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51C6AB-8102-0904-C826-802FC0138C7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82A48-8019-9784-407B-2E9D454528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AC9853-7062-F278-BF35-93383D03D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6D0952-043E-F304-8092-9FA03F4186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1791D-C444-3ECE-88E3-699DF1CC2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ABE51F-F9E8-824F-A446-038DA70E3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E47BEB-704D-CBA4-FF8E-7295A70679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939DA71-774C-0526-6F13-3010BE2583A2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7">
            <a:extLst>
              <a:ext uri="{FF2B5EF4-FFF2-40B4-BE49-F238E27FC236}">
                <a16:creationId xmlns:a16="http://schemas.microsoft.com/office/drawing/2014/main" id="{241AEE0D-886B-DA47-9563-9774981DC993}"/>
              </a:ext>
            </a:extLst>
          </p:cNvPr>
          <p:cNvSpPr txBox="1"/>
          <p:nvPr/>
        </p:nvSpPr>
        <p:spPr>
          <a:xfrm>
            <a:off x="-335151" y="81178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الواجب المنزلي.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1AF03F0-1383-3F40-B747-D4386A118FD3}"/>
              </a:ext>
            </a:extLst>
          </p:cNvPr>
          <p:cNvGrpSpPr/>
          <p:nvPr/>
        </p:nvGrpSpPr>
        <p:grpSpPr>
          <a:xfrm>
            <a:off x="1797830" y="2548927"/>
            <a:ext cx="5645664" cy="2722501"/>
            <a:chOff x="1362761" y="2094926"/>
            <a:chExt cx="6232247" cy="2722501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3E028F7-BA36-5048-9469-1C194D6AE34C}"/>
                </a:ext>
              </a:extLst>
            </p:cNvPr>
            <p:cNvSpPr/>
            <p:nvPr/>
          </p:nvSpPr>
          <p:spPr>
            <a:xfrm>
              <a:off x="1362761" y="2094926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اِكْتَ</a:t>
              </a:r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َفْتُ</a:t>
              </a:r>
              <a:endParaRPr lang="f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2876DA0-8699-6D49-AFEC-5E2E46CA83FB}"/>
                </a:ext>
              </a:extLst>
            </p:cNvPr>
            <p:cNvSpPr/>
            <p:nvPr/>
          </p:nvSpPr>
          <p:spPr>
            <a:xfrm>
              <a:off x="5231520" y="2104025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مُتَحَمِّ</a:t>
              </a:r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سَ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ةٌ</a:t>
              </a:r>
              <a:endParaRPr lang="f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E7B36DA-7759-8948-97FF-747E2B14FC23}"/>
                </a:ext>
              </a:extLst>
            </p:cNvPr>
            <p:cNvSpPr/>
            <p:nvPr/>
          </p:nvSpPr>
          <p:spPr>
            <a:xfrm>
              <a:off x="5231520" y="3816521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داقَةٌ</a:t>
              </a:r>
              <a:endParaRPr lang="f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EEDD378-BCA5-2C48-A332-723897543CC6}"/>
                </a:ext>
              </a:extLst>
            </p:cNvPr>
            <p:cNvSpPr/>
            <p:nvPr/>
          </p:nvSpPr>
          <p:spPr>
            <a:xfrm>
              <a:off x="1362761" y="3762169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أَنَــــ</a:t>
              </a:r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f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CABBAF6-5113-F789-CA0B-BB83929907B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197EAA-79E6-F760-7808-0DCF51729E8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4F95F7-0873-8C66-2A11-677A779849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ختتام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A2B4D6-AE3B-48A8-E99A-10E8F4526F7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B7B1F3-BC09-95A6-BE35-BD69CF908FC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16C858-5B4A-C7A5-F687-5E25AE0CA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6B7FA0-6374-380F-3EDF-91CF1DA7E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A4799B-E0FF-301B-EAF7-A4B5F2BBA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FB9597-72FD-10A6-72FF-3F8518A3A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420793-578C-7D04-331F-EFA1FEAD8D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B1EEB0-BEC4-6979-360B-6A502CD46A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3BA21D-CB62-83CB-729F-92B84C1C857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02D97B-9D20-9F9F-5D70-41A37E0DB44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014D3A-E374-3C07-951A-B2396B22578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ختتام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076941-0D3B-AAFC-2D8F-CA9178D1878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1D3BBE-BAAF-2495-96B8-9B91D9B7D23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B64412-AE3A-05EC-0ECC-FE0372D06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A2571A-1999-B149-BAF1-490EFD245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7D5513-AD1C-AFFE-1E2C-13900A6FA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88DD-D93B-3F6A-8591-4644C16563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24EFDD-4647-B7DD-7CC2-A49EFEBD0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4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8CAAEEA2-20FA-57B1-58AA-ED456DAFF3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151" y="1993472"/>
            <a:ext cx="6813755" cy="365084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9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4EB5AA-DD12-F245-21CD-92CC189E3ED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5B3F46-28C5-6180-5FCF-7A0FF786479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FD1886-2ABD-3AA5-C0B3-40C6F7FC2EA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6DB4CA-255D-68D0-FA7D-16042FD00D2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0AD8BC-1E83-6AA7-243B-171D1C4E4BF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BB76E-5F87-E8AA-4717-5295D85E5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F568E4-08C2-2F18-6DAE-D4A9C86EC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4A84EC-11E4-F38C-73A7-66980CC71E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CE8F87-AF40-49D4-69EE-F6629E36B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B4BDB4-B0AF-1ED2-40A9-000B818E9E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370D8D-EDBC-6394-BAF1-2AD7CA40ABB8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E4BD1CC-4211-7442-91AB-4771AD5EFFDD}"/>
              </a:ext>
            </a:extLst>
          </p:cNvPr>
          <p:cNvGrpSpPr/>
          <p:nvPr/>
        </p:nvGrpSpPr>
        <p:grpSpPr>
          <a:xfrm>
            <a:off x="1373883" y="2713539"/>
            <a:ext cx="6064433" cy="2824825"/>
            <a:chOff x="1988461" y="2368746"/>
            <a:chExt cx="5753651" cy="2499187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2A05D6EE-B6CB-CA46-8899-EF19FB36FC90}"/>
                </a:ext>
              </a:extLst>
            </p:cNvPr>
            <p:cNvSpPr/>
            <p:nvPr/>
          </p:nvSpPr>
          <p:spPr>
            <a:xfrm>
              <a:off x="6449409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sz="5400" dirty="0"/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83DCC6A6-4135-534E-A0E3-935BE00B4598}"/>
                </a:ext>
              </a:extLst>
            </p:cNvPr>
            <p:cNvSpPr/>
            <p:nvPr/>
          </p:nvSpPr>
          <p:spPr>
            <a:xfrm>
              <a:off x="4275776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253F0599-C717-FE43-B41D-EAA202583D41}"/>
                </a:ext>
              </a:extLst>
            </p:cNvPr>
            <p:cNvSpPr/>
            <p:nvPr/>
          </p:nvSpPr>
          <p:spPr>
            <a:xfrm>
              <a:off x="1988461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3B4BE01C-FA64-2841-91E7-16F97E663959}"/>
                </a:ext>
              </a:extLst>
            </p:cNvPr>
            <p:cNvSpPr/>
            <p:nvPr/>
          </p:nvSpPr>
          <p:spPr>
            <a:xfrm>
              <a:off x="6454085" y="4070491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3" name="Google Shape;1671;p201">
              <a:extLst>
                <a:ext uri="{FF2B5EF4-FFF2-40B4-BE49-F238E27FC236}">
                  <a16:creationId xmlns:a16="http://schemas.microsoft.com/office/drawing/2014/main" id="{F62F7398-9B75-974F-8B10-E83FF8882D42}"/>
                </a:ext>
              </a:extLst>
            </p:cNvPr>
            <p:cNvSpPr/>
            <p:nvPr/>
          </p:nvSpPr>
          <p:spPr>
            <a:xfrm>
              <a:off x="1988461" y="2368746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589DEBC7-FB34-6943-BDAE-948B28745B1D}"/>
                </a:ext>
              </a:extLst>
            </p:cNvPr>
            <p:cNvSpPr/>
            <p:nvPr/>
          </p:nvSpPr>
          <p:spPr>
            <a:xfrm>
              <a:off x="4293036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BED6223-CD6C-4BD7-56E7-07397E9A84D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ACD40-C746-87D1-5F53-B7EFBFF8CF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160111-B98A-BBE8-7BC7-4E46A38A679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E06093-2C25-FE2E-DCA7-C4D72471ACD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F99047-1B8B-377B-3E5F-F691182E7E6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5F6EC6-389A-8EB0-2930-76C85FC75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8D3A94-A32E-DC2C-49DF-7CFA2CB0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35AAC4-0DFB-954C-9494-31EC0953F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7336AD-52C8-D187-9295-9016194221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63FD1D-B53C-D802-BDD9-3A2B7571A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743F1A-B271-6B03-0AE5-A08855C8236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A58983-D80C-E8A4-B0F6-DB2925143D1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C29C2-BED3-B264-B33F-5904DCA366C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C35EE-281B-32B4-8D06-91C5E62EA6B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B89588-4AF9-8D5F-7339-FD22A5044DC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6EC2B9-79D4-C36C-9F1D-8F296344B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217AC2-4FB1-976D-E7F1-3F0E16041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9FC1D-6C11-D521-A37B-DD53844D2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DD04617-4F57-55D3-37DB-83F54927C5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15536B-EAEF-6442-CD02-4FC848A16D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0A115D-6BD5-B340-C50B-6B3E95D70168}"/>
              </a:ext>
            </a:extLst>
          </p:cNvPr>
          <p:cNvGrpSpPr/>
          <p:nvPr/>
        </p:nvGrpSpPr>
        <p:grpSpPr>
          <a:xfrm>
            <a:off x="1373883" y="2713539"/>
            <a:ext cx="6064433" cy="2824825"/>
            <a:chOff x="1988461" y="2368746"/>
            <a:chExt cx="5753651" cy="2499187"/>
          </a:xfrm>
        </p:grpSpPr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85F2F910-3B7F-B0D2-531A-F0697520F39A}"/>
                </a:ext>
              </a:extLst>
            </p:cNvPr>
            <p:cNvSpPr/>
            <p:nvPr/>
          </p:nvSpPr>
          <p:spPr>
            <a:xfrm>
              <a:off x="6449409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sz="5400" dirty="0"/>
            </a:p>
          </p:txBody>
        </p:sp>
        <p:sp>
          <p:nvSpPr>
            <p:cNvPr id="15" name="Google Shape;1671;p201">
              <a:extLst>
                <a:ext uri="{FF2B5EF4-FFF2-40B4-BE49-F238E27FC236}">
                  <a16:creationId xmlns:a16="http://schemas.microsoft.com/office/drawing/2014/main" id="{E8D69D4D-C312-7496-E5B5-34A8A8CC4485}"/>
                </a:ext>
              </a:extLst>
            </p:cNvPr>
            <p:cNvSpPr/>
            <p:nvPr/>
          </p:nvSpPr>
          <p:spPr>
            <a:xfrm>
              <a:off x="4275776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FB6BED95-6FFD-0273-CB35-4D972790049D}"/>
                </a:ext>
              </a:extLst>
            </p:cNvPr>
            <p:cNvSpPr/>
            <p:nvPr/>
          </p:nvSpPr>
          <p:spPr>
            <a:xfrm>
              <a:off x="1988461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Google Shape;1671;p201">
              <a:extLst>
                <a:ext uri="{FF2B5EF4-FFF2-40B4-BE49-F238E27FC236}">
                  <a16:creationId xmlns:a16="http://schemas.microsoft.com/office/drawing/2014/main" id="{25A3729D-D0AC-5E79-4D5C-774B5D9F5FDC}"/>
                </a:ext>
              </a:extLst>
            </p:cNvPr>
            <p:cNvSpPr/>
            <p:nvPr/>
          </p:nvSpPr>
          <p:spPr>
            <a:xfrm>
              <a:off x="6454085" y="4070491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Google Shape;1671;p201">
              <a:extLst>
                <a:ext uri="{FF2B5EF4-FFF2-40B4-BE49-F238E27FC236}">
                  <a16:creationId xmlns:a16="http://schemas.microsoft.com/office/drawing/2014/main" id="{D713E3C1-62CC-C9F2-1423-809C486335AC}"/>
                </a:ext>
              </a:extLst>
            </p:cNvPr>
            <p:cNvSpPr/>
            <p:nvPr/>
          </p:nvSpPr>
          <p:spPr>
            <a:xfrm>
              <a:off x="1988461" y="2368746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altLang="fr-FR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Google Shape;1671;p201">
              <a:extLst>
                <a:ext uri="{FF2B5EF4-FFF2-40B4-BE49-F238E27FC236}">
                  <a16:creationId xmlns:a16="http://schemas.microsoft.com/office/drawing/2014/main" id="{D400CEC9-23BE-BE4C-2B85-9BA55E318748}"/>
                </a:ext>
              </a:extLst>
            </p:cNvPr>
            <p:cNvSpPr/>
            <p:nvPr/>
          </p:nvSpPr>
          <p:spPr>
            <a:xfrm>
              <a:off x="4293036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5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5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632F-9CF1-C00B-BCEE-61C0CEC28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2007E77-B01B-E580-F40C-73B18D4C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03" y="955518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D29C208-CBC1-AF8F-906B-E1F9D56A3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6" y="2208429"/>
            <a:ext cx="7532494" cy="241964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F187B162-79DC-1686-3A35-E88F41266A0B}"/>
              </a:ext>
            </a:extLst>
          </p:cNvPr>
          <p:cNvSpPr txBox="1">
            <a:spLocks/>
          </p:cNvSpPr>
          <p:nvPr/>
        </p:nvSpPr>
        <p:spPr>
          <a:xfrm>
            <a:off x="2322000" y="31358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توليف ودعم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826690-ECD6-9C95-95C0-EB11CFCFEF01}"/>
              </a:ext>
            </a:extLst>
          </p:cNvPr>
          <p:cNvSpPr txBox="1"/>
          <p:nvPr/>
        </p:nvSpPr>
        <p:spPr>
          <a:xfrm>
            <a:off x="5718057" y="2549943"/>
            <a:ext cx="1160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02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7F99A7-6A8B-8581-CCB3-BCD4F46359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61294" y="2554252"/>
            <a:ext cx="858143" cy="864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5E40EAA0-BB11-4703-EB7D-CE868B9785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81003" y="2399608"/>
            <a:ext cx="612000" cy="61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9F420F-7735-C2B2-06BF-35CA58706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1880" y="109672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831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028" y="1984198"/>
            <a:ext cx="6212650" cy="4141766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5751DC6-39E7-9535-4E4F-1D887C46AA35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D0971C-6F3D-B447-8D2E-537DAC824182}"/>
              </a:ext>
            </a:extLst>
          </p:cNvPr>
          <p:cNvSpPr txBox="1"/>
          <p:nvPr/>
        </p:nvSpPr>
        <p:spPr>
          <a:xfrm>
            <a:off x="1340331" y="771278"/>
            <a:ext cx="6072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الكلمات. (يختار المتعلم مجموعة واحدة.)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8CF7A7-200F-F40D-E6C1-FBCA9529624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BDDED5-1767-B06F-D812-ED2D2A7BB0A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38B1EB-84AD-0ECB-D3B4-F2BBEE87E7E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B6E5D-549D-820E-9E01-9EAB2E9B15B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5D559-B010-1FAE-0D58-83DA4CDD5B9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2FA50D-255E-0CD2-EE95-94A965FAA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3D4846-5322-7AB4-CEC0-434FB1112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B81534-CF83-6180-EB9E-B691FE2DC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A98D85-BB4A-A0FE-C0DE-F834E351D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7FF9A2-FD50-9EB1-0EFE-3FDDE64C2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AD7D11-9FF0-BA7B-07A7-03F0D0506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9986" y="2216475"/>
            <a:ext cx="3864728" cy="15788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C3DFF4-7D38-0F73-3990-153CFB1C5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4767072"/>
            <a:ext cx="4220122" cy="157880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EFE53A-FB5A-6E2E-84AC-201B3D9A9C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750" y="4767072"/>
            <a:ext cx="3864728" cy="1578803"/>
          </a:xfrm>
          <a:prstGeom prst="rect">
            <a:avLst/>
          </a:prstGeom>
        </p:spPr>
      </p:pic>
      <p:pic>
        <p:nvPicPr>
          <p:cNvPr id="1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1A6076-42D1-3341-55D0-AAE6D391D8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72945511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7424-A9BF-24D5-EE5B-7DA331DC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727747C0-65DC-2E46-80A4-5549FC0E7D11}"/>
              </a:ext>
            </a:extLst>
          </p:cNvPr>
          <p:cNvSpPr txBox="1"/>
          <p:nvPr/>
        </p:nvSpPr>
        <p:spPr>
          <a:xfrm>
            <a:off x="-343200" y="7783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468480-B071-D09B-4F90-EA4C0ADD379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BD8686-A569-A03D-B065-3A708EC133F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C4CC86-3351-5FF0-6439-9009AE45A5E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8C077C-3E2B-A9ED-DD7D-A09C243B288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53454F-E122-99AF-1E0D-DD3DAEBCCD1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5D154-5DEE-26AC-5660-CCAAA7E48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0220FB-31AB-6D82-A788-37E5AB00F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262F06-24E1-A479-B261-05ECFBB89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D32B62-39B9-FF42-2F99-458BD7658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06E665-5D05-0C8E-836B-7CF00E66A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1C3C00-8FF8-28D0-A52D-1D26611990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964" y="2048229"/>
            <a:ext cx="7536437" cy="3464902"/>
          </a:xfrm>
          <a:prstGeom prst="rect">
            <a:avLst/>
          </a:prstGeom>
        </p:spPr>
      </p:pic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129ECC-8793-ABDE-4356-5639637B3F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8747567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49AC06E-EE0A-578F-4C84-7E56E74922B9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EE3441-B7C6-2663-B13F-9A9422133B6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479C32-E19C-9EE4-4567-9E9E5D09F93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1E2471-247D-5DBF-70F5-24F75B3D135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72DC2-7F24-CA66-4A3D-55518A8FF14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59BB6-71A6-C8DC-DEE9-01B36FAB179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04539E-2194-2776-4BB2-6BC20C8D4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D4F292-CBC3-E09E-A5A2-1ECCCD5FC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533AAE-32CA-F81B-DC5C-07BB7DCE9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7619FF-0F70-A2BC-CEF4-5DD2DC12FE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73386-9A83-C7E4-432E-E8B1BED25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E875AA-F5A6-4CD0-5615-4B945C1E4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53025"/>
            <a:ext cx="7924800" cy="2575531"/>
          </a:xfrm>
          <a:prstGeom prst="rect">
            <a:avLst/>
          </a:prstGeom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D82644-C6CA-8BFB-FBB8-88A5F8B4187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275142-30AD-A719-75F9-FAED8C4DBBA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39483-C0C6-17BA-CE23-1D410E7AA3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F7748-F874-344C-51CF-F58F94D4A81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21CF0-417B-2B8C-8191-471ED90E4DA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807DAA-4AF4-0A19-F143-06F17E69D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4CC560-B756-FB3A-6F8D-5A1E0BF4E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C28D80-FB0E-E1D3-2FC2-2BC0BAFFEA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B1C010-B2D0-6328-C6CC-FE66303AE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15D68A8-E0C0-0842-ECB3-55FDD7D4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F07D04-901C-51DA-F900-F78F6171A2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53025"/>
            <a:ext cx="7924800" cy="2575531"/>
          </a:xfrm>
          <a:prstGeom prst="rect">
            <a:avLst/>
          </a:prstGeom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– سأمر بين الصفوف لمساعدتكم.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FDF32C-3998-0F40-BB67-7E9664F445B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9A743C-6D1D-8BF2-293D-DD02FCABF4E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3F6F0E-D57D-8537-1F19-DD8FB4167D6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7EC03-4142-2C13-5E82-05D4B46B1A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0F284E-D6F5-6EF0-46BB-5B341236627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169EED-4749-D9A4-B137-BBDA1757E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EEBEF1-64A6-C0F3-BE70-3D5597507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7E5F91-DBC0-2E57-A195-0AB78599CC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D4DB92-5237-FA53-F892-E3BAD3F5B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36E6EB-021F-CD76-5198-EDDD799E2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55AD79-EBE7-0A38-5033-734A6695B0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53025"/>
            <a:ext cx="7924800" cy="2575531"/>
          </a:xfrm>
          <a:prstGeom prst="rect">
            <a:avLst/>
          </a:prstGeom>
        </p:spPr>
      </p:pic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C662-9D92-54F5-AC2B-65FDCF49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58E579-4F30-F24F-B596-2CE6317ED321}"/>
              </a:ext>
            </a:extLst>
          </p:cNvPr>
          <p:cNvSpPr txBox="1"/>
          <p:nvPr/>
        </p:nvSpPr>
        <p:spPr>
          <a:xfrm>
            <a:off x="762044" y="790507"/>
            <a:ext cx="67479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عن بعض الأسئلة.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مرة ذكرت كلمة "مسابقة" في الفقرة؟ صححوا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6353A9-152F-D2A8-856F-8839117A26B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153CB-303C-0F28-A927-E1F75313936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3EE77D-D2BF-36E0-4374-FC28E13A65B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335E49-16A4-F604-129D-83329875C00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43BC1-CAF1-4952-9B92-63C4175099B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33F566-5895-C49B-3A00-F5BBBFA11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C834EE-5A55-B33A-39C9-410AE9810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B2A2B1-1138-1892-E5CA-3763E475D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964F6C-80A2-FE19-5859-3DAB3C409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BE8381-149D-281E-8D8E-6A61C9B4B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19FF7A-F5DA-F77A-990E-F551D5A64C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70245"/>
          <a:stretch/>
        </p:blipFill>
        <p:spPr>
          <a:xfrm>
            <a:off x="638668" y="1871664"/>
            <a:ext cx="7866662" cy="95019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CCFBC9-2A5C-3C43-E2D2-3A14A7D9E4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638" y="3411393"/>
            <a:ext cx="8464724" cy="257553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0823097-B443-80E6-D3DB-C411335F6DB1}"/>
              </a:ext>
            </a:extLst>
          </p:cNvPr>
          <p:cNvSpPr txBox="1"/>
          <p:nvPr/>
        </p:nvSpPr>
        <p:spPr>
          <a:xfrm>
            <a:off x="2279588" y="1871664"/>
            <a:ext cx="443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2</a:t>
            </a:r>
            <a:endParaRPr lang="fr-FR" sz="3200" dirty="0">
              <a:solidFill>
                <a:srgbClr val="C00000"/>
              </a:solidFill>
            </a:endParaRP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D99FBD-AF1C-DD6F-2987-AA6A0A134B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18098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9BD3A-F61F-6FA9-B9AE-A07162FF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C5EA277-24CD-B845-8BE1-0D3C2FE8543A}"/>
              </a:ext>
            </a:extLst>
          </p:cNvPr>
          <p:cNvSpPr txBox="1"/>
          <p:nvPr/>
        </p:nvSpPr>
        <p:spPr>
          <a:xfrm>
            <a:off x="-341568" y="8124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أهدت سعاد لأمها؟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447858-4EE1-98F4-D844-9429A13126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0775F8-3198-C56F-2919-1D9027B0A7F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3E31E1-C556-860D-2EB1-573F2493805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6CFF52-C0A7-A8A3-F322-2D0272DD9F8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6652F-91D7-C36B-F17F-2905A47B2B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879F6B-AC6E-2600-9061-5505832C2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21A0FF-B43E-B3FB-3829-BC1974B32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53979D-3192-27CD-4295-C20D1A8155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B92F7D-E917-6DE9-666F-B7253BEA9B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2FBBA3-6D57-F55E-E7BE-EA6FD3973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DB9184-C163-8817-2030-4F0CBBA3A72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0679" b="34528"/>
          <a:stretch/>
        </p:blipFill>
        <p:spPr>
          <a:xfrm>
            <a:off x="773055" y="2100564"/>
            <a:ext cx="7893399" cy="11110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3A760D-A5A2-30B3-C409-BBF69E0C93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148" y="3850305"/>
            <a:ext cx="8071454" cy="25755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76F7FEF-472D-FCF0-1F9C-547779C75080}"/>
              </a:ext>
            </a:extLst>
          </p:cNvPr>
          <p:cNvSpPr txBox="1"/>
          <p:nvPr/>
        </p:nvSpPr>
        <p:spPr>
          <a:xfrm>
            <a:off x="773055" y="2194422"/>
            <a:ext cx="5107286" cy="923330"/>
          </a:xfrm>
          <a:prstGeom prst="rect">
            <a:avLst/>
          </a:prstGeom>
          <a:solidFill>
            <a:srgbClr val="F6FD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أَهْدَتْ سُعادُ لأُمِّها جائِزَةً ثَمينَةً.</a:t>
            </a:r>
            <a:endParaRPr lang="fr-FR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41C1495-1C89-4339-0438-35C6D8CB9A01}"/>
              </a:ext>
            </a:extLst>
          </p:cNvPr>
          <p:cNvCxnSpPr>
            <a:cxnSpLocks/>
          </p:cNvCxnSpPr>
          <p:nvPr/>
        </p:nvCxnSpPr>
        <p:spPr>
          <a:xfrm>
            <a:off x="2089474" y="6418842"/>
            <a:ext cx="2885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4FB63F-DACF-6640-D1E9-C80AA77EA7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37562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6967-1180-89E2-55BF-06713367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751CB5A9-65BE-8A45-945A-8B17C6A7D75D}"/>
              </a:ext>
            </a:extLst>
          </p:cNvPr>
          <p:cNvSpPr txBox="1"/>
          <p:nvPr/>
        </p:nvSpPr>
        <p:spPr>
          <a:xfrm>
            <a:off x="-373538" y="8138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نظمت المعلمة المسابقة؟ صححوا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39B042-F425-66AD-DA70-5E7D5407854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5FC946-333C-6260-A4B1-69E83532E7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496E9B-DCC0-AF1B-55C9-1604733E8E6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B9217-92BB-A198-F5D1-EFD6B08634F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8FB373-7CE7-10AD-3212-ACFEEC1EA19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E99E17-21DE-6A05-995C-629498F88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A67D04-37E4-A5C8-E701-6038E50AE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7EDC67-3079-FDE7-0845-F4162BE15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7F897F-33ED-6020-DA1B-D7C674ABF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5BF500-7B74-A30A-0783-BABFC9C7E4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DEF8B8-AEF3-6F66-E033-CB5899CB5C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6704"/>
          <a:stretch/>
        </p:blipFill>
        <p:spPr>
          <a:xfrm>
            <a:off x="682677" y="2225982"/>
            <a:ext cx="7778645" cy="12030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060906-D36A-EFBC-2062-A6996A4F6F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832" y="3740577"/>
            <a:ext cx="7836268" cy="25755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2B3020B-3EEB-2012-9051-D7C27F4630F1}"/>
              </a:ext>
            </a:extLst>
          </p:cNvPr>
          <p:cNvSpPr txBox="1"/>
          <p:nvPr/>
        </p:nvSpPr>
        <p:spPr>
          <a:xfrm>
            <a:off x="676833" y="2191473"/>
            <a:ext cx="4750902" cy="1323439"/>
          </a:xfrm>
          <a:prstGeom prst="rect">
            <a:avLst/>
          </a:prstGeom>
          <a:solidFill>
            <a:srgbClr val="F6FD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نَظَّمَتِ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ٱلْمُعَلِّمَةُ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ٱلْمُسابَقَةَ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نِهايَةِ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ٱلْمَرْحَلَةِ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FE7492C-5E64-BF73-D2EA-10F17F7AFDF4}"/>
              </a:ext>
            </a:extLst>
          </p:cNvPr>
          <p:cNvCxnSpPr>
            <a:cxnSpLocks/>
          </p:cNvCxnSpPr>
          <p:nvPr/>
        </p:nvCxnSpPr>
        <p:spPr>
          <a:xfrm>
            <a:off x="3131464" y="4235822"/>
            <a:ext cx="4903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BC0470-2923-1488-A219-994B8CE6B3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835418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A9071-0730-F4C5-1FB7-333251933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F0128DA-14A7-C7DE-6027-5EB5DF113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أنشطة التوليف والدعم</a:t>
            </a:r>
            <a:endParaRPr lang="fr-FR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A1A9300-C809-DD0A-DD19-BC93A5007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3" y="1869573"/>
            <a:ext cx="7492181" cy="2457226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F381206-A206-519B-549E-87CCF23AB78B}"/>
              </a:ext>
            </a:extLst>
          </p:cNvPr>
          <p:cNvSpPr txBox="1">
            <a:spLocks/>
          </p:cNvSpPr>
          <p:nvPr/>
        </p:nvSpPr>
        <p:spPr>
          <a:xfrm>
            <a:off x="2322000" y="291688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شبكة الكلمة – استراتيجية الفهم –الجملة الاسمية – التعليق على صورة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20A4EE-0B74-C4F0-23C2-F8311955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954" y="2417307"/>
            <a:ext cx="622967" cy="792000"/>
          </a:xfrm>
          <a:prstGeom prst="rect">
            <a:avLst/>
          </a:prstGeom>
        </p:spPr>
      </p:pic>
      <p:pic>
        <p:nvPicPr>
          <p:cNvPr id="22" name="Espace réservé pour une image  20">
            <a:extLst>
              <a:ext uri="{FF2B5EF4-FFF2-40B4-BE49-F238E27FC236}">
                <a16:creationId xmlns:a16="http://schemas.microsoft.com/office/drawing/2014/main" id="{49DDC55E-C418-6D2E-B90E-3A84719AD1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83210" y="2060080"/>
            <a:ext cx="612000" cy="6120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969F174-36C1-1EE9-11CC-C4DD3CB2E9A9}"/>
              </a:ext>
            </a:extLst>
          </p:cNvPr>
          <p:cNvSpPr txBox="1"/>
          <p:nvPr/>
        </p:nvSpPr>
        <p:spPr>
          <a:xfrm>
            <a:off x="4733774" y="2293063"/>
            <a:ext cx="2172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03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D0C01AE-9E10-7FD2-5121-9B9E768C2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6414" y="100982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8573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01347" y="8169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9572"/>
            <a:ext cx="792000" cy="792001"/>
          </a:xfrm>
        </p:spPr>
      </p:pic>
      <p:pic>
        <p:nvPicPr>
          <p:cNvPr id="20" name="Image 19" descr="Une image contenant dessin, dessin humoristiqu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131DF1C9-F446-BA0F-B5B9-63AE225DDB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7160" y="2047165"/>
            <a:ext cx="2286045" cy="2006220"/>
          </a:xfrm>
          <a:prstGeom prst="rect">
            <a:avLst/>
          </a:prstGeom>
        </p:spPr>
      </p:pic>
      <p:pic>
        <p:nvPicPr>
          <p:cNvPr id="21" name="Image 20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B60AD127-844B-C05B-A5D8-477C1F4FA7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8479" y="2076518"/>
            <a:ext cx="2286045" cy="1947513"/>
          </a:xfrm>
          <a:prstGeom prst="rect">
            <a:avLst/>
          </a:prstGeom>
        </p:spPr>
      </p:pic>
      <p:pic>
        <p:nvPicPr>
          <p:cNvPr id="22" name="Image 21" descr="Une image contenant Dessin d’enfant, dessin humoristique, dessin, art&#10;&#10;Le contenu généré par l’IA peut être incorrect.">
            <a:extLst>
              <a:ext uri="{FF2B5EF4-FFF2-40B4-BE49-F238E27FC236}">
                <a16:creationId xmlns:a16="http://schemas.microsoft.com/office/drawing/2014/main" id="{50FFF0AB-515A-1AAA-E94A-A65B7A8262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212" y="2077872"/>
            <a:ext cx="2240883" cy="2006220"/>
          </a:xfrm>
          <a:prstGeom prst="rect">
            <a:avLst/>
          </a:prstGeom>
        </p:spPr>
      </p:pic>
      <p:pic>
        <p:nvPicPr>
          <p:cNvPr id="23" name="Image 22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B5E6F4DD-8A4B-29EA-DD8B-61EA10AD8C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7160" y="4262188"/>
            <a:ext cx="2240883" cy="2006220"/>
          </a:xfrm>
          <a:prstGeom prst="rect">
            <a:avLst/>
          </a:prstGeom>
        </p:spPr>
      </p:pic>
      <p:pic>
        <p:nvPicPr>
          <p:cNvPr id="24" name="Image 23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95FE5ED6-4DCA-D0A3-69B4-91ED90F667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7819" y="4262188"/>
            <a:ext cx="2240883" cy="2006220"/>
          </a:xfrm>
          <a:prstGeom prst="rect">
            <a:avLst/>
          </a:prstGeom>
        </p:spPr>
      </p:pic>
      <p:pic>
        <p:nvPicPr>
          <p:cNvPr id="26" name="Image 25" descr="Une image contenant garço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C37AA5-B69B-4AB7-4E08-706BBAB047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6466" y="4291541"/>
            <a:ext cx="2210629" cy="19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66589" y="8133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7375212-36A7-2545-B241-ECA5CE532268}"/>
              </a:ext>
            </a:extLst>
          </p:cNvPr>
          <p:cNvSpPr txBox="1"/>
          <p:nvPr/>
        </p:nvSpPr>
        <p:spPr>
          <a:xfrm>
            <a:off x="3723414" y="2429247"/>
            <a:ext cx="2292251" cy="983842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أَهْدَتْ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E22AA05-04EA-4147-939F-2245296EFCEE}"/>
              </a:ext>
            </a:extLst>
          </p:cNvPr>
          <p:cNvSpPr txBox="1"/>
          <p:nvPr/>
        </p:nvSpPr>
        <p:spPr>
          <a:xfrm>
            <a:off x="6544585" y="2413337"/>
            <a:ext cx="1829664" cy="1015663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مَوْهوبٌ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9BBFEF7-A88A-3146-9857-22A4BD15C2FF}"/>
              </a:ext>
            </a:extLst>
          </p:cNvPr>
          <p:cNvSpPr txBox="1"/>
          <p:nvPr/>
        </p:nvSpPr>
        <p:spPr>
          <a:xfrm>
            <a:off x="637759" y="2413337"/>
            <a:ext cx="2460026" cy="1015663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مُفاجَأَةٌ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095F79B-4D50-CE43-AE3C-BC83608AD6EB}"/>
              </a:ext>
            </a:extLst>
          </p:cNvPr>
          <p:cNvSpPr txBox="1"/>
          <p:nvPr/>
        </p:nvSpPr>
        <p:spPr>
          <a:xfrm>
            <a:off x="526930" y="4622367"/>
            <a:ext cx="2460026" cy="960594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نَظَّمَتْ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2C13D92-FBA4-5E42-ADE1-831FB241D1A6}"/>
              </a:ext>
            </a:extLst>
          </p:cNvPr>
          <p:cNvSpPr txBox="1"/>
          <p:nvPr/>
        </p:nvSpPr>
        <p:spPr>
          <a:xfrm>
            <a:off x="3171571" y="4567296"/>
            <a:ext cx="2292250" cy="1015663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مُمْتَنٌّ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6EF413C-5860-8542-AD3F-3A1BA774DEB2}"/>
              </a:ext>
            </a:extLst>
          </p:cNvPr>
          <p:cNvSpPr txBox="1"/>
          <p:nvPr/>
        </p:nvSpPr>
        <p:spPr>
          <a:xfrm>
            <a:off x="5863457" y="4567297"/>
            <a:ext cx="2828697" cy="1015662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</a:t>
            </a:r>
            <a:r>
              <a:rPr lang="ar-MA" dirty="0" err="1"/>
              <a:t>ﭐلْح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َفْلِ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512EAB-A07B-36F3-B038-8F596FD1158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F0978-AD80-27A8-5558-FB4EBE754A0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3340D2-E9C1-4434-191E-B29EECE027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190940-1664-073D-33AD-CAE2EAA4B80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4BCD7-4EE5-3C4F-C212-36E5F272D5F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C9C8C3-FCD1-35B7-FEC8-D81E97B9C6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D5ABF5-93D1-135E-1B19-2276B88534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219D5F-EE8D-6D76-1127-42C45385A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403534-E552-047F-FA31-DA06F88BD3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54FA221-58AD-D214-F22C-9AE6191B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208600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83C3EA8E-09C1-0F42-BD93-061DA8B8EBF7}"/>
              </a:ext>
            </a:extLst>
          </p:cNvPr>
          <p:cNvSpPr txBox="1"/>
          <p:nvPr/>
        </p:nvSpPr>
        <p:spPr>
          <a:xfrm>
            <a:off x="-264886" y="8126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سنكمل هذه الفقرة بالكلمات المناسبة التالية : من يقرأ الكلمات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C9ED28-5683-4BC1-D5E3-0A70E8CAA60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FE5202-4A18-0862-615A-269E534CF47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370130-3894-8881-B74A-3901FB9F620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5F01CC-237B-2DD3-B2D6-C5DCC687CC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02F987-FE6E-E526-359A-DB7ABCA11BA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1E249A-0764-E9D4-FE93-24CC98C90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838423-B169-3A26-17E9-E486F4319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871857-FC02-F9C8-909C-7F0004629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E424FC-7D7E-262F-F09C-FC3AACD2B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6440BC-75F1-3464-C801-7D63513988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635421E-3B08-CA29-9238-2B0EC41DA36C}"/>
              </a:ext>
            </a:extLst>
          </p:cNvPr>
          <p:cNvSpPr txBox="1"/>
          <p:nvPr/>
        </p:nvSpPr>
        <p:spPr>
          <a:xfrm>
            <a:off x="683767" y="2842908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</a:t>
            </a:r>
            <a:r>
              <a:rPr lang="ar-MA" sz="4000" dirty="0">
                <a:solidFill>
                  <a:srgbClr val="C00000"/>
                </a:solidFill>
              </a:rPr>
              <a:t>............</a:t>
            </a:r>
            <a:r>
              <a:rPr lang="ar-MA" sz="4000" dirty="0">
                <a:solidFill>
                  <a:schemeClr val="tx2"/>
                </a:solidFill>
              </a:rPr>
              <a:t> حَفْلَةٍ أَثْناءَ </a:t>
            </a:r>
            <a:r>
              <a:rPr lang="ar-MA" sz="4000" dirty="0" err="1">
                <a:solidFill>
                  <a:schemeClr val="tx2"/>
                </a:solidFill>
              </a:rPr>
              <a:t>ﭐلْاِسْتِراحَةِ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C4C5CD-6FB6-E2BB-783A-EBD9B2E9FA52}"/>
              </a:ext>
            </a:extLst>
          </p:cNvPr>
          <p:cNvGrpSpPr/>
          <p:nvPr/>
        </p:nvGrpSpPr>
        <p:grpSpPr>
          <a:xfrm>
            <a:off x="570664" y="1584000"/>
            <a:ext cx="8002671" cy="861069"/>
            <a:chOff x="657993" y="1985845"/>
            <a:chExt cx="8002671" cy="861069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CBFEB74-DB65-A7AA-760E-82B84766D1BF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EFC5306-3322-17E7-8729-BA9E77399DC0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11AC812-7CC7-8372-6D24-1570A53EA82F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D2A356A-D537-EB64-B10E-7EF73396099F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5702B7E-4DCC-BF43-C6D0-44812281750B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1E30C5A-210E-297C-2DC4-6CD2DE388AF9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BC4F6BE-7F68-1E91-6965-B62628EE989C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01EF03A-05B6-F35A-9E9D-BBD34BB82FFB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94E06CE-2349-20F9-64B1-D1120ECCB9B7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B0CE0A77-37C0-A16E-20AB-2A22D881DA39}"/>
              </a:ext>
            </a:extLst>
          </p:cNvPr>
          <p:cNvSpPr txBox="1"/>
          <p:nvPr/>
        </p:nvSpPr>
        <p:spPr>
          <a:xfrm>
            <a:off x="683767" y="3823272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قَدَّموا لَهُ هَدايا مُتَنَوِّعَةً.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92DBE8D-7CD5-CA86-57BD-F46CD918A7CB}"/>
              </a:ext>
            </a:extLst>
          </p:cNvPr>
          <p:cNvSpPr txBox="1"/>
          <p:nvPr/>
        </p:nvSpPr>
        <p:spPr>
          <a:xfrm>
            <a:off x="683767" y="4870898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.........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</a:t>
            </a:r>
            <a:r>
              <a:rPr lang="ar-MA" sz="4000" dirty="0">
                <a:solidFill>
                  <a:srgbClr val="C00000"/>
                </a:solidFill>
              </a:rPr>
              <a:t>............</a:t>
            </a:r>
            <a:r>
              <a:rPr lang="ar-MA" sz="4000" dirty="0">
                <a:solidFill>
                  <a:schemeClr val="tx2"/>
                </a:solidFill>
              </a:rPr>
              <a:t> في </a:t>
            </a:r>
            <a:r>
              <a:rPr lang="ar-MA" sz="4000" dirty="0" err="1">
                <a:solidFill>
                  <a:schemeClr val="tx2"/>
                </a:solidFill>
              </a:rPr>
              <a:t>ﭐلرَّسْمِ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16047A5-6DE4-8FE9-2EAE-98BFFE5E2E93}"/>
              </a:ext>
            </a:extLst>
          </p:cNvPr>
          <p:cNvSpPr txBox="1"/>
          <p:nvPr/>
        </p:nvSpPr>
        <p:spPr>
          <a:xfrm>
            <a:off x="654586" y="5824622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..........</a:t>
            </a:r>
            <a:r>
              <a:rPr lang="ar-MA" sz="4000" dirty="0">
                <a:solidFill>
                  <a:schemeClr val="tx2"/>
                </a:solidFill>
              </a:rPr>
              <a:t> لَكُمْ يا </a:t>
            </a:r>
            <a:r>
              <a:rPr lang="ar-MA" sz="4000" dirty="0" err="1">
                <a:solidFill>
                  <a:schemeClr val="tx2"/>
                </a:solidFill>
              </a:rPr>
              <a:t>أَعِزّائي</a:t>
            </a:r>
            <a:r>
              <a:rPr lang="ar-MA" sz="4000" dirty="0">
                <a:solidFill>
                  <a:schemeClr val="tx2"/>
                </a:solidFill>
              </a:rPr>
              <a:t>، شُكْراً جَزيلاً.</a:t>
            </a:r>
          </a:p>
        </p:txBody>
      </p:sp>
      <p:pic>
        <p:nvPicPr>
          <p:cNvPr id="27" name="Espace réservé pour une image  2">
            <a:extLst>
              <a:ext uri="{FF2B5EF4-FFF2-40B4-BE49-F238E27FC236}">
                <a16:creationId xmlns:a16="http://schemas.microsoft.com/office/drawing/2014/main" id="{AEA6B829-5B34-9259-15F2-A3DE4FB9F6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A000-27EB-F01E-7C2B-68FA97D6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ZoneTexte 45">
            <a:extLst>
              <a:ext uri="{FF2B5EF4-FFF2-40B4-BE49-F238E27FC236}">
                <a16:creationId xmlns:a16="http://schemas.microsoft.com/office/drawing/2014/main" id="{1672CBCC-7F6A-C44F-800A-3B499150DE89}"/>
              </a:ext>
            </a:extLst>
          </p:cNvPr>
          <p:cNvSpPr txBox="1"/>
          <p:nvPr/>
        </p:nvSpPr>
        <p:spPr>
          <a:xfrm>
            <a:off x="-344824" y="8162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الأولى؟ من يقرأ الجملة تامة؟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8E7809-A6C7-5C57-5B55-C1E7ED6F0D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D0EE9F-2492-49A0-702F-329C4DEAAB2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A772C9-D306-721A-A645-96C2BFE9056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E310D1-5198-BC70-8FD1-4912CB641D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77C9E-A791-15B5-5BF4-25B0D415D92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D42260-1B60-8026-6AAD-860FA126A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31CFED-0535-0412-F136-AB2191078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B69D0F-FB20-A2C8-58FC-26CB6D649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BC4121-77B2-C122-70FB-EA2031990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74C4CF-C903-45CF-244D-B3B05CBD86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7F2DC3A-A418-F998-A617-CCEDFF098136}"/>
              </a:ext>
            </a:extLst>
          </p:cNvPr>
          <p:cNvSpPr txBox="1"/>
          <p:nvPr/>
        </p:nvSpPr>
        <p:spPr>
          <a:xfrm>
            <a:off x="724207" y="3093135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        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                  حَفْلَةٍ أَثْناءَ </a:t>
            </a:r>
            <a:r>
              <a:rPr lang="ar-MA" sz="4000" dirty="0" err="1">
                <a:solidFill>
                  <a:schemeClr val="tx2"/>
                </a:solidFill>
              </a:rPr>
              <a:t>ﭐلْاِسْتِراحَةِ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6182837-C662-83BD-FCD0-C9A11A11A83E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4238C96-251C-5A4F-266D-75F220B90708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D648638-24F7-EC6E-A5B9-A986049F81D0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546C6F0A-BDDD-6DE4-6C71-349A7C955B3D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AE288AB-B824-E268-A799-0FC7B3D30B32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0F45873-7088-2765-EAF1-F8FADEB6A993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1EE6E4D-5B63-2E03-2A22-185A9F1D444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0E309B0-D979-337D-AD7A-A79BB05033CA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7FE036D-8ECB-6C41-54F3-12B2E6E455E7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5A3A2AA-6E1C-97D3-5A06-96FEC04EDE82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C0D27C42-6369-D897-2D6F-1091121EC810}"/>
              </a:ext>
            </a:extLst>
          </p:cNvPr>
          <p:cNvCxnSpPr>
            <a:cxnSpLocks/>
          </p:cNvCxnSpPr>
          <p:nvPr/>
        </p:nvCxnSpPr>
        <p:spPr>
          <a:xfrm flipV="1">
            <a:off x="2581188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BC017AC-E944-B232-CA4D-E73E6191DB86}"/>
              </a:ext>
            </a:extLst>
          </p:cNvPr>
          <p:cNvCxnSpPr>
            <a:cxnSpLocks/>
          </p:cNvCxnSpPr>
          <p:nvPr/>
        </p:nvCxnSpPr>
        <p:spPr>
          <a:xfrm flipV="1">
            <a:off x="6163772" y="1829563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FA28DA-3D81-F778-B017-338B9B5B8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305DB34-35E2-CAFE-5FF2-A1D35BF03081}"/>
              </a:ext>
            </a:extLst>
          </p:cNvPr>
          <p:cNvSpPr txBox="1"/>
          <p:nvPr/>
        </p:nvSpPr>
        <p:spPr>
          <a:xfrm>
            <a:off x="4216971" y="2970024"/>
            <a:ext cx="1624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بِتَنْظيمِ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045F42-3B1D-AF76-C5D7-C41AFF8CA99C}"/>
              </a:ext>
            </a:extLst>
          </p:cNvPr>
          <p:cNvSpPr txBox="1"/>
          <p:nvPr/>
        </p:nvSpPr>
        <p:spPr>
          <a:xfrm>
            <a:off x="7519323" y="3013501"/>
            <a:ext cx="1485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فاجَأَ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04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9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4A9F-BE0E-FFAE-6C15-FC5BCE0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>
            <a:extLst>
              <a:ext uri="{FF2B5EF4-FFF2-40B4-BE49-F238E27FC236}">
                <a16:creationId xmlns:a16="http://schemas.microsoft.com/office/drawing/2014/main" id="{63EEAA59-07CC-F045-BF85-A80BE0A34468}"/>
              </a:ext>
            </a:extLst>
          </p:cNvPr>
          <p:cNvSpPr txBox="1"/>
          <p:nvPr/>
        </p:nvSpPr>
        <p:spPr>
          <a:xfrm>
            <a:off x="-358161" y="8198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الموالية؟ من يقرأ الجملة تامة؟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6CE78A-9DA2-CEDA-BA64-DF286D8F6D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7DDC8A-E9B5-817D-F467-5446F843737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AC721B-E2EC-B858-C37D-A523F082D6C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650C43-7643-B173-C213-1DC808701DD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389FA5-87EE-5D52-C6BA-763A8B261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CF8070-B343-DA92-0757-C77208E39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BB8A3D-226E-FA96-5D61-52113D7D3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8C9B13-FDF3-D9F9-B25B-2B3FF5268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3D2949-26DF-20BD-6640-3332B3565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311F82-F5F1-ADDE-0ED7-C3B043DD0D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FA14CD4-1694-9AFD-4EFC-1909227817B1}"/>
              </a:ext>
            </a:extLst>
          </p:cNvPr>
          <p:cNvSpPr txBox="1"/>
          <p:nvPr/>
        </p:nvSpPr>
        <p:spPr>
          <a:xfrm>
            <a:off x="670188" y="4728811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                 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                 في </a:t>
            </a:r>
            <a:r>
              <a:rPr lang="ar-MA" sz="4000" dirty="0" err="1">
                <a:solidFill>
                  <a:schemeClr val="tx2"/>
                </a:solidFill>
              </a:rPr>
              <a:t>ﭐلرَّسْمِ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55D583-7144-FFE8-D896-6DA68A52C99B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C1B349D-E0CA-AFD0-3725-B69566E00AD5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فاجَأَ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FE334CD-E74B-536D-B6EC-E17C8489A5E8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4749BDA-0853-4516-4FC7-F2DB81553D62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04234D6-08D4-D956-C32E-DC1A89B51A91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0CB55B6-0096-9990-07DD-A1D6429D08A6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بِتَنْظيمِ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5276D54-A63E-E873-4E4E-E12CE1F1B168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BB6625B-F6F8-02D0-CD7D-29E5B67A66E0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9216DB9-4E1E-F28B-5B41-0E3A928A68BD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2C39B7-3043-C7FE-F827-CD470BCEFBA2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0B81C50-FD40-DB11-1F47-6586596FD70C}"/>
              </a:ext>
            </a:extLst>
          </p:cNvPr>
          <p:cNvCxnSpPr>
            <a:cxnSpLocks/>
          </p:cNvCxnSpPr>
          <p:nvPr/>
        </p:nvCxnSpPr>
        <p:spPr>
          <a:xfrm flipV="1">
            <a:off x="4323093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2063702-2ABF-8319-7EBA-0CCD3C050BF6}"/>
              </a:ext>
            </a:extLst>
          </p:cNvPr>
          <p:cNvCxnSpPr>
            <a:cxnSpLocks/>
          </p:cNvCxnSpPr>
          <p:nvPr/>
        </p:nvCxnSpPr>
        <p:spPr>
          <a:xfrm flipV="1">
            <a:off x="827112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418449-78D1-E206-715F-A0693C97E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9BFA9-18FA-763E-9C89-4D8A960987B9}"/>
              </a:ext>
            </a:extLst>
          </p:cNvPr>
          <p:cNvSpPr txBox="1"/>
          <p:nvPr/>
        </p:nvSpPr>
        <p:spPr>
          <a:xfrm>
            <a:off x="7153330" y="4632005"/>
            <a:ext cx="1035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أَهْدى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480EFC1-40E0-E92E-EDC8-50463FA9E89D}"/>
              </a:ext>
            </a:extLst>
          </p:cNvPr>
          <p:cNvSpPr txBox="1"/>
          <p:nvPr/>
        </p:nvSpPr>
        <p:spPr>
          <a:xfrm>
            <a:off x="3144412" y="4632004"/>
            <a:ext cx="1627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مَوْهوبٌ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4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E1D4-176F-BD1A-4D10-A42FC161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>
            <a:extLst>
              <a:ext uri="{FF2B5EF4-FFF2-40B4-BE49-F238E27FC236}">
                <a16:creationId xmlns:a16="http://schemas.microsoft.com/office/drawing/2014/main" id="{3A9568A9-6AFF-C248-8054-A6411DD4E6E0}"/>
              </a:ext>
            </a:extLst>
          </p:cNvPr>
          <p:cNvSpPr txBox="1"/>
          <p:nvPr/>
        </p:nvSpPr>
        <p:spPr>
          <a:xfrm>
            <a:off x="-403728" y="8105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الأخيرة؟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B6CE0D-B7E3-6CE0-6F66-870DF800424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F87105-89C7-00CF-B68C-AEF6C7924DC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B07DA1-37D1-8137-7A65-DB3BB86254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BFCBEF-013B-C72C-F43F-4A37A2BE58C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57EA08-D9D6-B485-4EC5-A325A92CA13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4F2D30D-7F69-F7C0-57DB-4DF7AF317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18AB25-2912-A6D7-9D8E-DAF1675AB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AE8B7D-0F38-9550-D6B5-23738D078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14E300-B6F8-1807-75FA-99B3EAD92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EA6A72-DCD0-628B-2AB2-45A4093147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0630F34-52A6-CBEF-51AA-52376FF7BD36}"/>
              </a:ext>
            </a:extLst>
          </p:cNvPr>
          <p:cNvSpPr txBox="1"/>
          <p:nvPr/>
        </p:nvSpPr>
        <p:spPr>
          <a:xfrm>
            <a:off x="570664" y="5128809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             </a:t>
            </a:r>
            <a:r>
              <a:rPr lang="ar-MA" sz="4000" dirty="0">
                <a:solidFill>
                  <a:schemeClr val="tx2"/>
                </a:solidFill>
              </a:rPr>
              <a:t>لَكُمْ يا </a:t>
            </a:r>
            <a:r>
              <a:rPr lang="ar-MA" sz="4000" dirty="0" err="1">
                <a:solidFill>
                  <a:schemeClr val="tx2"/>
                </a:solidFill>
              </a:rPr>
              <a:t>أَعِزّائي</a:t>
            </a:r>
            <a:r>
              <a:rPr lang="ar-MA" sz="4000" dirty="0">
                <a:solidFill>
                  <a:schemeClr val="tx2"/>
                </a:solidFill>
              </a:rPr>
              <a:t>، شُكْراً جَزيلاً.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2FCC1B2-6DA9-8CF6-8515-F876007B942C}"/>
              </a:ext>
            </a:extLst>
          </p:cNvPr>
          <p:cNvGrpSpPr/>
          <p:nvPr/>
        </p:nvGrpSpPr>
        <p:grpSpPr>
          <a:xfrm>
            <a:off x="570664" y="1908888"/>
            <a:ext cx="8002671" cy="861069"/>
            <a:chOff x="657993" y="1985845"/>
            <a:chExt cx="8002671" cy="861069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F63E328-272C-9252-E3D5-8437E5546426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فاجَأَ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14A0A34-4E1B-F193-2A69-9ED853453733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9C042B8-17D4-59DC-F761-A64E4A3101E4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أَهْدى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98FED7E-E6C5-927C-5A03-AE26548EFAB8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مَوْهوبٌ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CB45D30-67CD-1B41-BF7C-2C005B64BBC5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بِتَنْظيمِ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B8CC975-DDE5-19EF-9EA4-DDD69BA8040F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CF7BD38-9689-F17B-291A-CDD0C545423B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3E94531-2E23-2CF2-57F8-ED8D4001AE3D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AAB087E-E9BE-79B4-6BDB-3C208724560C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2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F70C73-5B71-84A0-2AB9-C4B5AE75BB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8597026-88E8-30E2-C955-79E1CC1BC822}"/>
              </a:ext>
            </a:extLst>
          </p:cNvPr>
          <p:cNvSpPr txBox="1"/>
          <p:nvPr/>
        </p:nvSpPr>
        <p:spPr>
          <a:xfrm>
            <a:off x="4800274" y="5067253"/>
            <a:ext cx="1253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مُمْتَنٌّ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92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7E1B-EE3F-19A4-D5A4-7009FC2D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A5405E-1282-6440-9F53-70305B13CFE8}"/>
              </a:ext>
            </a:extLst>
          </p:cNvPr>
          <p:cNvSpPr txBox="1"/>
          <p:nvPr/>
        </p:nvSpPr>
        <p:spPr>
          <a:xfrm>
            <a:off x="-370950" y="8170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737220-22D0-CC4D-BC34-AF5B59FA99C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C17496-3582-BE39-38F4-1FF7917D2C7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F13595-B392-239C-1B26-F186438CDAD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8A54D-02B6-A2BD-F66A-123E9053A4D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8ADD4-17F6-DEE8-A9E1-8DD39FDA789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9DCD2C-EC80-290A-8009-CD28D3FD1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EC19A7-F83E-EAD1-D6C1-A91E1C6ED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D49988-F00B-29EB-D9A9-FA41169A0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82358C-B2F2-6684-1B78-C94EFA7FBA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280EE1-92D4-5D1E-CFA7-FA7558A00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B89EDF-A527-1AFC-64DE-63FCD66D1552}"/>
              </a:ext>
            </a:extLst>
          </p:cNvPr>
          <p:cNvGrpSpPr/>
          <p:nvPr/>
        </p:nvGrpSpPr>
        <p:grpSpPr>
          <a:xfrm>
            <a:off x="769298" y="2081393"/>
            <a:ext cx="7805647" cy="3629447"/>
            <a:chOff x="654586" y="2619090"/>
            <a:chExt cx="7805647" cy="3629447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6209CB5-AB90-750E-9723-304D713CE73C}"/>
                </a:ext>
              </a:extLst>
            </p:cNvPr>
            <p:cNvSpPr txBox="1"/>
            <p:nvPr/>
          </p:nvSpPr>
          <p:spPr>
            <a:xfrm>
              <a:off x="654586" y="261909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r>
                <a:rPr lang="ar-MA" dirty="0">
                  <a:solidFill>
                    <a:schemeClr val="tx2"/>
                  </a:solidFill>
                </a:rPr>
                <a:t> </a:t>
              </a:r>
              <a:r>
                <a:rPr lang="ar-MA" dirty="0" err="1">
                  <a:solidFill>
                    <a:schemeClr val="tx2"/>
                  </a:solidFill>
                </a:rPr>
                <a:t>ﭐلتَّلاميذُ</a:t>
              </a:r>
              <a:r>
                <a:rPr lang="ar-MA" dirty="0">
                  <a:solidFill>
                    <a:schemeClr val="tx2"/>
                  </a:solidFill>
                </a:rPr>
                <a:t>  مُعَلِّمَهُمْ </a:t>
              </a:r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r>
                <a:rPr lang="ar-MA" dirty="0">
                  <a:solidFill>
                    <a:schemeClr val="tx2"/>
                  </a:solidFill>
                </a:rPr>
                <a:t> حَفْلَةٍ أَثْناءَ </a:t>
              </a:r>
              <a:r>
                <a:rPr lang="ar-MA" dirty="0" err="1">
                  <a:solidFill>
                    <a:schemeClr val="tx2"/>
                  </a:solidFill>
                </a:rPr>
                <a:t>ﭐلْاِسْتِراحَةِ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F0587B2-8CAA-5384-F975-BC390109C072}"/>
                </a:ext>
              </a:extLst>
            </p:cNvPr>
            <p:cNvSpPr txBox="1"/>
            <p:nvPr/>
          </p:nvSpPr>
          <p:spPr>
            <a:xfrm>
              <a:off x="654586" y="3522336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قَدَّموا لَهُ هَدايا مُتَنَوِّعَةً.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51EB20-7965-1E80-7277-BAC54AD5C436}"/>
                </a:ext>
              </a:extLst>
            </p:cNvPr>
            <p:cNvSpPr txBox="1"/>
            <p:nvPr/>
          </p:nvSpPr>
          <p:spPr>
            <a:xfrm>
              <a:off x="683767" y="4469938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أَهْدى</a:t>
              </a:r>
              <a:r>
                <a:rPr lang="ar-MA" dirty="0">
                  <a:solidFill>
                    <a:schemeClr val="tx2"/>
                  </a:solidFill>
                </a:rPr>
                <a:t> لَهُ  أَشْرَفُ لَوْحَةً لِأَنَّهُ </a:t>
              </a:r>
              <a:r>
                <a:rPr lang="ar-MA" dirty="0">
                  <a:solidFill>
                    <a:srgbClr val="C00000"/>
                  </a:solidFill>
                </a:rPr>
                <a:t>مَوْهوبٌ</a:t>
              </a:r>
              <a:r>
                <a:rPr lang="ar-MA" dirty="0">
                  <a:solidFill>
                    <a:schemeClr val="tx2"/>
                  </a:solidFill>
                </a:rPr>
                <a:t> في </a:t>
              </a:r>
              <a:r>
                <a:rPr lang="ar-MA" dirty="0" err="1">
                  <a:solidFill>
                    <a:schemeClr val="tx2"/>
                  </a:solidFill>
                </a:rPr>
                <a:t>ﭐلرَّسْمِ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CFD3C1-7627-841D-05A9-1858E76243B7}"/>
                </a:ext>
              </a:extLst>
            </p:cNvPr>
            <p:cNvSpPr txBox="1"/>
            <p:nvPr/>
          </p:nvSpPr>
          <p:spPr>
            <a:xfrm>
              <a:off x="654586" y="541754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قالَ لَهُمُ </a:t>
              </a:r>
              <a:r>
                <a:rPr lang="ar-MA" dirty="0" err="1">
                  <a:solidFill>
                    <a:schemeClr val="tx2"/>
                  </a:solidFill>
                </a:rPr>
                <a:t>ﭐلْمُعَلِّمُ</a:t>
              </a:r>
              <a:r>
                <a:rPr lang="ar-MA" dirty="0">
                  <a:solidFill>
                    <a:schemeClr val="tx2"/>
                  </a:solidFill>
                </a:rPr>
                <a:t>: أَنا </a:t>
              </a:r>
              <a:r>
                <a:rPr lang="ar-MA" dirty="0">
                  <a:solidFill>
                    <a:srgbClr val="C00000"/>
                  </a:solidFill>
                </a:rPr>
                <a:t>مُمْتَنٌّ</a:t>
              </a:r>
              <a:r>
                <a:rPr lang="ar-MA" dirty="0">
                  <a:solidFill>
                    <a:schemeClr val="tx2"/>
                  </a:solidFill>
                </a:rPr>
                <a:t> لَكُمْ</a:t>
              </a:r>
              <a:r>
                <a:rPr lang="ar-MA" sz="4800" dirty="0">
                  <a:solidFill>
                    <a:schemeClr val="tx2"/>
                  </a:solidFill>
                </a:rPr>
                <a:t> يا </a:t>
              </a:r>
              <a:r>
                <a:rPr lang="ar-MA" sz="4800" dirty="0" err="1">
                  <a:solidFill>
                    <a:schemeClr val="tx2"/>
                  </a:solidFill>
                </a:rPr>
                <a:t>أَعِزّائي</a:t>
              </a:r>
              <a:r>
                <a:rPr lang="ar-MA" dirty="0">
                  <a:solidFill>
                    <a:schemeClr val="tx2"/>
                  </a:solidFill>
                </a:rPr>
                <a:t>، شُكْراً جَزيلاً.</a:t>
              </a:r>
            </a:p>
          </p:txBody>
        </p:sp>
      </p:grpSp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8754EC-F92A-F47F-5D7E-EE3F16EDFF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02587682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3EB3E27-0F4C-D34B-974C-2FFE8C1D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30387A-BC2E-2141-5262-63C2C8CFCF4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2E71B7-FA22-D108-D2CB-3A68A997803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AFA8A3-F30C-E935-C7E8-C68717D3FC0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FBE7C0-979F-5721-315F-77622653A12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180EB7-16B4-3827-433A-0706C5D18D7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933760-90AD-FBB5-2353-DD6F812681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44914D-76A0-351B-9643-C6B605E94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8AFA9D-46FB-FC4C-84D1-D235B47CC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2B0059-9102-C9C2-968A-3DB5B1A1D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83CA1A-A246-1F6F-C5B3-0B82A9C03B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8DF-4E42-12E4-B305-3E52454EC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21282AA7-EB7D-1852-0103-665CFA0F892D}"/>
              </a:ext>
            </a:extLst>
          </p:cNvPr>
          <p:cNvSpPr txBox="1"/>
          <p:nvPr/>
        </p:nvSpPr>
        <p:spPr>
          <a:xfrm>
            <a:off x="-300421" y="8281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املؤوا شبكة كلمة: " موهبة"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90FF40-D49F-71D3-8FD6-04F60CED10E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50016B-C9DE-8A6B-56FD-AC5101478B6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97FAB7-3801-3D8C-AC71-55657FE9A98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154833-C64B-66D1-F69C-4FF14505765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75D7A2-251A-55AF-AE81-D6B3CC24193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B80706-F9D7-CF8D-60C8-0DA117743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597FD0-FB4A-50F9-6440-CE2D22543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D089CE-36A9-E469-CCA0-126F1411E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3C1267-379B-D481-F441-3EBB9847A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970E2E-6EEA-9FE1-3D15-7DDBDACE2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BEC4263-8F0F-0BAB-51A1-DE73953E37EC}"/>
              </a:ext>
            </a:extLst>
          </p:cNvPr>
          <p:cNvGrpSpPr/>
          <p:nvPr/>
        </p:nvGrpSpPr>
        <p:grpSpPr>
          <a:xfrm>
            <a:off x="1348000" y="2041548"/>
            <a:ext cx="7026249" cy="3985525"/>
            <a:chOff x="1058875" y="1492908"/>
            <a:chExt cx="7026249" cy="398552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650686E-7D00-A23E-87EB-0520F6DE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693" b="1"/>
            <a:stretch/>
          </p:blipFill>
          <p:spPr>
            <a:xfrm>
              <a:off x="1058875" y="1492908"/>
              <a:ext cx="7026249" cy="3985525"/>
            </a:xfrm>
            <a:prstGeom prst="rect">
              <a:avLst/>
            </a:prstGeom>
          </p:spPr>
        </p:pic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CADD71E-8374-9E3E-681D-2A6579079DBA}"/>
                </a:ext>
              </a:extLst>
            </p:cNvPr>
            <p:cNvSpPr/>
            <p:nvPr/>
          </p:nvSpPr>
          <p:spPr>
            <a:xfrm>
              <a:off x="3299777" y="2837955"/>
              <a:ext cx="2623100" cy="12507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مَوْهِبَةٌ</a:t>
              </a:r>
              <a:endParaRPr lang="f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4380ACC-D5D8-16BA-5478-B2F406240D3D}"/>
                </a:ext>
              </a:extLst>
            </p:cNvPr>
            <p:cNvSpPr/>
            <p:nvPr/>
          </p:nvSpPr>
          <p:spPr>
            <a:xfrm>
              <a:off x="6400801" y="2708565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............</a:t>
              </a:r>
              <a:endParaRPr lang="fr-MA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F3A1078-5600-5052-2E1E-4C92368C0B10}"/>
                </a:ext>
              </a:extLst>
            </p:cNvPr>
            <p:cNvSpPr/>
            <p:nvPr/>
          </p:nvSpPr>
          <p:spPr>
            <a:xfrm>
              <a:off x="5388078" y="4485062"/>
              <a:ext cx="1367115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............</a:t>
              </a:r>
              <a:endParaRPr lang="fr-MA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5DEFD22-D18F-50D6-B034-23B377A6CE4E}"/>
                </a:ext>
              </a:extLst>
            </p:cNvPr>
            <p:cNvSpPr/>
            <p:nvPr/>
          </p:nvSpPr>
          <p:spPr>
            <a:xfrm>
              <a:off x="3881612" y="1681317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............</a:t>
              </a:r>
              <a:endParaRPr lang="fr-MA" dirty="0"/>
            </a:p>
          </p:txBody>
        </p:sp>
      </p:grpSp>
      <p:pic>
        <p:nvPicPr>
          <p:cNvPr id="23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0BC6EE-49D0-44AE-6E0F-6DDF7193DE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32695570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D579-6AB2-506A-C84C-C329B616B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F27F6F-DF75-6343-8F30-56AC80E2F0A2}"/>
              </a:ext>
            </a:extLst>
          </p:cNvPr>
          <p:cNvSpPr txBox="1"/>
          <p:nvPr/>
        </p:nvSpPr>
        <p:spPr>
          <a:xfrm>
            <a:off x="2737054" y="818735"/>
            <a:ext cx="47452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4BE499-0024-0B3F-8E0A-AEB7E089478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D6DE36-1923-BF6F-3C92-942C49565D4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545F4F-6162-190E-9ADA-05D64EFAFFA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DF6912-4F98-54B8-08F6-A0AA8A2177F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5312E7-3771-0D04-AB68-C9202996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99C18C-4B01-0CCE-BDA3-7F7D2D6C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54DFD2-1570-152A-0B15-196415F93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052993-D80D-EAE5-E243-657F1C97E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DF5F49-2B0F-F8F7-DDDC-7E12E842F6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E422F0-DF2E-E19C-7373-776FD1B687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82850E-1812-8FFE-ACAA-62E3C837A30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93" b="1"/>
          <a:stretch/>
        </p:blipFill>
        <p:spPr>
          <a:xfrm>
            <a:off x="1058875" y="2053740"/>
            <a:ext cx="7026249" cy="3985525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750F2C0B-B36B-B3E8-356C-0E48792D4455}"/>
              </a:ext>
            </a:extLst>
          </p:cNvPr>
          <p:cNvSpPr/>
          <p:nvPr/>
        </p:nvSpPr>
        <p:spPr>
          <a:xfrm>
            <a:off x="3299777" y="3398787"/>
            <a:ext cx="2623100" cy="125075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مَوْهِبَةٌ</a:t>
            </a:r>
            <a:endParaRPr lang="f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FEF5342-5DDB-5A02-E7B5-D5D17807A40D}"/>
              </a:ext>
            </a:extLst>
          </p:cNvPr>
          <p:cNvSpPr/>
          <p:nvPr/>
        </p:nvSpPr>
        <p:spPr>
          <a:xfrm>
            <a:off x="6400251" y="3447263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اَلْعَزْفُ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6DD2ADB-B38F-CA30-5923-6C62385F899D}"/>
              </a:ext>
            </a:extLst>
          </p:cNvPr>
          <p:cNvSpPr/>
          <p:nvPr/>
        </p:nvSpPr>
        <p:spPr>
          <a:xfrm>
            <a:off x="3910575" y="2229206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7EBC1B3-42F1-1ACB-EA5C-CA5BE381CF8F}"/>
              </a:ext>
            </a:extLst>
          </p:cNvPr>
          <p:cNvSpPr/>
          <p:nvPr/>
        </p:nvSpPr>
        <p:spPr>
          <a:xfrm>
            <a:off x="5217296" y="5069198"/>
            <a:ext cx="167576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اَلتَّنْظيمُ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289EFE9-3DD0-B1DE-95B5-A0C43DF5773A}"/>
              </a:ext>
            </a:extLst>
          </p:cNvPr>
          <p:cNvSpPr/>
          <p:nvPr/>
        </p:nvSpPr>
        <p:spPr>
          <a:xfrm>
            <a:off x="2488634" y="5047241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اَلْخَطُّ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A0EC9C5-DCC2-A674-9716-2C1327F75B6D}"/>
              </a:ext>
            </a:extLst>
          </p:cNvPr>
          <p:cNvSpPr/>
          <p:nvPr/>
        </p:nvSpPr>
        <p:spPr>
          <a:xfrm>
            <a:off x="1156755" y="3391121"/>
            <a:ext cx="18484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اَلْإِنْشادُ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F3DE50-2DDE-DBA5-E21C-4CC9AB2569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07105274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-292520" y="8120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اكتبوا جملة تعبر عن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4DC27D-6A80-28B4-6F17-C01E326E998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F8CF50-2476-229D-8FC8-B51A8AC32A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836669-DAB1-5512-63F6-2E1A6ABECD6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A6B33F-5C47-94BD-E6F0-85105CF0A4D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E8067D-C736-F867-B52B-226788DE5C9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13D096-DD0C-68E6-A8BB-1BFB5888A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FF3100-8271-525B-4192-06AE7C9B3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A15A0E-B24F-0A0F-5E23-49F9B6B35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C51EDF-AC93-A5D3-991A-9B37E99D93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14E54C-9590-A44A-04FC-90508A997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F1277B-E661-FCBB-D29D-9EB5AFFA1D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7" y="1351283"/>
            <a:ext cx="2622896" cy="32250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F153C5-832E-D9B5-5773-21E7BD837A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195D43FF-0AC6-724B-9F34-E430549031AC}"/>
              </a:ext>
            </a:extLst>
          </p:cNvPr>
          <p:cNvSpPr txBox="1"/>
          <p:nvPr/>
        </p:nvSpPr>
        <p:spPr>
          <a:xfrm>
            <a:off x="939453" y="828414"/>
            <a:ext cx="65767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1130B9A-8E24-0CCC-A2C8-8738B7B6870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343F9-5771-63D7-F45F-8E967A7B2B5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5152B7-65A7-482C-9D2E-953D2CE3322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03569F-F34F-5F49-D686-815C2D4EEE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451ACA-0D2E-0E74-B68C-747FD6FD9B5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22A23E3-318F-3AB6-2AC0-396D63617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2FDB9DC-6593-DD4D-9358-D7179F13F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36E7DB9-2152-65CC-B117-A4BD313FC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F535B58-EE5A-F7EE-1548-75F13615D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29BEC91-9181-935C-BE8A-D8F99653B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1C7494-5C92-A492-1D90-D5FBA482BF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7" y="1351283"/>
            <a:ext cx="2622896" cy="32250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DBA686-DD2E-FC87-942B-F019275234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A4F1C3-3931-6EE6-4730-77D719A6450F}"/>
              </a:ext>
            </a:extLst>
          </p:cNvPr>
          <p:cNvSpPr txBox="1"/>
          <p:nvPr/>
        </p:nvSpPr>
        <p:spPr>
          <a:xfrm>
            <a:off x="377929" y="4976888"/>
            <a:ext cx="5865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اَلْبِنْتُ تُعِدُّ 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ﭐلطَّعامَ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Espace réservé pour une image  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14E27E-51B6-C5CB-2DE9-0C498ECD25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CDF2F-DA07-0167-ADA7-B28BF758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9D0A3224-4BAD-BD49-A404-6E8808BB8E0A}"/>
              </a:ext>
            </a:extLst>
          </p:cNvPr>
          <p:cNvSpPr txBox="1"/>
          <p:nvPr/>
        </p:nvSpPr>
        <p:spPr>
          <a:xfrm>
            <a:off x="986328" y="903167"/>
            <a:ext cx="65637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تعبر عن المشهد.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22A6E4-488E-AE21-7DFE-BC34BEA30DE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BCA62-B70C-F4C0-F518-CCEDAE0954A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EA05A7-989D-C776-D318-58A249CB911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9CACF-09C9-9E42-3379-630CD8F9122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98981D-E755-06A7-8502-28EA3FAECC3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0C42F6-AE3C-FD70-2305-7099B29B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3BD930-DF38-BDF6-FBAD-EDA30DBD7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F32705-910F-662E-AFC6-16FC9C87D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7F84B2-0BB2-552C-13CB-BCCC1EBAA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1889B77-D40A-7757-9352-2153A48DD4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01E7F6-0982-688F-7BB9-CF43F12229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1004928" y="4535425"/>
            <a:ext cx="7296570" cy="166175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591A0-9B4B-17C9-24B9-56117B8233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70" y="1573859"/>
            <a:ext cx="3664487" cy="2961566"/>
          </a:xfrm>
          <a:prstGeom prst="rect">
            <a:avLst/>
          </a:prstGeom>
        </p:spPr>
      </p:pic>
      <p:pic>
        <p:nvPicPr>
          <p:cNvPr id="6" name="Espace réservé pour une image  15">
            <a:extLst>
              <a:ext uri="{FF2B5EF4-FFF2-40B4-BE49-F238E27FC236}">
                <a16:creationId xmlns:a16="http://schemas.microsoft.com/office/drawing/2014/main" id="{245A48A6-FD9A-5FE1-7089-666EEE5A7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9422728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404F-697D-C413-E929-B09809C0B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A793D9-8274-9EEA-EE2B-790BBB93A822}"/>
              </a:ext>
            </a:extLst>
          </p:cNvPr>
          <p:cNvSpPr txBox="1"/>
          <p:nvPr/>
        </p:nvSpPr>
        <p:spPr>
          <a:xfrm>
            <a:off x="1004928" y="660822"/>
            <a:ext cx="65637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جملا أخرى ملائمة.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E9EC22-F9D0-7C37-BED5-E00A17D6E2A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443D8E-96BC-3B5E-8C12-90D20776F1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422DBF-A8B9-727A-3214-2C02D9EF404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B47EF-06D7-C474-430A-C451004DBE9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1893DF-AFF7-24AC-967E-EEC47261261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40FDF2-8C40-AE16-CE51-06DE0F87F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E64613-8406-3D01-159E-4D584F66E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BFCE83-9E2A-C80F-AD7B-40805C0EE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1E08AB-E789-87DF-73AD-21369C71C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96CCF2-A822-981C-27B8-B300F7491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C36134-27CA-2195-EFDF-CB822FBF2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1004928" y="4535425"/>
            <a:ext cx="7296570" cy="166175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E59409-D76D-76E1-3105-8CF5B62302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70" y="1573859"/>
            <a:ext cx="3664487" cy="29615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2D5E96A-2A29-93B4-3CBC-D6239F538A0E}"/>
              </a:ext>
            </a:extLst>
          </p:cNvPr>
          <p:cNvSpPr txBox="1"/>
          <p:nvPr/>
        </p:nvSpPr>
        <p:spPr>
          <a:xfrm>
            <a:off x="557065" y="4858469"/>
            <a:ext cx="5787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اَلْوَلَدُ يَلْعَبُ 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بِـﭐلْكُرَةِ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Espace réservé pour une image  15">
            <a:extLst>
              <a:ext uri="{FF2B5EF4-FFF2-40B4-BE49-F238E27FC236}">
                <a16:creationId xmlns:a16="http://schemas.microsoft.com/office/drawing/2014/main" id="{2A70FDA4-06F6-51C3-0394-091DF663C4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9811417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396" y="827146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 إثرائية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99F0E1F-CB78-24C3-28CF-9B71F94E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414152"/>
            <a:ext cx="7886700" cy="24384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2740706" y="342101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الدودة القارئة: الفهم والاستثمار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B837DE-C6C3-6F62-BCB7-4666934BA84C}"/>
              </a:ext>
            </a:extLst>
          </p:cNvPr>
          <p:cNvSpPr txBox="1"/>
          <p:nvPr/>
        </p:nvSpPr>
        <p:spPr>
          <a:xfrm>
            <a:off x="5739409" y="2780075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04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524609" y="2949352"/>
            <a:ext cx="882528" cy="684000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CA2ACD36-797A-4DD0-261A-C71A45FC3E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0662" y="2629740"/>
            <a:ext cx="612000" cy="61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76214D-0753-D321-F772-F881C86EB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7645" y="971146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453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ECA627F-C9EC-8A46-B403-8129AF5F43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7481" y="1969477"/>
            <a:ext cx="6129038" cy="4086025"/>
          </a:xfr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273887" y="80249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8A6B-7C16-FA94-7045-2032318C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A055B97-BBE6-A349-A27D-1396C54C4D70}"/>
              </a:ext>
            </a:extLst>
          </p:cNvPr>
          <p:cNvSpPr txBox="1"/>
          <p:nvPr/>
        </p:nvSpPr>
        <p:spPr>
          <a:xfrm>
            <a:off x="-390919" y="8285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الدودة القارئة". كم عدد صفحاتها؟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CC8604-2297-6D57-D6DF-1C5AFF1458E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9526BD-7823-A49C-DEA4-AA92F80BEAF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CF0B3B-0961-D7C6-6DC4-399BA3BC755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958606-ECFA-B8AC-50A5-67877CFB2EB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9D280F-A3A8-79AA-21DA-2A4361259DA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90DEDB-6D98-97F1-5954-44F0D111C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302FC3-3D9D-5E5C-6A5E-C6558D301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9F8937-2CD8-EA19-225D-E414A1E17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1295EB-27E9-6A76-BC76-EAF954240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EF082-1B6B-A092-4306-7D63DB47F5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6FE3AB9-DE59-1F19-4364-48E96F4A357A}"/>
              </a:ext>
            </a:extLst>
          </p:cNvPr>
          <p:cNvGrpSpPr/>
          <p:nvPr/>
        </p:nvGrpSpPr>
        <p:grpSpPr>
          <a:xfrm>
            <a:off x="2763186" y="1584000"/>
            <a:ext cx="4110660" cy="4837321"/>
            <a:chOff x="2348657" y="1235555"/>
            <a:chExt cx="4620069" cy="518576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59CF60E-0432-ABAD-8990-68AF87E1B64F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47DEFCE1-1F8A-2574-0EF7-05A4B06268F2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F3925B3F-5D3E-0C1D-0121-7A7EB8D35AD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286F75B0-3A39-99CE-E173-1E0C3CABCDDD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23CBD0DF-22AF-CF2C-7B18-1449D0850AE2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FCB6067-0E3B-EDC5-0483-17F0B2BA5B8A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E2923EC1-9DBC-7BC6-B4A7-C2B719177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E869742-683B-A67B-A7C1-A5BE1CECB15B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8195222-6BB3-86F9-4789-155635D1D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E04C495-6EA1-18B8-5D5E-E55E11315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320CF15-E5CB-873F-08AA-3965B0CBD0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645C408-1E34-0681-F1AB-D1321BC47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pic>
        <p:nvPicPr>
          <p:cNvPr id="29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48F23E-9EC7-3A3D-F737-A144E5A016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9941218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005D-5269-24BB-80AA-EBA4079E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6865AA70-44CF-0F41-9EDC-42793406E13A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 صفحات القصة هو 5 صفحات</a:t>
            </a:r>
            <a:endParaRPr lang="ar-MA" sz="20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CDC53C-94C0-5D5F-23F2-996AE1485F6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1C1178-9083-023A-27DB-10AA6A9E54F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65B4C0-C4CA-65F6-44D2-70DFF8C79E8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BAF8D1-574B-A259-EA0F-21FBF3D1EC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D0ECC-133A-2104-BEEA-7304231A707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93995E-6D94-281D-51F0-9EABC22A1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75195F-5BA5-EDFD-FE8A-24D2E28CB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9D84FA-BD31-6D25-CCCB-861036FF3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76C0D7-952C-B379-A4A0-07EFA751B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505DAA-E6AF-FB7B-9C34-F152164134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BF3400-B4E5-0361-2C6E-6311EE6A2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416" y="4150490"/>
            <a:ext cx="2118787" cy="24499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63DD0-0C37-0722-B357-D0789DC06C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407" y="3417297"/>
            <a:ext cx="2103605" cy="240669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91A771-6379-815B-B228-4124377FC4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4783" y="4146346"/>
            <a:ext cx="2075509" cy="24540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279498-A2CF-E7CC-BD6E-F0CD2EB474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0776" y="3392602"/>
            <a:ext cx="2075508" cy="25782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480461-DF09-CE3F-166F-12E7FE5B61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9712" y="4146346"/>
            <a:ext cx="2075509" cy="245407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7AE94F0-2183-4B72-CCD6-D837BB3E2AA4}"/>
              </a:ext>
            </a:extLst>
          </p:cNvPr>
          <p:cNvGrpSpPr/>
          <p:nvPr/>
        </p:nvGrpSpPr>
        <p:grpSpPr>
          <a:xfrm>
            <a:off x="3773805" y="1442413"/>
            <a:ext cx="2063294" cy="2414182"/>
            <a:chOff x="2348657" y="1235555"/>
            <a:chExt cx="4378756" cy="518576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72A3D09-404D-DF21-B4CC-E1358523F05B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1CC2091D-C4B8-7804-6D14-78CF7D1D59C6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A157FA37-662D-FD1F-4F28-F0D8DABD2946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5EF1492F-F3F2-E1CB-5A3F-3FBC7D0ACCE0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D66B4D60-EA53-6AF5-5D17-392BB1EA0BF6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E9A6B32-B4B6-76AC-D20B-71CF0961D51A}"/>
                </a:ext>
              </a:extLst>
            </p:cNvPr>
            <p:cNvGrpSpPr/>
            <p:nvPr/>
          </p:nvGrpSpPr>
          <p:grpSpPr>
            <a:xfrm>
              <a:off x="2348657" y="1235555"/>
              <a:ext cx="4378756" cy="5185766"/>
              <a:chOff x="2664542" y="1749294"/>
              <a:chExt cx="3537732" cy="4199222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3F3ECE-A693-7E00-B48F-9600DC21EA22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6066"/>
                </a:avLst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FA42E22-23A3-945E-27AC-502AE02F9A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9AEE2FDE-6991-90CC-272B-8BB025290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D4DDB9F8-0F91-D8E9-1F13-1C2BFE5F0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C3B68F6B-63C6-3E85-5335-1946B2FF25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8628" y="2877907"/>
                <a:ext cx="214002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3C148CB-7485-BF66-452C-7F2659161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pic>
        <p:nvPicPr>
          <p:cNvPr id="26" name="Espace réservé pour une image  2">
            <a:extLst>
              <a:ext uri="{FF2B5EF4-FFF2-40B4-BE49-F238E27FC236}">
                <a16:creationId xmlns:a16="http://schemas.microsoft.com/office/drawing/2014/main" id="{86996B70-D1DA-A99D-24AD-9148F724F1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2993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تتحدث هذه القصة؟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7A0AE2B-CB17-5A42-839E-5F63E2C92500}"/>
              </a:ext>
            </a:extLst>
          </p:cNvPr>
          <p:cNvGrpSpPr/>
          <p:nvPr/>
        </p:nvGrpSpPr>
        <p:grpSpPr>
          <a:xfrm>
            <a:off x="2475592" y="1745672"/>
            <a:ext cx="4192816" cy="4618097"/>
            <a:chOff x="2348657" y="1235555"/>
            <a:chExt cx="4620069" cy="5185766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ECE148D-A0FE-1244-A1F6-57EDA3B891C6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50" name="Forme libre : forme 37">
                <a:extLst>
                  <a:ext uri="{FF2B5EF4-FFF2-40B4-BE49-F238E27FC236}">
                    <a16:creationId xmlns:a16="http://schemas.microsoft.com/office/drawing/2014/main" id="{4373352B-C6A9-7B44-A936-21146422E9F7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" name="Forme libre : forme 38">
                <a:extLst>
                  <a:ext uri="{FF2B5EF4-FFF2-40B4-BE49-F238E27FC236}">
                    <a16:creationId xmlns:a16="http://schemas.microsoft.com/office/drawing/2014/main" id="{95B53DEF-F6C9-7547-8C64-9FC3F211C1D6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" name="Forme libre : forme 39">
                <a:extLst>
                  <a:ext uri="{FF2B5EF4-FFF2-40B4-BE49-F238E27FC236}">
                    <a16:creationId xmlns:a16="http://schemas.microsoft.com/office/drawing/2014/main" id="{25242CB1-3122-3A45-98D9-0FF875438F60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53" name="Forme libre : forme 40">
                <a:extLst>
                  <a:ext uri="{FF2B5EF4-FFF2-40B4-BE49-F238E27FC236}">
                    <a16:creationId xmlns:a16="http://schemas.microsoft.com/office/drawing/2014/main" id="{DD2B8CD2-D392-5C49-81E7-6F1858ECE1ED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CEB29CB6-A6BF-E84E-B0D6-6E7291A85157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C3FAF993-9E10-924E-9FB3-D467D9DC0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3E1A4291-0F10-3B43-B1DC-48C284D11CC3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542F42E1-30C6-7444-ADBF-D58A92D766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4491F206-AE0D-4B4E-B254-931127280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C1D05ADC-9E13-2549-A567-739E9D8417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CBF64C03-374C-A44F-AFAC-47DAD7974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1073E12-4215-AE4F-7092-CE196DF9BC2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776246-3FC4-5596-6DAB-9B3332ABF0A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AD8463-3BC6-CADD-7F4C-519A5A6D0F8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1FA96E-B7F3-338E-C663-7537B39D618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91072-A4F0-7F26-CEB8-7F1C411DC8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88CDFA-22CC-AF9A-7EC2-6F1FF7DFA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1C7A71-285F-A121-2CAF-F230BFA466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391F36-9217-3B3E-2BD5-90AB6DAA7E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95D622-98E6-2062-F54A-1BE2A62ED9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5E5519-7699-8CF1-2659-367957D2F3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ADA945-E320-A039-0BD7-2FB1A31D5E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1203" y="610193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F8FFB-DBA8-440B-13F8-90980506F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C2111450-F8EE-4D40-4750-EF2B210B7936}"/>
              </a:ext>
            </a:extLst>
          </p:cNvPr>
          <p:cNvSpPr/>
          <p:nvPr/>
        </p:nvSpPr>
        <p:spPr>
          <a:xfrm>
            <a:off x="5220181" y="3032327"/>
            <a:ext cx="3064027" cy="688009"/>
          </a:xfrm>
          <a:custGeom>
            <a:avLst/>
            <a:gdLst>
              <a:gd name="connsiteX0" fmla="*/ 26419 w 1366104"/>
              <a:gd name="connsiteY0" fmla="*/ 158512 h 961533"/>
              <a:gd name="connsiteX1" fmla="*/ 38230 w 1366104"/>
              <a:gd name="connsiteY1" fmla="*/ 871744 h 961533"/>
              <a:gd name="connsiteX2" fmla="*/ 1341917 w 1366104"/>
              <a:gd name="connsiteY2" fmla="*/ 922036 h 961533"/>
              <a:gd name="connsiteX3" fmla="*/ 1285148 w 1366104"/>
              <a:gd name="connsiteY3" fmla="*/ 22400 h 961533"/>
              <a:gd name="connsiteX4" fmla="*/ 26419 w 1366104"/>
              <a:gd name="connsiteY4" fmla="*/ 158512 h 9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104" h="961533">
                <a:moveTo>
                  <a:pt x="26419" y="158512"/>
                </a:moveTo>
                <a:cubicBezTo>
                  <a:pt x="-15205" y="215567"/>
                  <a:pt x="-4918" y="809927"/>
                  <a:pt x="38230" y="871744"/>
                </a:cubicBezTo>
                <a:cubicBezTo>
                  <a:pt x="81378" y="933561"/>
                  <a:pt x="1289244" y="1009285"/>
                  <a:pt x="1341917" y="922036"/>
                </a:cubicBezTo>
                <a:cubicBezTo>
                  <a:pt x="1394590" y="834787"/>
                  <a:pt x="1354680" y="91456"/>
                  <a:pt x="1285148" y="22400"/>
                </a:cubicBezTo>
                <a:cubicBezTo>
                  <a:pt x="1215711" y="-46657"/>
                  <a:pt x="100714" y="56785"/>
                  <a:pt x="26419" y="158512"/>
                </a:cubicBezTo>
                <a:close/>
              </a:path>
            </a:pathLst>
          </a:custGeom>
          <a:solidFill>
            <a:srgbClr val="42BCB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2E56B28-2CFF-257E-9672-649F648306BE}"/>
              </a:ext>
            </a:extLst>
          </p:cNvPr>
          <p:cNvSpPr txBox="1"/>
          <p:nvPr/>
        </p:nvSpPr>
        <p:spPr>
          <a:xfrm>
            <a:off x="962210" y="885766"/>
            <a:ext cx="66119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3F658-62F4-AAC3-9BBD-25D1ED7EDC5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857981-F98F-2508-24C4-DD731AA9EDC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98991F-9F3E-917C-1C4C-A5C2CD015E0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C4F078-0D0F-0BE2-EBF3-D37762A1ABF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E33D1-A62D-E528-72A0-D6096D93F73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B7EABE-26C0-FA4B-2014-AF09608B2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D44A7-2CEB-D1BC-12B2-8126ED7C5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98E211-E55A-D56D-326D-A093E0A74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34FBB-221A-0A13-B6AC-B9C58F556C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F10571-25F2-A7F9-9C66-B2D1EB903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AE77A6-6FCE-EA30-F134-791E3E0AD8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94" y="1584325"/>
            <a:ext cx="4606334" cy="4985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5FD353-42B8-F133-92E9-EE342C19FA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6528" y="3020203"/>
            <a:ext cx="3439716" cy="859611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E4501E14-8329-BB84-BA96-0AD4472C6A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61338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A52D6ED-4ADE-DD45-A61C-833418C5F01E}"/>
              </a:ext>
            </a:extLst>
          </p:cNvPr>
          <p:cNvSpPr txBox="1"/>
          <p:nvPr/>
        </p:nvSpPr>
        <p:spPr>
          <a:xfrm>
            <a:off x="533796" y="5366206"/>
            <a:ext cx="8060758" cy="1387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قالَتْ دودي مُتَحَمِّسَةً: سَيَشْتَري أَحَدُهُمْ هَذِهِ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وَسَيَأْخُذُنــــي إِلــــى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لْمَنْزِلِ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سَأَقْرَأُ كُتُباً حَقيقِيَّةً!"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fr-MA" sz="12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fr-MA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B22D69-1AC2-D34A-B473-215ACE6D4F68}"/>
              </a:ext>
            </a:extLst>
          </p:cNvPr>
          <p:cNvSpPr txBox="1"/>
          <p:nvPr/>
        </p:nvSpPr>
        <p:spPr>
          <a:xfrm>
            <a:off x="262171" y="4278151"/>
            <a:ext cx="8332382" cy="1057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مَلَّتْ دودي مِنْ قِراءَةِ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ٱلْقَديمَةِ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اِنْسَلَّتْ عَبْرَ شَقٍّ صَغيرٍ ف</a:t>
            </a:r>
            <a:r>
              <a:rPr lang="ar-M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ٱلْجِدارِ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زَحَفَتْ نَحْوَ رَفِّ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وَٱنْزَلَقَتْ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داخِلَ واحِدَةٍ مِنْها.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3342AF-4107-BC43-8CEA-0ADA14F61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7" y="1952926"/>
            <a:ext cx="2426771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FF5DF22-1964-0344-A1FA-A547EAECA2B2}"/>
              </a:ext>
            </a:extLst>
          </p:cNvPr>
          <p:cNvSpPr txBox="1"/>
          <p:nvPr/>
        </p:nvSpPr>
        <p:spPr>
          <a:xfrm>
            <a:off x="2903059" y="2096464"/>
            <a:ext cx="5691493" cy="2151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1F4E79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لْقِراءَةَ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أَكْثَرَ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لْأَكْلِ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038356-7128-2B45-87C4-77F9B91F964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6B9ED7-7080-9622-E392-A2FCFC3A184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FFD3BF-1B69-892D-4413-2E37A64C9CD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73ECB3-C641-AE6E-600D-BDAE880B5C1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D30626-8DE2-4AE6-9A0E-833D439706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FE7234-1AE3-44D9-FD3B-DFBB59F8A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CB087A-93DF-7743-FA51-6A5A41212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41E6C-2E27-B867-32FA-480B8BCD4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35C5BE-CFB0-D00A-5215-C927181C9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9A6F37-BC11-C7F1-A43F-4923C158F6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EBE713EB-6B74-2E9C-77D5-E5D5E54025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09AC51-6C67-A44B-BA6B-91935DFC89E4}"/>
              </a:ext>
            </a:extLst>
          </p:cNvPr>
          <p:cNvSpPr txBox="1"/>
          <p:nvPr/>
        </p:nvSpPr>
        <p:spPr>
          <a:xfrm>
            <a:off x="3310606" y="2230228"/>
            <a:ext cx="5052330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فـــي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ٱلصَّباحِ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ِالْتَقَطَتْ سَيِّدَةٌ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فيها دودي. وَعِنْدَ وُصولِ مَنْزِلِها، جَلَسَتْ عَلى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ٱلشُّرْفَةِ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لِتَرْتَشِفَ كوباً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ّ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ايِ.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52C53B4-F89E-FE45-9146-9A39EBF76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8" y="2110153"/>
            <a:ext cx="2763693" cy="2438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0D2EFF5-4CFC-1245-AF47-53D8FCA0675E}"/>
              </a:ext>
            </a:extLst>
          </p:cNvPr>
          <p:cNvSpPr txBox="1"/>
          <p:nvPr/>
        </p:nvSpPr>
        <p:spPr>
          <a:xfrm>
            <a:off x="984738" y="4871710"/>
            <a:ext cx="7378198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وَعِنْدَما فَتَحَت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صَرَخَتْ: "يا لِلْهَوْلِ، دودَةٌ!" ثُمَّ صَفَعَتْها صَفْعَةً عَنيفَةً.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D6E5CC-E358-F052-6E91-596D684DAAB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96D922-9747-D719-5D81-E1E09388A2B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F56DA1-C60C-4827-EBF7-E9623193DA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53EAFD-B1EC-90B5-CAEF-A0F0DBBEC4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B743C2-5C19-9787-2296-177F25E61F0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F960CD-9759-6B32-E219-C8A16ECC3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4BB89D-F782-3B7D-DCEE-79CEC6E88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84E8B6-7694-A9DE-A3C2-27221D3B31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18E767-D381-D06C-C8BD-CC3F84EE7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371235-9AD8-06F5-7B74-307492A8B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F3E54B2A-F644-3024-010F-75EF797F9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0DF6CC-269E-194E-9E63-6C1753ABF9D7}"/>
              </a:ext>
            </a:extLst>
          </p:cNvPr>
          <p:cNvSpPr txBox="1"/>
          <p:nvPr/>
        </p:nvSpPr>
        <p:spPr>
          <a:xfrm>
            <a:off x="532075" y="4889973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حَمَلَ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ٱلْيَعْسوبُ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دودي إِلى مَكْتَبَةِ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وَهُنا بَدَأَتْ رِحْلَتُها في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ٱسْتِكْشافِ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عالَمِ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تَقْرَأُ كُلَّ ما تَسْتَطيعُ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ٱلزَّحْفَ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إِلَيْهِ.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1B79FF8-E794-4A4D-9062-F1A40A5E6858}"/>
              </a:ext>
            </a:extLst>
          </p:cNvPr>
          <p:cNvSpPr txBox="1"/>
          <p:nvPr/>
        </p:nvSpPr>
        <p:spPr>
          <a:xfrm>
            <a:off x="480033" y="2137701"/>
            <a:ext cx="4845860" cy="207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خَفَقَ قَلْبُ دودي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ٱلْخَوْفِ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وَهِيَ تَبْحَثُ عَنْ مَكانٍ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لِل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اِ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خْتِباءِ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فَجْأَةً، سَمِعَتْ صَوْتاً:</a:t>
            </a: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كِدْتِ أَنْ تُصْبِحــي طَعاماً لِلطُّيورِ!. 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D1C4689-E4A0-3D42-A670-393830F096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816" y="2046662"/>
            <a:ext cx="3043535" cy="238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382401-3E5E-6A1B-A9E1-1AACB8B197A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F22B05-292B-8301-769F-34F1A38F03A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C7DEC9-F0DC-4FCF-9D6C-FA32B509F27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C5CEB8-4331-9925-31D3-D25F61F715D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7CBE97-AD95-9475-A708-4A471CC0F9F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A68B8DA-F559-D783-D1C9-0D5DB3C8A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4EA68A-E5F1-A36C-F2BE-DC33DA008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0804B9-BE32-9F6E-DB5F-B353A1A59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A1B53B-0BF8-0354-26B1-8E2B6EF1C5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5E11AB-1F3D-87F7-7795-AEB5A99CC4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FF9EE342-114E-8ED2-057E-5EE8660659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7A0C9E5-9844-254B-AD01-9BAA5928BEFA}"/>
              </a:ext>
            </a:extLst>
          </p:cNvPr>
          <p:cNvSpPr txBox="1"/>
          <p:nvPr/>
        </p:nvSpPr>
        <p:spPr>
          <a:xfrm>
            <a:off x="413609" y="387279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-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آسِفَةٌ، أَجابَتْ دودي وَهِيَ تَسْحَبُ ذَيْلَها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ٱلْحِبْرِ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وَضَعْتُ عَلاماتـــي لِأَتَذَكَّرَ ما قَرَأْتُهُ.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EB6411-98EC-EC48-8A30-A46748B17651}"/>
              </a:ext>
            </a:extLst>
          </p:cNvPr>
          <p:cNvSpPr txBox="1"/>
          <p:nvPr/>
        </p:nvSpPr>
        <p:spPr>
          <a:xfrm>
            <a:off x="162519" y="1793255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لَيْلَةٍ، أَنارَتْ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فَجْأَةً، فَلَمَحَتْ دودي بَيْنَ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 قالَتْ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: اَلْآنَ عَرَفْتُ صاحِبَ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ٱلْعَلاماتِ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ٱلْغَريبَةِ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B1C4F20-5BB5-B149-9FF1-846220BF38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383" y="1890270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3182226-4BE0-FE4C-89B1-ED4FE010B46B}"/>
              </a:ext>
            </a:extLst>
          </p:cNvPr>
          <p:cNvSpPr txBox="1"/>
          <p:nvPr/>
        </p:nvSpPr>
        <p:spPr>
          <a:xfrm>
            <a:off x="512668" y="5305233"/>
            <a:ext cx="7961276" cy="116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- 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يَا لِلرَّوْعَةِ، دودَةٌ تَقْرَأُ ! .كَمْ كِتاباً قَرَأْتِ حَتّى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ٱلْآنَ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؟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جَميعُها، لَكِنَّنــــي أَتَمَنّى لَوْ كانَ هُناكَ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ٱلْمَزيدُ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مِنَ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لِلْقِراءَةِ.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0CF26A-9592-6AB1-14EA-B378918A2BA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A46A5C-C076-3E57-5E7C-C98E3C3C10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AA87B5-9DF1-D409-D4A9-499708C7816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D31B15-C080-9D98-17A6-CEC4D9CFBA1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D983F9-E923-98B2-C349-374BFFC6063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89AB09-6EBD-EBF7-70C6-4CD4004C2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2932E1-53C9-B47E-B515-25A00986F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8A088F-B43D-9C11-7772-15C2AB953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2F54980-60A3-1BA3-5852-EC41E461D4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F18667-D9D9-85B6-1E1E-957507E010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CF0FF502-CAC1-25BA-C0AA-13A0B9BA50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018C944F-F0C9-4B4B-8D11-DAFAA4A5024B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0D3A6BF-3C44-2F4E-81C0-0F3C05CE6309}"/>
              </a:ext>
            </a:extLst>
          </p:cNvPr>
          <p:cNvSpPr txBox="1"/>
          <p:nvPr/>
        </p:nvSpPr>
        <p:spPr>
          <a:xfrm>
            <a:off x="3194960" y="2915048"/>
            <a:ext cx="5514183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أُعْجِ</a:t>
            </a:r>
            <a:r>
              <a:rPr lang="ar-MA" sz="2800" b="1" dirty="0">
                <a:solidFill>
                  <a:srgbClr val="1F4E79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بَ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تْ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بِشَغَفِ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بِــٱلْقِراءَةِ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أَخَذَتْها إِلى مَكْتَبَةِ كَبيرَةٍ. وَسُرْعانَ ما أَصْبَحَتْ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ٱلدّودَةَ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ٱلْأَكْثَرَ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قِراءَةً في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ٱلْعالَمِ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8C2B4CD-A08E-CB45-9FE4-D58CD8EE8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92" y="2701599"/>
            <a:ext cx="2849880" cy="23914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2B806E-1519-174B-07C0-3C79E1E4A86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05E9C8-EBA8-F9C1-4DDD-40B45014B86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DD8DA-8F4A-C8FE-E51D-A60108DBDBA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6BEF4E-0441-0739-7E11-80818065F6D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88073C-4149-786F-7B83-BF072279143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498975-6769-F47A-CB60-AF04BE38F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30827-03B2-632D-13AE-A47A07C12B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B08451-56EE-9667-230F-4D0166F9D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784B0-6F68-371D-1CF0-0BBB41929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6E0819-69E4-C05E-2B77-A11DBC6F9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DF1B58D1-4544-97C7-CAFB-C25379467D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C087C-1199-00F1-29F6-29D3AA08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5EB016C6-6D2D-E442-AD0F-23FEC7B4A16D}"/>
              </a:ext>
            </a:extLst>
          </p:cNvPr>
          <p:cNvSpPr txBox="1"/>
          <p:nvPr/>
        </p:nvSpPr>
        <p:spPr>
          <a:xfrm>
            <a:off x="-402805" y="825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F751FA-3EC8-5C0F-5AF0-64763C5E18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0952D-F177-FCB5-D3B3-4EB540899C1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81E885-759E-C52D-0F4A-4851A4CC3B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2CD351-B8BF-4070-12E4-D24817640E7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8B732-2AC5-48C0-0D84-33258D5B2EC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03EA13-9564-F6A3-52C0-36FB26595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7CB5C7-E469-E893-5149-44224AD1B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1001F3-192A-755B-94CE-F0C679168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0D84DB-DFC0-C61C-8659-2BD668D09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BE33EE-6A55-D604-A35B-BF5AE30B0E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545B256-0DD7-5F69-1584-67599BD4534C}"/>
              </a:ext>
            </a:extLst>
          </p:cNvPr>
          <p:cNvSpPr txBox="1"/>
          <p:nvPr/>
        </p:nvSpPr>
        <p:spPr>
          <a:xfrm>
            <a:off x="1968135" y="5325338"/>
            <a:ext cx="6602741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قالَتْ دودي مُتَحَمِّسَةً: "سَيَشْتَري أَحَدُهُمْ هَذِهِ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وَسَيَأْخُذُنــــي إِلــــى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لْمَنْزِلِ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سَأَقْرَأُ كُتُباً حَقيقِيَّةً!"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FCFB48-7F20-1A21-76D5-DAE54DBA6D15}"/>
              </a:ext>
            </a:extLst>
          </p:cNvPr>
          <p:cNvSpPr txBox="1"/>
          <p:nvPr/>
        </p:nvSpPr>
        <p:spPr>
          <a:xfrm>
            <a:off x="51909" y="3981211"/>
            <a:ext cx="8518967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مَلَّتْ دودي مِنْ قِراءَةِ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ٱلْقَديمَةِ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اِنْسَلَّتْ عَبْرَ شَقٍّ صَغيرٍ فِي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ٱلْجِدارِ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زَحَفَتْ نَحْوَ رَفِّ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وَٱنْزَلَقَتْ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داخِلَ واحِدَةٍ مِنْها.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FF7E763-84BF-45B2-4225-9CC6294B74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4" y="1620162"/>
            <a:ext cx="2268159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F6A2B60-A2EE-3217-8FBB-6163E2B0F78B}"/>
              </a:ext>
            </a:extLst>
          </p:cNvPr>
          <p:cNvSpPr txBox="1"/>
          <p:nvPr/>
        </p:nvSpPr>
        <p:spPr>
          <a:xfrm>
            <a:off x="2338406" y="1337392"/>
            <a:ext cx="5764394" cy="271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لْقِراءَةَ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أَكْثَرَ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لْأَكْلِ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237FD2F0-E56A-8176-60E8-DB4BFA3E3C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851819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F9D1B-D837-3566-EDD6-E344639E8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B04BD9E-58FC-574B-A8D2-4F9F45688AF4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 آخر يتابع القراءة؟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153AF2-697D-3F45-DFB9-269F640AAEB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4BF28-8B30-0EB0-0064-3BC26208DD4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8D8078-3C9A-4E4D-988E-1B20D25BF22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E31C7C-89A7-0C73-F6AE-E8CAC35D10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6CDCA4-D7E0-68C7-CC6F-FEA6EBB657D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624409-A141-D4EA-6F56-760F29B58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2EBB06-9619-2394-2C4E-86492E203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D1335E-78C7-8FF1-A241-6AD37A0F3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EE7979-F736-0F09-D7E9-0DFF1647EA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8145CB-71A3-6776-496A-EAAB0A48A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E2A1E4B-0D50-CECB-475E-EEB58E54481C}"/>
              </a:ext>
            </a:extLst>
          </p:cNvPr>
          <p:cNvSpPr txBox="1"/>
          <p:nvPr/>
        </p:nvSpPr>
        <p:spPr>
          <a:xfrm>
            <a:off x="3514362" y="1836195"/>
            <a:ext cx="4956100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فـــي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ٱلصَّباحِ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ِالْتَقَطَتْ سَيِّدَةٌ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فيهَا دودي. وَعِنْدَ وُصولِ مَنْزِلِها، جَلَسَتْ عَلى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ٱلشُّرْفَةِ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لِتَرْتَشِفَ كوباً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ٱلشّايِ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5CCA4D-5783-94FF-EFA6-E12521B71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5" y="1481202"/>
            <a:ext cx="2918460" cy="2575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9C7A6F8-0EFC-38F6-4F4E-F2C61BD57AAB}"/>
              </a:ext>
            </a:extLst>
          </p:cNvPr>
          <p:cNvSpPr txBox="1"/>
          <p:nvPr/>
        </p:nvSpPr>
        <p:spPr>
          <a:xfrm>
            <a:off x="673535" y="4635040"/>
            <a:ext cx="7796927" cy="195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وَعِنْدَما فَتَحَت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صَرَخَتْ: "يا لِلْهَوْلِ، دودَةٌ!" ثُمَّ صَفَعَتْها صَفْعَةً عَنيفَةً.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endParaRPr lang="ar-SA" sz="2800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CBEE82-58CD-2F71-2F0D-2B313F056E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76246861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AF6FC-16D1-9A69-F59A-3D84777F0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E6EF6604-EBBE-6F48-5E30-EF22C771544E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4439A5-899C-72CE-742A-EEC16000092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81CB22-C187-C258-0278-B6E685845F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F4FCB9-74D5-4FCE-0F6E-D22A496B72F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5A37D-749E-E43E-ECC2-CB1D4E9FA31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0965F4-57BC-F39A-EE39-BD52FF3D489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0F64F84-DF96-B725-11BA-47FDE3323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D8F215-3CC4-E6DD-4DA1-A8FE4743D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5B5F52-1622-0E7B-9753-35DC345F7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32CE4B-E841-1D4F-DA1C-3AD2173F5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5DDBDD6-B458-D88E-5D86-7096D77B86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6ECE6F3-D3FA-C05C-2DF9-6672FEC2F926}"/>
              </a:ext>
            </a:extLst>
          </p:cNvPr>
          <p:cNvSpPr txBox="1"/>
          <p:nvPr/>
        </p:nvSpPr>
        <p:spPr>
          <a:xfrm>
            <a:off x="422071" y="355795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-آسِفَةٌ، أَجَابَتْ دودي وَهِيَ تَسْحَبُ ذَيْلَها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ٱلْحِبْرِ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"وَضَعْتُ عَلاماتـــي لِأَتَذَكَّرَ ما قَرَأْتُهُ."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5ACF184-9964-FC1D-8D7E-7428E14159E0}"/>
              </a:ext>
            </a:extLst>
          </p:cNvPr>
          <p:cNvSpPr txBox="1"/>
          <p:nvPr/>
        </p:nvSpPr>
        <p:spPr>
          <a:xfrm>
            <a:off x="319751" y="1593442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لَيْلَةٍ، أَنارَتْ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فَجْأَةً، فَلَمَحَتْ دودي بَيْنَ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 قالَتْ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: "اَلْآنَ عَرَفْتُ صاحِبَ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ٱلْعَلاماتِ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ٱلْغَريبَةِ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."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62400A-178B-2377-3522-DD1813E608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82" y="1772328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DC64997-A118-366E-39A4-8B5888A72FA9}"/>
              </a:ext>
            </a:extLst>
          </p:cNvPr>
          <p:cNvSpPr txBox="1"/>
          <p:nvPr/>
        </p:nvSpPr>
        <p:spPr>
          <a:xfrm>
            <a:off x="521130" y="5109781"/>
            <a:ext cx="7961276" cy="116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يَا لِلرَّوْعَةِ، دودَةٌ تَقْرَأُ ! .كَمْ كِتاباً قَرَأْتِ حَتّى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ٱلْآنَ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؟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جَميعُها، لَكِنَّنــــي أَتَمَنّى لَوْ كانَ هُناكَ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ٱلْمَزيدُ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مِنَ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لِلْقِراءَةِ."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FE3F0F-3BC5-7187-1AF4-0CD587D6B8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99026870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AFB6F-CFCA-C41E-9604-980E541A8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855EB21C-819E-2B25-BC94-35CEA6DC0620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06792-A4AC-EDD3-DA8E-8858A2AF112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52DD76-8638-CA55-5AFF-4775EF47D5F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C1EE02-7721-CA64-5A3A-D166317109A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211AE4-3A16-CADD-4CE3-C9F6AA1BC7E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CD9D45-D036-C6DE-ECF4-960EF9FC563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28F58B-EA22-4D72-8EA7-16C55C5E3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FD8039-02EB-BBF6-E296-0A0951356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8E90D3-F506-F776-7171-DBF6D7BCD9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A7BC8E-A74B-D090-C0CC-0507D6CAD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A9F228-CAB5-F9BF-7EF0-53DB1468D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50BF2A4-E2A7-8F9B-F679-336C3CB6AFBF}"/>
              </a:ext>
            </a:extLst>
          </p:cNvPr>
          <p:cNvSpPr txBox="1"/>
          <p:nvPr/>
        </p:nvSpPr>
        <p:spPr>
          <a:xfrm>
            <a:off x="3734436" y="2494695"/>
            <a:ext cx="4714390" cy="20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أُعْجَبَتْ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بِشَغَفِ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بِــٱلْقِراءَةِ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أَخَذَتْها إِلى مَكْتَبَة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</a:t>
            </a: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784C092-8CB0-126A-67FF-DDAF5484C4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7" y="1698270"/>
            <a:ext cx="2849880" cy="239141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67DBB0E-B43D-ADFB-379D-0CD6D43A6247}"/>
              </a:ext>
            </a:extLst>
          </p:cNvPr>
          <p:cNvSpPr txBox="1"/>
          <p:nvPr/>
        </p:nvSpPr>
        <p:spPr>
          <a:xfrm>
            <a:off x="511277" y="4564373"/>
            <a:ext cx="7083731" cy="1420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وَسُرْعانَ ما أَصْبَحَتْ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ٱلدّودَةَ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ٱلْأَكْثَرَ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قِراءَةً في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ٱلْعالَمِ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1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40B724-AD5F-C90D-C654-9750A7E65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44037423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كانَتْ تَعيشُ دودي؟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0882E-4126-FE85-792E-7752763F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DA640D53-86D1-8369-A845-B9A8DAC5BF26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دودي في محل بقالة.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98DB6E-E167-9E0A-A56B-C3D7B8EEA8B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CAA79-154B-B42F-9591-E61CABB8397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893AA7-5218-CA91-D38D-546789AF731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9E4075-C6E4-6476-7CF0-FAE21AC91D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F59376-EDE4-C672-7DEC-40A0098FFC0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2E54EE-4CCA-CA92-4F88-02D71FFC5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4F6504-4C40-1DAC-A249-79CD2925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B74C37-1616-5382-8AA8-7C1FDF13F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BE2A5D-60F8-A287-62CD-3668F34C7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8B9C48-DC22-918A-EBE1-A39E6F258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34DE015-FA78-BC22-709D-3F199AF6F19F}"/>
              </a:ext>
            </a:extLst>
          </p:cNvPr>
          <p:cNvSpPr txBox="1"/>
          <p:nvPr/>
        </p:nvSpPr>
        <p:spPr>
          <a:xfrm>
            <a:off x="175968" y="3327532"/>
            <a:ext cx="6501459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تَعيشُ </a:t>
            </a:r>
            <a:r>
              <a:rPr lang="ar-M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دودي </a:t>
            </a:r>
            <a:r>
              <a:rPr lang="ar-SA" sz="4400" b="1" dirty="0">
                <a:solidFill>
                  <a:srgbClr val="FF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endParaRPr lang="fr-MA" sz="4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EDD50B13-55C6-3BA6-E76E-B7A8165C01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3526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115A-3D3B-7162-BA09-04BA96039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5AC07C33-2B5D-B8E3-9B73-5CC2B954DC44}"/>
              </a:ext>
            </a:extLst>
          </p:cNvPr>
          <p:cNvSpPr txBox="1"/>
          <p:nvPr/>
        </p:nvSpPr>
        <p:spPr>
          <a:xfrm>
            <a:off x="1179871" y="887964"/>
            <a:ext cx="63568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قالَ لِدودي الدّيدانُ لا تَقْرَأُ 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999617-9FDE-134E-7263-0C028226B8C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C9A2B-ACC4-476C-FFD6-051FD8725EC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CBB2-A49C-42AC-0C5B-E604F1303C2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D7EFBB-76FA-D091-7C18-9900672606D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E07AC5-FA68-85F2-6E48-B44F8F2ED7A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DA7524-D00D-AD50-0739-BCA472F9B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E8C24A-24F8-BD72-126B-9732431AD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A737B3-51A0-10BD-E066-465A9B6F8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79072E-BC94-C383-3ED0-A4F877574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AEDCD4-8740-CC33-2AFE-3C171B315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45BFFF-67E6-3344-DEB3-D5C478C23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308274-A7B0-03E3-E2A3-B80A115446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1510239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C2FF6-3C35-89C9-1F32-BEDC4A27D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E6378FC-EFC2-3FF4-ADD4-B0432B96F8D3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والِدُ دودي هُوَ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قالَ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لدّيدانُ لا تَقْرَأُ !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0ECA6E-F705-42B4-813B-5893F446D62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9E13E6-3F0E-E843-F774-AF157B25E33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30453-3F4B-7FDD-32EB-9E00F8359E9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1044DC-3F85-1421-A170-CF81F5AA247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863CB3-3CAF-1E7E-4894-8FF99A19EAA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57FF01-2702-0D1C-AEBE-00AE90EAF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71786F-DF8C-8530-5BDA-8E88E07BC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8DAC83-A003-5D10-1FBF-C99861422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9544BD-476F-318C-D02D-1E7DD023F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703DF4-F975-6176-6BC7-DEC4108ED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08E0971-7A00-183D-D919-1BC6F6DC225C}"/>
              </a:ext>
            </a:extLst>
          </p:cNvPr>
          <p:cNvSpPr txBox="1"/>
          <p:nvPr/>
        </p:nvSpPr>
        <p:spPr>
          <a:xfrm>
            <a:off x="501235" y="3386494"/>
            <a:ext cx="7620316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والِدُ دودي 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هُوَ </a:t>
            </a:r>
            <a:r>
              <a:rPr lang="ar-MA" sz="44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ﭐلَّذي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قالَ</a:t>
            </a:r>
            <a:r>
              <a:rPr lang="ar-S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ﭐ</a:t>
            </a:r>
            <a:r>
              <a:rPr lang="ar-S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لدّيدانُ لا تَقْرَأُ ! </a:t>
            </a:r>
            <a:endParaRPr lang="fr-MA" sz="44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35E0F0E4-5D68-55A8-27A2-2B93016258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53399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E5C5-D005-8A8A-7C0D-1D97A4FE6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0A9D623-D53A-E89D-6341-C310A2CFE1E9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اختبأت دودي؟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24130D-3060-204C-6E5D-209CCDEB785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1C3D74-0FBA-6B77-C07B-AF2310B3A4E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317DEB-0B8F-04D3-847A-D86CB1BBCDB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E95DD-E30E-215E-24B4-F0DE4E3A93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5385F0-5AE7-B235-88A1-7BB7D20F9BD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0853BD-A62A-D16C-75F5-73E3A3B40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20D01F-2A8B-66A9-95A0-8E5B43B22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18B3DA-C0B6-36E0-5480-B4914D06B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9E8DA4-84BF-C8A6-719D-A04A92374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12F0F8-C6A0-1D95-1F94-0ACE827A1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484CFF-7ACE-78E5-544B-AFCC6A08FF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67D5EC-6859-458D-A1B6-49E4F09F1A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07935130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7B283-2CD9-BC4A-1F19-EB27DAAB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5A05B75E-2824-8F67-D36E-3BEAC7C319E0}"/>
              </a:ext>
            </a:extLst>
          </p:cNvPr>
          <p:cNvSpPr txBox="1"/>
          <p:nvPr/>
        </p:nvSpPr>
        <p:spPr>
          <a:xfrm>
            <a:off x="1155700" y="824176"/>
            <a:ext cx="6223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اِخْتَبَأَتْ دودي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فِي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صَحيفَةٍ قَديمَةٍ.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F89C4C-55DA-44A0-1B94-C436D41860B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C22494-6294-8CF0-1678-FBE8A447C7C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A98B9E-62DF-6551-D9AF-ED8450E4CDC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C841BB-67E0-2F02-5E73-2D6F1BD6A7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B532E-CE18-618E-24E5-949E1C7A876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3C1C64-D5E7-02F8-A6C0-FDDB97EAC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D2A521-F4BD-8557-BD68-C7926E425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7C1ADF-FC11-8CBC-03E3-74DADE4C8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1FFDD9-626D-DAF4-BED0-C1BB6B969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076AC1-A69B-6B96-7251-4C9914CFB0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E631AAE-9B4D-1CE3-D28E-475794194EDA}"/>
              </a:ext>
            </a:extLst>
          </p:cNvPr>
          <p:cNvSpPr txBox="1"/>
          <p:nvPr/>
        </p:nvSpPr>
        <p:spPr>
          <a:xfrm>
            <a:off x="1060663" y="3304109"/>
            <a:ext cx="6501459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اِخْتَبَأَتْ دودي 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صَحيفَةٍ قَديمَةٍ.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endParaRPr lang="fr-MA" sz="4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AAE28B6F-14A8-8097-2E84-CFFDEEA0E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017009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E4A2-B8CE-C0D3-EB7F-B71DD6AE9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FF4606C-87F0-B8AF-84E8-82B8F0BC004E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حَمَلَ دودي إِلى مَكْتَبَةِ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ٱلْحَيِّ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E5BEAE-8FF1-2AB7-DC99-4FB00C0FE64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9EEA62-908B-5202-ADF8-5A0296BD68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938AD1-EB49-6F35-58E6-28501E79B64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CF8E6C-2FD4-2321-861A-67372253E39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C21FB-D93E-C201-00C2-491592DE22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662635-E00E-B2A2-D58C-A2ED5EAE1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E25802-77CF-C618-C126-26C527007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306A3B-3A3E-0734-2FE9-4ED9A553F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7E9B7B-876D-6BED-104D-E6BC1427EA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D65105-ADDD-CB02-3451-F66BAD962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60AD09-EC20-6698-367A-E78E2E9270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CE96A9-0AFD-7474-4AFD-1F030E5412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4395130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CD2B6-4BB6-559E-B3A3-EB643A2A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A554C460-E08D-0A30-471B-F6A76B79C148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لْيَعْسوبُ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حَمَلَ دودي إِلى مَكْتَبَةِ </a:t>
            </a:r>
            <a:r>
              <a:rPr lang="ar-S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ٱلْحَيِّ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F4CDB5-D2C5-C5FA-554E-DDE12D08FC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D4B79B-2E44-4F72-FA67-B76FAE4BE9C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55D958-A32B-92A8-9069-F565F18CFE8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B7BDE-BE88-9F1A-6D62-AE095C8FC72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6E6FE-7E1E-4C07-6BA0-BD6CB31BBCC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457DEB-B159-A853-7F33-3A0032989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368B4A-83C6-ED11-72E9-D825E4AEF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333EF5-780B-AFC7-0662-356CE187C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0FA06D-BEA9-DF30-051B-F1E13C421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C4466E-B569-E371-FE25-348111E277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C76F0DC-6BA2-4E61-4397-5F700538C606}"/>
              </a:ext>
            </a:extLst>
          </p:cNvPr>
          <p:cNvSpPr txBox="1"/>
          <p:nvPr/>
        </p:nvSpPr>
        <p:spPr>
          <a:xfrm>
            <a:off x="385549" y="3429000"/>
            <a:ext cx="8372902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اَ</a:t>
            </a:r>
            <a:r>
              <a:rPr lang="ar-S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لْيَعْسوبُ 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هُوَ </a:t>
            </a:r>
            <a:r>
              <a:rPr lang="ar-S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لَّذي </a:t>
            </a:r>
            <a:r>
              <a:rPr lang="ar-S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حَمَلَ دودي إِلى مَكْتَبَةِ </a:t>
            </a:r>
            <a:r>
              <a:rPr lang="ar-SA" sz="44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MA" sz="4400" b="1" dirty="0">
                <a:solidFill>
                  <a:srgbClr val="00206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4400" b="1" dirty="0">
              <a:solidFill>
                <a:srgbClr val="00206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8664C23E-4CBE-1E2F-366D-4F5E461095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729603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691CB-050D-E68A-38C3-21E8E43D2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6B41C44D-D1F7-4FFD-4FE7-3B4B4A79B489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 أَنارَتْ أَمينَةُ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أَضْواءَ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DBC78A-2581-BA6B-0E70-BB5F8A01D8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9F457-6881-48DA-FE9A-ADB5A69424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2D5234-C4A2-30C4-CDC8-D9CED59EA59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80855E-B744-3911-96FF-76A003022BE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8C6224-355A-E19D-9785-0B7916011B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FE6B15-B90F-BA45-D9EC-859EEA06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3B2E2B-D991-E870-4108-06657D546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946785-D0B6-1B8E-C784-C2FDA78C2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5655D2-BB0D-A292-E7E3-8A8368894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D56881-938D-62BB-990C-BA66C63372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509E04-01B1-C703-2F60-826D92177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033C16-C2B4-F786-E3B1-91545655C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5638746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496E3-AD30-5694-8BD7-6DD416122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3DA3A47-6494-8193-F8B7-B89634A61BC9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أَنارَتْ أَمينَةُ </a:t>
            </a:r>
            <a:r>
              <a:rPr lang="ar-S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أَضْواءَ </a:t>
            </a:r>
            <a:r>
              <a:rPr lang="ar-S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ذاتَ لَيْلَةٍ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711056-5E48-BD6D-72C8-887A53DC51D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5C7048-A545-A741-73ED-9D50F1A687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8916B9-164B-C5F1-7F40-AA84F772EFC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D51D12-03B3-9A1B-C4F8-E49399980D5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EBEC6-9BE5-3FDD-22C2-74CEEEB99F4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2F77E8B-56AF-9828-D50D-C79C50819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56F752-2D14-CDBA-3978-58A47A5AB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81825D-5E36-4500-806E-7EA81FC10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3A9AAD-D751-BE7E-BA22-EEF469FE0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6D9B54-49B2-A061-7E56-E36EB6F0DB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07903AE-A39A-16BD-283D-AF2D9D00BEC3}"/>
              </a:ext>
            </a:extLst>
          </p:cNvPr>
          <p:cNvSpPr txBox="1"/>
          <p:nvPr/>
        </p:nvSpPr>
        <p:spPr>
          <a:xfrm>
            <a:off x="399090" y="3196964"/>
            <a:ext cx="8304510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أَنارَتْ أَمينَةُ </a:t>
            </a:r>
            <a:r>
              <a:rPr lang="ar-SA" sz="44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44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</a:t>
            </a:r>
            <a:r>
              <a:rPr lang="ar-MA" sz="4400" b="1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ar-SA" sz="4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1D1FD402-31D6-FF3F-19ED-FC39A96296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254455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F1077-FA71-4ACC-3204-4210F5C1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AA7CD971-AE07-F4D9-F5D0-3017832AB95D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فَعَلت أمينة المكتبة عندما اكتشفت شغف دودي للقراءة؟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195BA1-E554-3ACB-F098-64210C6D5E2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F01FC3-9D2E-3184-D49B-4BC66DB93DC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D291C-E1B1-CAD2-D19B-89E2C803725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A737EA-B580-17EF-0F12-CEAF4086A03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394410-46C8-ACE7-F5CE-E0C39EE8F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66F533-4C9A-1409-8805-000FC164D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1A6708-FCB3-2F6E-E980-53F290981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EFA153-D415-F99C-359C-6583D1D49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E5DA71-342E-5FB8-86BD-A27EF86DE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182F08-C73F-2173-CF43-52F322F3E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56FC8B-704F-7958-FB83-B09F7C152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FE8DC0-37EF-2A8C-6ABC-A77D3231FB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78122950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C4CDB-5D66-5856-7703-9E0A24A20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D99FBB36-66B8-7B27-F4CE-9CFDFC362567}"/>
              </a:ext>
            </a:extLst>
          </p:cNvPr>
          <p:cNvSpPr txBox="1"/>
          <p:nvPr/>
        </p:nvSpPr>
        <p:spPr>
          <a:xfrm>
            <a:off x="1003300" y="824176"/>
            <a:ext cx="6376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أَخَذَتْ دودي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مَكْتَبَة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كَبيرَةٍ.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BE8229-6848-1F98-84AE-B6BBDC33792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88320A-0F83-21C6-79B6-004A098BCA4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26EC28-6C97-74FE-4E4F-13307805422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39EC7-A740-2E1C-15C1-795BBFBD463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EB1C7-C464-94B9-AA10-6192C4A2658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342E09-E949-904F-CD66-F74DA847A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A2E1C3-0551-D9A9-6046-E81F60362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AB913B-B554-40F4-FE0C-3437BFAFD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A087F3-CA7A-A59C-14F7-83B21D355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721B84-A1DB-9EFF-169A-60B8D065C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B540F6B-1EAC-DFF6-A032-2BA36A3CBBCB}"/>
              </a:ext>
            </a:extLst>
          </p:cNvPr>
          <p:cNvSpPr txBox="1"/>
          <p:nvPr/>
        </p:nvSpPr>
        <p:spPr>
          <a:xfrm>
            <a:off x="1676723" y="3139815"/>
            <a:ext cx="6026440" cy="10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أَخَذَتْ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دودي 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إِلى مَكْتَبَة</a:t>
            </a:r>
            <a:r>
              <a:rPr lang="ar-M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</a:t>
            </a:r>
            <a:endParaRPr lang="fr-MA" sz="44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1A7C5FF4-E9EF-1673-9FD2-AA35945C4F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40121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205094" y="3174650"/>
            <a:ext cx="4750904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17943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6D51EBC3-9929-9046-9CD9-ABE31A875E99}"/>
              </a:ext>
            </a:extLst>
          </p:cNvPr>
          <p:cNvSpPr txBox="1"/>
          <p:nvPr/>
        </p:nvSpPr>
        <p:spPr>
          <a:xfrm>
            <a:off x="416723" y="841368"/>
            <a:ext cx="7197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.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وقرأنا مجددا قصة الدودة القارئة. وأجبنا عن أسئلة الفهم.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CF631B2-1EE6-724D-93E6-D80D1AF9B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332" y="1712597"/>
            <a:ext cx="3672356" cy="441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E58CB4-E9CF-D364-99D3-4DAE889AFB1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3668DC-1EBA-3FF1-B8AD-1159E73078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B405C-694F-64D5-E8FB-5704754670F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ختتام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90C4CF-0222-559A-8A15-DD75B929550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8D180-4A66-2E93-597D-0C93E43F48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069301-F315-7E34-4D76-C52DA8605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DA9EB-03F3-7D0A-45DF-0A183B781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80784-4B37-3843-FB04-68CC39703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E8274A-5161-0F97-03E0-0C42AF308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34CD06-1A3E-6214-A2B7-8CC2A98061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57364BC1-B81A-4C1D-FAD3-26E3E892F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70145F94-7526-B443-80EB-0B426C529D01}"/>
              </a:ext>
            </a:extLst>
          </p:cNvPr>
          <p:cNvSpPr txBox="1"/>
          <p:nvPr/>
        </p:nvSpPr>
        <p:spPr>
          <a:xfrm>
            <a:off x="-338863" y="81314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في المنزل.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6C27B9-3BBD-163F-E672-1C9F9740531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B16738-622D-2AB0-0D4E-411FB286A5D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776C4C-D376-E22C-564A-3C88718B1AF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9F05B-7B0B-44E5-57E9-7EEE1AFFD9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0C2D35-4D3F-4012-30BA-4A699C08AC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F1647F-37EA-DB41-14D6-16A5ABD0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8B098D-EB49-614D-877D-08D4F6F3A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320B5D-B841-D323-A8A0-D0FBF71D5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46DDC3-6B06-F254-69E7-255B7F62C5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89A219-8296-0458-AF29-7AF7EA5211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0ABD8E4-F4FE-1A1D-F724-FC4CDD898B0F}"/>
              </a:ext>
            </a:extLst>
          </p:cNvPr>
          <p:cNvSpPr txBox="1"/>
          <p:nvPr/>
        </p:nvSpPr>
        <p:spPr>
          <a:xfrm>
            <a:off x="574777" y="3251368"/>
            <a:ext cx="7473231" cy="10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اَلْيَعْسوبُ 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................................</a:t>
            </a:r>
            <a:endParaRPr lang="fr-MA" sz="4400" b="1" dirty="0">
              <a:solidFill>
                <a:srgbClr val="C0000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A68853-4FDE-332B-CC9A-F3B45BB52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0933"/>
            <a:ext cx="900000" cy="900000"/>
          </a:xfrm>
        </p:spPr>
      </p:pic>
      <p:pic>
        <p:nvPicPr>
          <p:cNvPr id="15" name="Espace réservé pour une image  16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42E7957F-A2AB-2C73-7EAE-F5EA17FF98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777" y="1471088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/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5C81EE-0D0F-4F9B-58E4-727F931C570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66912F-F875-C449-1392-BAEB9B5D511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BBDD0-50C2-0FBA-63E9-B6A1B6DDFBA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D9FB40-23EB-635D-E8D3-5C021845DDE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1383F6-54FA-43CC-4E98-8A8AA87ADA3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54B0A9-1D74-BACF-AF35-B6C10C327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488AB0-4221-9E71-12E4-EE926DBD17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348B78-F9E8-5F33-CAF3-DCC6BA90123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CFEBAE-2C37-FB98-AD6C-BCC2B904A89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7EA9B0-0714-8B0B-3ACB-2284C5E7C0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13894</TotalTime>
  <Words>2023</Words>
  <Application>Microsoft Office PowerPoint</Application>
  <PresentationFormat>Affichage à l'écran (4:3)</PresentationFormat>
  <Paragraphs>540</Paragraphs>
  <Slides>72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72</vt:i4>
      </vt:variant>
    </vt:vector>
  </HeadingPairs>
  <TitlesOfParts>
    <vt:vector size="93" baseType="lpstr">
      <vt:lpstr>Arial</vt:lpstr>
      <vt:lpstr>Dosis ExtraBold</vt:lpstr>
      <vt:lpstr>Dosis SemiBold</vt:lpstr>
      <vt:lpstr>Dosis Medium</vt:lpstr>
      <vt:lpstr>Calibri</vt:lpstr>
      <vt:lpstr>Microsoft Uighur</vt:lpstr>
      <vt:lpstr>Wingdings</vt:lpstr>
      <vt:lpstr>Microsoft Himalaya</vt:lpstr>
      <vt:lpstr>Calibri Light</vt:lpstr>
      <vt:lpstr>Aptos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أنشطة التوليف والدعم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قراءة إثرائية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159</cp:revision>
  <dcterms:created xsi:type="dcterms:W3CDTF">2023-09-20T21:35:22Z</dcterms:created>
  <dcterms:modified xsi:type="dcterms:W3CDTF">2025-11-02T18:16:29Z</dcterms:modified>
</cp:coreProperties>
</file>