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6.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7.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8.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9.xml" ContentType="application/vnd.openxmlformats-officedocument.theme+xml"/>
  <Override PartName="/ppt/slideLayouts/slideLayout186.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1.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4.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5.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17.xml" ContentType="application/vnd.openxmlformats-officedocument.theme+xml"/>
  <Override PartName="/ppt/slideLayouts/slideLayout301.xml" ContentType="application/vnd.openxmlformats-officedocument.presentationml.slideLayout+xml"/>
  <Override PartName="/ppt/theme/theme1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19.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660" r:id="rId2"/>
    <p:sldMasterId id="2147483683" r:id="rId3"/>
    <p:sldMasterId id="2147483700" r:id="rId4"/>
    <p:sldMasterId id="2147483718" r:id="rId5"/>
    <p:sldMasterId id="2147483741" r:id="rId6"/>
    <p:sldMasterId id="2147483792" r:id="rId7"/>
    <p:sldMasterId id="2147483806" r:id="rId8"/>
    <p:sldMasterId id="2147483830" r:id="rId9"/>
    <p:sldMasterId id="2147483860" r:id="rId10"/>
    <p:sldMasterId id="2147483863" r:id="rId11"/>
    <p:sldMasterId id="2147483886" r:id="rId12"/>
    <p:sldMasterId id="2147483903" r:id="rId13"/>
    <p:sldMasterId id="2147483909" r:id="rId14"/>
    <p:sldMasterId id="2147483924" r:id="rId15"/>
    <p:sldMasterId id="2147483953" r:id="rId16"/>
    <p:sldMasterId id="2147483980" r:id="rId17"/>
    <p:sldMasterId id="2147484006" r:id="rId18"/>
    <p:sldMasterId id="2147484008" r:id="rId19"/>
    <p:sldMasterId id="2147484011" r:id="rId20"/>
  </p:sldMasterIdLst>
  <p:notesMasterIdLst>
    <p:notesMasterId r:id="rId120"/>
  </p:notesMasterIdLst>
  <p:sldIdLst>
    <p:sldId id="2147482706" r:id="rId21"/>
    <p:sldId id="2147482558" r:id="rId22"/>
    <p:sldId id="2147482452" r:id="rId23"/>
    <p:sldId id="2147482559" r:id="rId24"/>
    <p:sldId id="2147482560" r:id="rId25"/>
    <p:sldId id="2147482691" r:id="rId26"/>
    <p:sldId id="261" r:id="rId27"/>
    <p:sldId id="263" r:id="rId28"/>
    <p:sldId id="264" r:id="rId29"/>
    <p:sldId id="2147482718" r:id="rId30"/>
    <p:sldId id="2147482716" r:id="rId31"/>
    <p:sldId id="266" r:id="rId32"/>
    <p:sldId id="267" r:id="rId33"/>
    <p:sldId id="268" r:id="rId34"/>
    <p:sldId id="273" r:id="rId35"/>
    <p:sldId id="275" r:id="rId36"/>
    <p:sldId id="276" r:id="rId37"/>
    <p:sldId id="2147482692" r:id="rId38"/>
    <p:sldId id="278" r:id="rId39"/>
    <p:sldId id="281" r:id="rId40"/>
    <p:sldId id="282" r:id="rId41"/>
    <p:sldId id="283" r:id="rId42"/>
    <p:sldId id="284" r:id="rId43"/>
    <p:sldId id="288" r:id="rId44"/>
    <p:sldId id="289" r:id="rId45"/>
    <p:sldId id="285" r:id="rId46"/>
    <p:sldId id="280" r:id="rId47"/>
    <p:sldId id="2147482486" r:id="rId48"/>
    <p:sldId id="290" r:id="rId49"/>
    <p:sldId id="291" r:id="rId50"/>
    <p:sldId id="292" r:id="rId51"/>
    <p:sldId id="293" r:id="rId52"/>
    <p:sldId id="2147482474" r:id="rId53"/>
    <p:sldId id="2147482699" r:id="rId54"/>
    <p:sldId id="2147482695" r:id="rId55"/>
    <p:sldId id="2147482523" r:id="rId56"/>
    <p:sldId id="2147482475" r:id="rId57"/>
    <p:sldId id="2147482700" r:id="rId58"/>
    <p:sldId id="2147482707" r:id="rId59"/>
    <p:sldId id="301" r:id="rId60"/>
    <p:sldId id="302" r:id="rId61"/>
    <p:sldId id="2147482709" r:id="rId62"/>
    <p:sldId id="2147482710" r:id="rId63"/>
    <p:sldId id="2147482711" r:id="rId64"/>
    <p:sldId id="308" r:id="rId65"/>
    <p:sldId id="309" r:id="rId66"/>
    <p:sldId id="320" r:id="rId67"/>
    <p:sldId id="322" r:id="rId68"/>
    <p:sldId id="325" r:id="rId69"/>
    <p:sldId id="326" r:id="rId70"/>
    <p:sldId id="2147482701" r:id="rId71"/>
    <p:sldId id="329" r:id="rId72"/>
    <p:sldId id="332" r:id="rId73"/>
    <p:sldId id="338" r:id="rId74"/>
    <p:sldId id="339" r:id="rId75"/>
    <p:sldId id="343" r:id="rId76"/>
    <p:sldId id="344" r:id="rId77"/>
    <p:sldId id="345" r:id="rId78"/>
    <p:sldId id="346" r:id="rId79"/>
    <p:sldId id="349" r:id="rId80"/>
    <p:sldId id="350" r:id="rId81"/>
    <p:sldId id="357" r:id="rId82"/>
    <p:sldId id="330" r:id="rId83"/>
    <p:sldId id="2147482483" r:id="rId84"/>
    <p:sldId id="2147482484" r:id="rId85"/>
    <p:sldId id="2147482494" r:id="rId86"/>
    <p:sldId id="362" r:id="rId87"/>
    <p:sldId id="2147482556" r:id="rId88"/>
    <p:sldId id="2147482467" r:id="rId89"/>
    <p:sldId id="2147482468" r:id="rId90"/>
    <p:sldId id="2147482466" r:id="rId91"/>
    <p:sldId id="2147482470" r:id="rId92"/>
    <p:sldId id="2147482552" r:id="rId93"/>
    <p:sldId id="2147482553" r:id="rId94"/>
    <p:sldId id="2147482509" r:id="rId95"/>
    <p:sldId id="2147482514" r:id="rId96"/>
    <p:sldId id="2147482714" r:id="rId97"/>
    <p:sldId id="2147482515" r:id="rId98"/>
    <p:sldId id="2147482713" r:id="rId99"/>
    <p:sldId id="2147482715" r:id="rId100"/>
    <p:sldId id="2147482720" r:id="rId101"/>
    <p:sldId id="2147482719" r:id="rId102"/>
    <p:sldId id="2147482721" r:id="rId103"/>
    <p:sldId id="2147482722" r:id="rId104"/>
    <p:sldId id="2147482723" r:id="rId105"/>
    <p:sldId id="2147482520" r:id="rId106"/>
    <p:sldId id="2147482697" r:id="rId107"/>
    <p:sldId id="366" r:id="rId108"/>
    <p:sldId id="2147482477" r:id="rId109"/>
    <p:sldId id="2147482485" r:id="rId110"/>
    <p:sldId id="375" r:id="rId111"/>
    <p:sldId id="2147482642" r:id="rId112"/>
    <p:sldId id="376" r:id="rId113"/>
    <p:sldId id="2147482694" r:id="rId114"/>
    <p:sldId id="378" r:id="rId115"/>
    <p:sldId id="2147482557" r:id="rId116"/>
    <p:sldId id="381" r:id="rId117"/>
    <p:sldId id="2147482631" r:id="rId118"/>
    <p:sldId id="2147482625" r:id="rId119"/>
  </p:sldIdLst>
  <p:sldSz cx="9144000" cy="6858000" type="screen4x3"/>
  <p:notesSz cx="6858000" cy="9144000"/>
  <p:embeddedFontLst>
    <p:embeddedFont>
      <p:font typeface="Dosis" pitchFamily="2" charset="0"/>
      <p:regular r:id="rId121"/>
      <p:bold r:id="rId122"/>
    </p:embeddedFont>
    <p:embeddedFont>
      <p:font typeface="Dosis ExtraBold" pitchFamily="2" charset="0"/>
      <p:bold r:id="rId123"/>
    </p:embeddedFont>
    <p:embeddedFont>
      <p:font typeface="Dosis Medium" pitchFamily="2" charset="0"/>
      <p:regular r:id="rId124"/>
      <p:bold r:id="rId125"/>
    </p:embeddedFont>
    <p:embeddedFont>
      <p:font typeface="Dosis SemiBold" pitchFamily="2" charset="0"/>
      <p:regular r:id="rId126"/>
      <p:bold r:id="rId127"/>
    </p:embeddedFont>
    <p:embeddedFont>
      <p:font typeface="Helvetica" panose="020B0604020202020204" pitchFamily="34" charset="0"/>
      <p:regular r:id="rId128"/>
      <p:bold r:id="rId129"/>
      <p:italic r:id="rId130"/>
      <p:boldItalic r:id="rId131"/>
    </p:embeddedFont>
    <p:embeddedFont>
      <p:font typeface="Microsoft Uighur" panose="02000000000000000000" pitchFamily="2" charset="-78"/>
      <p:regular r:id="rId132"/>
      <p:bold r:id="rId133"/>
    </p:embeddedFont>
    <p:embeddedFont>
      <p:font typeface="Modern Love" panose="04090805081005020601" pitchFamily="82" charset="0"/>
      <p:regular r:id="rId1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035" userDrawn="1">
          <p15:clr>
            <a:srgbClr val="A4A3A4"/>
          </p15:clr>
        </p15:guide>
        <p15:guide id="2" orient="horz" pos="3430" userDrawn="1">
          <p15:clr>
            <a:srgbClr val="A4A3A4"/>
          </p15:clr>
        </p15:guide>
        <p15:guide id="3" orient="horz" pos="1457" userDrawn="1">
          <p15:clr>
            <a:srgbClr val="A4A3A4"/>
          </p15:clr>
        </p15:guide>
        <p15:guide id="4" pos="2880" userDrawn="1">
          <p15:clr>
            <a:srgbClr val="A4A3A4"/>
          </p15:clr>
        </p15:guide>
        <p15:guide id="5" pos="907" userDrawn="1">
          <p15:clr>
            <a:srgbClr val="A4A3A4"/>
          </p15:clr>
        </p15:guide>
        <p15:guide id="6" pos="4967" userDrawn="1">
          <p15:clr>
            <a:srgbClr val="A4A3A4"/>
          </p15:clr>
        </p15:guide>
        <p15:guide id="7" pos="3628" userDrawn="1">
          <p15:clr>
            <a:srgbClr val="A4A3A4"/>
          </p15:clr>
        </p15:guide>
        <p15:guide id="8" pos="4694" userDrawn="1">
          <p15:clr>
            <a:srgbClr val="A4A3A4"/>
          </p15:clr>
        </p15:guide>
        <p15:guide id="9" orient="horz" pos="2205" userDrawn="1">
          <p15:clr>
            <a:srgbClr val="A4A3A4"/>
          </p15:clr>
        </p15:guide>
        <p15:guide id="10" orient="horz" pos="2659" userDrawn="1">
          <p15:clr>
            <a:srgbClr val="A4A3A4"/>
          </p15:clr>
        </p15:guide>
        <p15:guide id="11" pos="4309" userDrawn="1">
          <p15:clr>
            <a:srgbClr val="A4A3A4"/>
          </p15:clr>
        </p15:guide>
        <p15:guide id="12" pos="1451" userDrawn="1">
          <p15:clr>
            <a:srgbClr val="A4A3A4"/>
          </p15:clr>
        </p15:guide>
        <p15:guide id="13" pos="3833" userDrawn="1">
          <p15:clr>
            <a:srgbClr val="A4A3A4"/>
          </p15:clr>
        </p15:guide>
        <p15:guide id="14" orient="horz" pos="3045"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0"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A1A6BC"/>
    <a:srgbClr val="424D7B"/>
    <a:srgbClr val="16AB98"/>
    <a:srgbClr val="00ACA4"/>
    <a:srgbClr val="00A89F"/>
    <a:srgbClr val="5BCAC5"/>
    <a:srgbClr val="00A9A1"/>
    <a:srgbClr val="424D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8" autoAdjust="0"/>
    <p:restoredTop sz="94674" autoAdjust="0"/>
  </p:normalViewPr>
  <p:slideViewPr>
    <p:cSldViewPr snapToGrid="0">
      <p:cViewPr varScale="1">
        <p:scale>
          <a:sx n="78" d="100"/>
          <a:sy n="78" d="100"/>
        </p:scale>
        <p:origin x="1565" y="62"/>
      </p:cViewPr>
      <p:guideLst>
        <p:guide pos="5035"/>
        <p:guide orient="horz" pos="3430"/>
        <p:guide orient="horz" pos="1457"/>
        <p:guide pos="2880"/>
        <p:guide pos="907"/>
        <p:guide pos="4967"/>
        <p:guide pos="3628"/>
        <p:guide pos="4694"/>
        <p:guide orient="horz" pos="2205"/>
        <p:guide orient="horz" pos="2659"/>
        <p:guide pos="4309"/>
        <p:guide pos="1451"/>
        <p:guide pos="3833"/>
        <p:guide orient="horz" pos="3045"/>
      </p:guideLst>
    </p:cSldViewPr>
  </p:slideViewPr>
  <p:outlineViewPr>
    <p:cViewPr>
      <p:scale>
        <a:sx n="33" d="100"/>
        <a:sy n="33" d="100"/>
      </p:scale>
      <p:origin x="0" y="-7723"/>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7.xml"/><Relationship Id="rId21" Type="http://schemas.openxmlformats.org/officeDocument/2006/relationships/slide" Target="slides/slide1.xml"/><Relationship Id="rId42" Type="http://schemas.openxmlformats.org/officeDocument/2006/relationships/slide" Target="slides/slide22.xml"/><Relationship Id="rId63" Type="http://schemas.openxmlformats.org/officeDocument/2006/relationships/slide" Target="slides/slide43.xml"/><Relationship Id="rId84" Type="http://schemas.openxmlformats.org/officeDocument/2006/relationships/slide" Target="slides/slide64.xml"/><Relationship Id="rId16" Type="http://schemas.openxmlformats.org/officeDocument/2006/relationships/slideMaster" Target="slideMasters/slideMaster16.xml"/><Relationship Id="rId107" Type="http://schemas.openxmlformats.org/officeDocument/2006/relationships/slide" Target="slides/slide87.xml"/><Relationship Id="rId11" Type="http://schemas.openxmlformats.org/officeDocument/2006/relationships/slideMaster" Target="slideMasters/slideMaster11.xml"/><Relationship Id="rId32" Type="http://schemas.openxmlformats.org/officeDocument/2006/relationships/slide" Target="slides/slide12.xml"/><Relationship Id="rId37" Type="http://schemas.openxmlformats.org/officeDocument/2006/relationships/slide" Target="slides/slide17.xml"/><Relationship Id="rId53" Type="http://schemas.openxmlformats.org/officeDocument/2006/relationships/slide" Target="slides/slide33.xml"/><Relationship Id="rId58" Type="http://schemas.openxmlformats.org/officeDocument/2006/relationships/slide" Target="slides/slide38.xml"/><Relationship Id="rId74" Type="http://schemas.openxmlformats.org/officeDocument/2006/relationships/slide" Target="slides/slide54.xml"/><Relationship Id="rId79" Type="http://schemas.openxmlformats.org/officeDocument/2006/relationships/slide" Target="slides/slide59.xml"/><Relationship Id="rId102" Type="http://schemas.openxmlformats.org/officeDocument/2006/relationships/slide" Target="slides/slide82.xml"/><Relationship Id="rId123" Type="http://schemas.openxmlformats.org/officeDocument/2006/relationships/font" Target="fonts/font3.fntdata"/><Relationship Id="rId128" Type="http://schemas.openxmlformats.org/officeDocument/2006/relationships/font" Target="fonts/font8.fntdata"/><Relationship Id="rId5" Type="http://schemas.openxmlformats.org/officeDocument/2006/relationships/slideMaster" Target="slideMasters/slideMaster5.xml"/><Relationship Id="rId90" Type="http://schemas.openxmlformats.org/officeDocument/2006/relationships/slide" Target="slides/slide70.xml"/><Relationship Id="rId95" Type="http://schemas.openxmlformats.org/officeDocument/2006/relationships/slide" Target="slides/slide75.xml"/><Relationship Id="rId22" Type="http://schemas.openxmlformats.org/officeDocument/2006/relationships/slide" Target="slides/slide2.xml"/><Relationship Id="rId27" Type="http://schemas.openxmlformats.org/officeDocument/2006/relationships/slide" Target="slides/slide7.xml"/><Relationship Id="rId43" Type="http://schemas.openxmlformats.org/officeDocument/2006/relationships/slide" Target="slides/slide23.xml"/><Relationship Id="rId48" Type="http://schemas.openxmlformats.org/officeDocument/2006/relationships/slide" Target="slides/slide28.xml"/><Relationship Id="rId64" Type="http://schemas.openxmlformats.org/officeDocument/2006/relationships/slide" Target="slides/slide44.xml"/><Relationship Id="rId69" Type="http://schemas.openxmlformats.org/officeDocument/2006/relationships/slide" Target="slides/slide49.xml"/><Relationship Id="rId113" Type="http://schemas.openxmlformats.org/officeDocument/2006/relationships/slide" Target="slides/slide93.xml"/><Relationship Id="rId118" Type="http://schemas.openxmlformats.org/officeDocument/2006/relationships/slide" Target="slides/slide98.xml"/><Relationship Id="rId134" Type="http://schemas.openxmlformats.org/officeDocument/2006/relationships/font" Target="fonts/font14.fntdata"/><Relationship Id="rId80" Type="http://schemas.openxmlformats.org/officeDocument/2006/relationships/slide" Target="slides/slide60.xml"/><Relationship Id="rId85" Type="http://schemas.openxmlformats.org/officeDocument/2006/relationships/slide" Target="slides/slide65.xml"/><Relationship Id="rId150" Type="http://customschemas.google.com/relationships/presentationmetadata" Target="metadata"/><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3.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slide" Target="slides/slide83.xml"/><Relationship Id="rId108" Type="http://schemas.openxmlformats.org/officeDocument/2006/relationships/slide" Target="slides/slide88.xml"/><Relationship Id="rId124" Type="http://schemas.openxmlformats.org/officeDocument/2006/relationships/font" Target="fonts/font4.fntdata"/><Relationship Id="rId129" Type="http://schemas.openxmlformats.org/officeDocument/2006/relationships/font" Target="fonts/font9.fntdata"/><Relationship Id="rId54" Type="http://schemas.openxmlformats.org/officeDocument/2006/relationships/slide" Target="slides/slide34.xml"/><Relationship Id="rId70" Type="http://schemas.openxmlformats.org/officeDocument/2006/relationships/slide" Target="slides/slide50.xml"/><Relationship Id="rId75" Type="http://schemas.openxmlformats.org/officeDocument/2006/relationships/slide" Target="slides/slide55.xml"/><Relationship Id="rId91" Type="http://schemas.openxmlformats.org/officeDocument/2006/relationships/slide" Target="slides/slide71.xml"/><Relationship Id="rId96" Type="http://schemas.openxmlformats.org/officeDocument/2006/relationships/slide" Target="slides/slide7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3.xml"/><Relationship Id="rId28" Type="http://schemas.openxmlformats.org/officeDocument/2006/relationships/slide" Target="slides/slide8.xml"/><Relationship Id="rId49" Type="http://schemas.openxmlformats.org/officeDocument/2006/relationships/slide" Target="slides/slide29.xml"/><Relationship Id="rId114" Type="http://schemas.openxmlformats.org/officeDocument/2006/relationships/slide" Target="slides/slide94.xml"/><Relationship Id="rId119" Type="http://schemas.openxmlformats.org/officeDocument/2006/relationships/slide" Target="slides/slide99.xml"/><Relationship Id="rId44" Type="http://schemas.openxmlformats.org/officeDocument/2006/relationships/slide" Target="slides/slide24.xml"/><Relationship Id="rId60" Type="http://schemas.openxmlformats.org/officeDocument/2006/relationships/slide" Target="slides/slide40.xml"/><Relationship Id="rId65" Type="http://schemas.openxmlformats.org/officeDocument/2006/relationships/slide" Target="slides/slide45.xml"/><Relationship Id="rId81" Type="http://schemas.openxmlformats.org/officeDocument/2006/relationships/slide" Target="slides/slide61.xml"/><Relationship Id="rId86" Type="http://schemas.openxmlformats.org/officeDocument/2006/relationships/slide" Target="slides/slide66.xml"/><Relationship Id="rId130" Type="http://schemas.openxmlformats.org/officeDocument/2006/relationships/font" Target="fonts/font10.fntdata"/><Relationship Id="rId151" Type="http://schemas.openxmlformats.org/officeDocument/2006/relationships/presProps" Target="pres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109" Type="http://schemas.openxmlformats.org/officeDocument/2006/relationships/slide" Target="slides/slide8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slide" Target="slides/slide84.xml"/><Relationship Id="rId120" Type="http://schemas.openxmlformats.org/officeDocument/2006/relationships/notesMaster" Target="notesMasters/notesMaster1.xml"/><Relationship Id="rId125" Type="http://schemas.openxmlformats.org/officeDocument/2006/relationships/font" Target="fonts/font5.fntdata"/><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110" Type="http://schemas.openxmlformats.org/officeDocument/2006/relationships/slide" Target="slides/slide90.xml"/><Relationship Id="rId115" Type="http://schemas.openxmlformats.org/officeDocument/2006/relationships/slide" Target="slides/slide95.xml"/><Relationship Id="rId131" Type="http://schemas.openxmlformats.org/officeDocument/2006/relationships/font" Target="fonts/font11.fntdata"/><Relationship Id="rId61" Type="http://schemas.openxmlformats.org/officeDocument/2006/relationships/slide" Target="slides/slide41.xml"/><Relationship Id="rId82" Type="http://schemas.openxmlformats.org/officeDocument/2006/relationships/slide" Target="slides/slide62.xml"/><Relationship Id="rId152" Type="http://schemas.openxmlformats.org/officeDocument/2006/relationships/viewProps" Target="view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slide" Target="slides/slide85.xml"/><Relationship Id="rId126" Type="http://schemas.openxmlformats.org/officeDocument/2006/relationships/font" Target="fonts/font6.fntdata"/><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slide" Target="slides/slide73.xml"/><Relationship Id="rId98" Type="http://schemas.openxmlformats.org/officeDocument/2006/relationships/slide" Target="slides/slide78.xml"/><Relationship Id="rId121" Type="http://schemas.openxmlformats.org/officeDocument/2006/relationships/font" Target="fonts/font1.fntdata"/><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 Id="rId116" Type="http://schemas.openxmlformats.org/officeDocument/2006/relationships/slide" Target="slides/slide96.xml"/><Relationship Id="rId20" Type="http://schemas.openxmlformats.org/officeDocument/2006/relationships/slideMaster" Target="slideMasters/slideMaster20.xml"/><Relationship Id="rId41" Type="http://schemas.openxmlformats.org/officeDocument/2006/relationships/slide" Target="slides/slide21.xml"/><Relationship Id="rId62" Type="http://schemas.openxmlformats.org/officeDocument/2006/relationships/slide" Target="slides/slide42.xml"/><Relationship Id="rId83" Type="http://schemas.openxmlformats.org/officeDocument/2006/relationships/slide" Target="slides/slide63.xml"/><Relationship Id="rId88" Type="http://schemas.openxmlformats.org/officeDocument/2006/relationships/slide" Target="slides/slide68.xml"/><Relationship Id="rId111" Type="http://schemas.openxmlformats.org/officeDocument/2006/relationships/slide" Target="slides/slide91.xml"/><Relationship Id="rId132" Type="http://schemas.openxmlformats.org/officeDocument/2006/relationships/font" Target="fonts/font12.fntdata"/><Relationship Id="rId153" Type="http://schemas.openxmlformats.org/officeDocument/2006/relationships/theme" Target="theme/theme1.xml"/><Relationship Id="rId15" Type="http://schemas.openxmlformats.org/officeDocument/2006/relationships/slideMaster" Target="slideMasters/slideMaster15.xml"/><Relationship Id="rId36" Type="http://schemas.openxmlformats.org/officeDocument/2006/relationships/slide" Target="slides/slide16.xml"/><Relationship Id="rId57" Type="http://schemas.openxmlformats.org/officeDocument/2006/relationships/slide" Target="slides/slide37.xml"/><Relationship Id="rId106" Type="http://schemas.openxmlformats.org/officeDocument/2006/relationships/slide" Target="slides/slide86.xml"/><Relationship Id="rId127" Type="http://schemas.openxmlformats.org/officeDocument/2006/relationships/font" Target="fonts/font7.fntdata"/><Relationship Id="rId10" Type="http://schemas.openxmlformats.org/officeDocument/2006/relationships/slideMaster" Target="slideMasters/slideMaster10.xml"/><Relationship Id="rId31" Type="http://schemas.openxmlformats.org/officeDocument/2006/relationships/slide" Target="slides/slide11.xml"/><Relationship Id="rId52" Type="http://schemas.openxmlformats.org/officeDocument/2006/relationships/slide" Target="slides/slide32.xml"/><Relationship Id="rId73" Type="http://schemas.openxmlformats.org/officeDocument/2006/relationships/slide" Target="slides/slide53.xml"/><Relationship Id="rId78" Type="http://schemas.openxmlformats.org/officeDocument/2006/relationships/slide" Target="slides/slide58.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slide" Target="slides/slide81.xml"/><Relationship Id="rId122"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6.xml"/><Relationship Id="rId47" Type="http://schemas.openxmlformats.org/officeDocument/2006/relationships/slide" Target="slides/slide27.xml"/><Relationship Id="rId68" Type="http://schemas.openxmlformats.org/officeDocument/2006/relationships/slide" Target="slides/slide48.xml"/><Relationship Id="rId89" Type="http://schemas.openxmlformats.org/officeDocument/2006/relationships/slide" Target="slides/slide69.xml"/><Relationship Id="rId112" Type="http://schemas.openxmlformats.org/officeDocument/2006/relationships/slide" Target="slides/slide92.xml"/><Relationship Id="rId133" Type="http://schemas.openxmlformats.org/officeDocument/2006/relationships/font" Target="fonts/font13.fntdata"/><Relationship Id="rId15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09" name="Google Shape;1409;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16" name="Google Shape;1416;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24" name="Google Shape;1424;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64" name="Google Shape;146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81" name="Google Shape;1481;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493" name="Google Shape;1493;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1" name="Google Shape;1591;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99" name="Google Shape;1599;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5"/>
        <p:cNvGrpSpPr/>
        <p:nvPr/>
      </p:nvGrpSpPr>
      <p:grpSpPr>
        <a:xfrm>
          <a:off x="0" y="0"/>
          <a:ext cx="0" cy="0"/>
          <a:chOff x="0" y="0"/>
          <a:chExt cx="0" cy="0"/>
        </a:xfrm>
      </p:grpSpPr>
      <p:sp>
        <p:nvSpPr>
          <p:cNvPr id="1606" name="Google Shape;160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07" name="Google Shape;1607;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3"/>
        <p:cNvGrpSpPr/>
        <p:nvPr/>
      </p:nvGrpSpPr>
      <p:grpSpPr>
        <a:xfrm>
          <a:off x="0" y="0"/>
          <a:ext cx="0" cy="0"/>
          <a:chOff x="0" y="0"/>
          <a:chExt cx="0" cy="0"/>
        </a:xfrm>
      </p:grpSpPr>
      <p:sp>
        <p:nvSpPr>
          <p:cNvPr id="1614" name="Google Shape;161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15" name="Google Shape;1615;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1"/>
        <p:cNvGrpSpPr/>
        <p:nvPr/>
      </p:nvGrpSpPr>
      <p:grpSpPr>
        <a:xfrm>
          <a:off x="0" y="0"/>
          <a:ext cx="0" cy="0"/>
          <a:chOff x="0" y="0"/>
          <a:chExt cx="0" cy="0"/>
        </a:xfrm>
      </p:grpSpPr>
      <p:sp>
        <p:nvSpPr>
          <p:cNvPr id="1652" name="Google Shape;165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53" name="Google Shape;1653;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3707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p:cNvGrpSpPr/>
        <p:nvPr/>
      </p:nvGrpSpPr>
      <p:grpSpPr>
        <a:xfrm>
          <a:off x="0" y="0"/>
          <a:ext cx="0" cy="0"/>
          <a:chOff x="0" y="0"/>
          <a:chExt cx="0" cy="0"/>
        </a:xfrm>
      </p:grpSpPr>
      <p:sp>
        <p:nvSpPr>
          <p:cNvPr id="1660" name="Google Shape;1660;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61" name="Google Shape;1661;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33932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23" name="Google Shape;1623;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83" name="Google Shape;1583;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4277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a:extLst>
            <a:ext uri="{FF2B5EF4-FFF2-40B4-BE49-F238E27FC236}">
              <a16:creationId xmlns:a16="http://schemas.microsoft.com/office/drawing/2014/main" id="{51A3FFC1-785B-6AE7-B044-9EAB503573F9}"/>
            </a:ext>
          </a:extLst>
        </p:cNvPr>
        <p:cNvGrpSpPr/>
        <p:nvPr/>
      </p:nvGrpSpPr>
      <p:grpSpPr>
        <a:xfrm>
          <a:off x="0" y="0"/>
          <a:ext cx="0" cy="0"/>
          <a:chOff x="0" y="0"/>
          <a:chExt cx="0" cy="0"/>
        </a:xfrm>
      </p:grpSpPr>
      <p:sp>
        <p:nvSpPr>
          <p:cNvPr id="1582" name="Google Shape;1582;p25:notes">
            <a:extLst>
              <a:ext uri="{FF2B5EF4-FFF2-40B4-BE49-F238E27FC236}">
                <a16:creationId xmlns:a16="http://schemas.microsoft.com/office/drawing/2014/main" id="{6B717427-8751-DF08-6966-E9C8B9D832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83" name="Google Shape;1583;p25:notes">
            <a:extLst>
              <a:ext uri="{FF2B5EF4-FFF2-40B4-BE49-F238E27FC236}">
                <a16:creationId xmlns:a16="http://schemas.microsoft.com/office/drawing/2014/main" id="{5DE95979-447E-4DAA-B0A5-B43A59FC24E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8326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69" name="Google Shape;1669;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77" name="Google Shape;1677;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85" name="Google Shape;1685;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693" name="Google Shape;1693;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a:extLst>
            <a:ext uri="{FF2B5EF4-FFF2-40B4-BE49-F238E27FC236}">
              <a16:creationId xmlns:a16="http://schemas.microsoft.com/office/drawing/2014/main" id="{1FE80770-03BC-8D57-74A1-D3CB94F3C9A9}"/>
            </a:ext>
          </a:extLst>
        </p:cNvPr>
        <p:cNvGrpSpPr/>
        <p:nvPr/>
      </p:nvGrpSpPr>
      <p:grpSpPr>
        <a:xfrm>
          <a:off x="0" y="0"/>
          <a:ext cx="0" cy="0"/>
          <a:chOff x="0" y="0"/>
          <a:chExt cx="0" cy="0"/>
        </a:xfrm>
      </p:grpSpPr>
      <p:sp>
        <p:nvSpPr>
          <p:cNvPr id="1700" name="Google Shape;1700;p39:notes">
            <a:extLst>
              <a:ext uri="{FF2B5EF4-FFF2-40B4-BE49-F238E27FC236}">
                <a16:creationId xmlns:a16="http://schemas.microsoft.com/office/drawing/2014/main" id="{709246ED-2D08-CAA5-CEAE-65094868F6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01" name="Google Shape;1701;p39:notes">
            <a:extLst>
              <a:ext uri="{FF2B5EF4-FFF2-40B4-BE49-F238E27FC236}">
                <a16:creationId xmlns:a16="http://schemas.microsoft.com/office/drawing/2014/main" id="{B94222F4-C335-C54C-5F22-F8B7EB7F61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487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AC8BC233-AE1F-E868-C18E-1E6370176F0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FDFAF2A1-A672-60A6-EAD8-B39CC8C01E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867F96C-9B66-8F0B-35F8-7181CAE584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68197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p:cNvGrpSpPr/>
        <p:nvPr/>
      </p:nvGrpSpPr>
      <p:grpSpPr>
        <a:xfrm>
          <a:off x="0" y="0"/>
          <a:ext cx="0" cy="0"/>
          <a:chOff x="0" y="0"/>
          <a:chExt cx="0" cy="0"/>
        </a:xfrm>
      </p:grpSpPr>
      <p:sp>
        <p:nvSpPr>
          <p:cNvPr id="1736" name="Google Shape;173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37" name="Google Shape;1737;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p:cNvGrpSpPr/>
        <p:nvPr/>
      </p:nvGrpSpPr>
      <p:grpSpPr>
        <a:xfrm>
          <a:off x="0" y="0"/>
          <a:ext cx="0" cy="0"/>
          <a:chOff x="0" y="0"/>
          <a:chExt cx="0" cy="0"/>
        </a:xfrm>
      </p:grpSpPr>
      <p:sp>
        <p:nvSpPr>
          <p:cNvPr id="1736" name="Google Shape;173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37" name="Google Shape;1737;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a:extLst>
            <a:ext uri="{FF2B5EF4-FFF2-40B4-BE49-F238E27FC236}">
              <a16:creationId xmlns:a16="http://schemas.microsoft.com/office/drawing/2014/main" id="{4B07F961-30AE-1F09-4569-A931E4BFCC5D}"/>
            </a:ext>
          </a:extLst>
        </p:cNvPr>
        <p:cNvGrpSpPr/>
        <p:nvPr/>
      </p:nvGrpSpPr>
      <p:grpSpPr>
        <a:xfrm>
          <a:off x="0" y="0"/>
          <a:ext cx="0" cy="0"/>
          <a:chOff x="0" y="0"/>
          <a:chExt cx="0" cy="0"/>
        </a:xfrm>
      </p:grpSpPr>
      <p:sp>
        <p:nvSpPr>
          <p:cNvPr id="1736" name="Google Shape;1736;p43:notes">
            <a:extLst>
              <a:ext uri="{FF2B5EF4-FFF2-40B4-BE49-F238E27FC236}">
                <a16:creationId xmlns:a16="http://schemas.microsoft.com/office/drawing/2014/main" id="{FB7AAC15-CE8B-34BA-5B10-AEDE97E7392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737" name="Google Shape;1737;p43:notes">
            <a:extLst>
              <a:ext uri="{FF2B5EF4-FFF2-40B4-BE49-F238E27FC236}">
                <a16:creationId xmlns:a16="http://schemas.microsoft.com/office/drawing/2014/main" id="{CA28FCE2-188D-D120-F293-B3019FC2227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28735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09" name="Google Shape;1809;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16" name="Google Shape;1816;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24" name="Google Shape;1824;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6"/>
        <p:cNvGrpSpPr/>
        <p:nvPr/>
      </p:nvGrpSpPr>
      <p:grpSpPr>
        <a:xfrm>
          <a:off x="0" y="0"/>
          <a:ext cx="0" cy="0"/>
          <a:chOff x="0" y="0"/>
          <a:chExt cx="0" cy="0"/>
        </a:xfrm>
      </p:grpSpPr>
      <p:sp>
        <p:nvSpPr>
          <p:cNvPr id="1847" name="Google Shape;1847;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8" name="Google Shape;1848;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4"/>
        <p:cNvGrpSpPr/>
        <p:nvPr/>
      </p:nvGrpSpPr>
      <p:grpSpPr>
        <a:xfrm>
          <a:off x="0" y="0"/>
          <a:ext cx="0" cy="0"/>
          <a:chOff x="0" y="0"/>
          <a:chExt cx="0" cy="0"/>
        </a:xfrm>
      </p:grpSpPr>
      <p:sp>
        <p:nvSpPr>
          <p:cNvPr id="1855" name="Google Shape;185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56" name="Google Shape;1856;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0"/>
        <p:cNvGrpSpPr/>
        <p:nvPr/>
      </p:nvGrpSpPr>
      <p:grpSpPr>
        <a:xfrm>
          <a:off x="0" y="0"/>
          <a:ext cx="0" cy="0"/>
          <a:chOff x="0" y="0"/>
          <a:chExt cx="0" cy="0"/>
        </a:xfrm>
      </p:grpSpPr>
      <p:sp>
        <p:nvSpPr>
          <p:cNvPr id="1871" name="Google Shape;1871;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2" name="Google Shape;1872;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6"/>
        <p:cNvGrpSpPr/>
        <p:nvPr/>
      </p:nvGrpSpPr>
      <p:grpSpPr>
        <a:xfrm>
          <a:off x="0" y="0"/>
          <a:ext cx="0" cy="0"/>
          <a:chOff x="0" y="0"/>
          <a:chExt cx="0" cy="0"/>
        </a:xfrm>
      </p:grpSpPr>
      <p:sp>
        <p:nvSpPr>
          <p:cNvPr id="1977" name="Google Shape;1977;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978" name="Google Shape;1978;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2"/>
        <p:cNvGrpSpPr/>
        <p:nvPr/>
      </p:nvGrpSpPr>
      <p:grpSpPr>
        <a:xfrm>
          <a:off x="0" y="0"/>
          <a:ext cx="0" cy="0"/>
          <a:chOff x="0" y="0"/>
          <a:chExt cx="0" cy="0"/>
        </a:xfrm>
      </p:grpSpPr>
      <p:sp>
        <p:nvSpPr>
          <p:cNvPr id="1993" name="Google Shape;1993;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994" name="Google Shape;1994;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p:cNvGrpSpPr/>
        <p:nvPr/>
      </p:nvGrpSpPr>
      <p:grpSpPr>
        <a:xfrm>
          <a:off x="0" y="0"/>
          <a:ext cx="0" cy="0"/>
          <a:chOff x="0" y="0"/>
          <a:chExt cx="0" cy="0"/>
        </a:xfrm>
      </p:grpSpPr>
      <p:sp>
        <p:nvSpPr>
          <p:cNvPr id="2130" name="Google Shape;2130;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31" name="Google Shape;2131;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3"/>
        <p:cNvGrpSpPr/>
        <p:nvPr/>
      </p:nvGrpSpPr>
      <p:grpSpPr>
        <a:xfrm>
          <a:off x="0" y="0"/>
          <a:ext cx="0" cy="0"/>
          <a:chOff x="0" y="0"/>
          <a:chExt cx="0" cy="0"/>
        </a:xfrm>
      </p:grpSpPr>
      <p:sp>
        <p:nvSpPr>
          <p:cNvPr id="2184" name="Google Shape;2184;p8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85" name="Google Shape;2185;p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1"/>
        <p:cNvGrpSpPr/>
        <p:nvPr/>
      </p:nvGrpSpPr>
      <p:grpSpPr>
        <a:xfrm>
          <a:off x="0" y="0"/>
          <a:ext cx="0" cy="0"/>
          <a:chOff x="0" y="0"/>
          <a:chExt cx="0" cy="0"/>
        </a:xfrm>
      </p:grpSpPr>
      <p:sp>
        <p:nvSpPr>
          <p:cNvPr id="2192" name="Google Shape;2192;p8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93" name="Google Shape;2193;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p8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27" name="Google Shape;2227;p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35" name="Google Shape;2235;p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2"/>
        <p:cNvGrpSpPr/>
        <p:nvPr/>
      </p:nvGrpSpPr>
      <p:grpSpPr>
        <a:xfrm>
          <a:off x="0" y="0"/>
          <a:ext cx="0" cy="0"/>
          <a:chOff x="0" y="0"/>
          <a:chExt cx="0" cy="0"/>
        </a:xfrm>
      </p:grpSpPr>
      <p:sp>
        <p:nvSpPr>
          <p:cNvPr id="2243" name="Google Shape;2243;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44" name="Google Shape;2244;p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1"/>
        <p:cNvGrpSpPr/>
        <p:nvPr/>
      </p:nvGrpSpPr>
      <p:grpSpPr>
        <a:xfrm>
          <a:off x="0" y="0"/>
          <a:ext cx="0" cy="0"/>
          <a:chOff x="0" y="0"/>
          <a:chExt cx="0" cy="0"/>
        </a:xfrm>
      </p:grpSpPr>
      <p:sp>
        <p:nvSpPr>
          <p:cNvPr id="2252" name="Google Shape;2252;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53" name="Google Shape;2253;p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7"/>
        <p:cNvGrpSpPr/>
        <p:nvPr/>
      </p:nvGrpSpPr>
      <p:grpSpPr>
        <a:xfrm>
          <a:off x="0" y="0"/>
          <a:ext cx="0" cy="0"/>
          <a:chOff x="0" y="0"/>
          <a:chExt cx="0" cy="0"/>
        </a:xfrm>
      </p:grpSpPr>
      <p:sp>
        <p:nvSpPr>
          <p:cNvPr id="2278" name="Google Shape;2278;p9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79" name="Google Shape;2279;p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p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288" name="Google Shape;2288;p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7"/>
        <p:cNvGrpSpPr/>
        <p:nvPr/>
      </p:nvGrpSpPr>
      <p:grpSpPr>
        <a:xfrm>
          <a:off x="0" y="0"/>
          <a:ext cx="0" cy="0"/>
          <a:chOff x="0" y="0"/>
          <a:chExt cx="0" cy="0"/>
        </a:xfrm>
      </p:grpSpPr>
      <p:sp>
        <p:nvSpPr>
          <p:cNvPr id="2348" name="Google Shape;2348;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349" name="Google Shape;2349;p1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4"/>
        <p:cNvGrpSpPr/>
        <p:nvPr/>
      </p:nvGrpSpPr>
      <p:grpSpPr>
        <a:xfrm>
          <a:off x="0" y="0"/>
          <a:ext cx="0" cy="0"/>
          <a:chOff x="0" y="0"/>
          <a:chExt cx="0" cy="0"/>
        </a:xfrm>
      </p:grpSpPr>
      <p:sp>
        <p:nvSpPr>
          <p:cNvPr id="2115" name="Google Shape;2115;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16" name="Google Shape;2116;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a:extLst>
            <a:ext uri="{FF2B5EF4-FFF2-40B4-BE49-F238E27FC236}">
              <a16:creationId xmlns:a16="http://schemas.microsoft.com/office/drawing/2014/main" id="{EE56C4B4-F128-398A-7581-F1815941DF1C}"/>
            </a:ext>
          </a:extLst>
        </p:cNvPr>
        <p:cNvGrpSpPr/>
        <p:nvPr/>
      </p:nvGrpSpPr>
      <p:grpSpPr>
        <a:xfrm>
          <a:off x="0" y="0"/>
          <a:ext cx="0" cy="0"/>
          <a:chOff x="0" y="0"/>
          <a:chExt cx="0" cy="0"/>
        </a:xfrm>
      </p:grpSpPr>
      <p:sp>
        <p:nvSpPr>
          <p:cNvPr id="2400" name="Google Shape;2400;p107:notes">
            <a:extLst>
              <a:ext uri="{FF2B5EF4-FFF2-40B4-BE49-F238E27FC236}">
                <a16:creationId xmlns:a16="http://schemas.microsoft.com/office/drawing/2014/main" id="{03E0AD6F-9F7C-7D5D-AC56-8BC5CD1493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01" name="Google Shape;2401;p107:notes">
            <a:extLst>
              <a:ext uri="{FF2B5EF4-FFF2-40B4-BE49-F238E27FC236}">
                <a16:creationId xmlns:a16="http://schemas.microsoft.com/office/drawing/2014/main" id="{7A08858E-683D-9C5A-9F35-83352BA0DBD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901520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p:cNvGrpSpPr/>
        <p:nvPr/>
      </p:nvGrpSpPr>
      <p:grpSpPr>
        <a:xfrm>
          <a:off x="0" y="0"/>
          <a:ext cx="0" cy="0"/>
          <a:chOff x="0" y="0"/>
          <a:chExt cx="0" cy="0"/>
        </a:xfrm>
      </p:grpSpPr>
      <p:sp>
        <p:nvSpPr>
          <p:cNvPr id="2400" name="Google Shape;2400;p10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01" name="Google Shape;2401;p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a:extLst>
            <a:ext uri="{FF2B5EF4-FFF2-40B4-BE49-F238E27FC236}">
              <a16:creationId xmlns:a16="http://schemas.microsoft.com/office/drawing/2014/main" id="{143F7962-2AB7-F587-F512-8D2A3472154D}"/>
            </a:ext>
          </a:extLst>
        </p:cNvPr>
        <p:cNvGrpSpPr/>
        <p:nvPr/>
      </p:nvGrpSpPr>
      <p:grpSpPr>
        <a:xfrm>
          <a:off x="0" y="0"/>
          <a:ext cx="0" cy="0"/>
          <a:chOff x="0" y="0"/>
          <a:chExt cx="0" cy="0"/>
        </a:xfrm>
      </p:grpSpPr>
      <p:sp>
        <p:nvSpPr>
          <p:cNvPr id="2400" name="Google Shape;2400;p107:notes">
            <a:extLst>
              <a:ext uri="{FF2B5EF4-FFF2-40B4-BE49-F238E27FC236}">
                <a16:creationId xmlns:a16="http://schemas.microsoft.com/office/drawing/2014/main" id="{3347D3FD-EF99-6D7C-D72A-60E1E61F50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01" name="Google Shape;2401;p107:notes">
            <a:extLst>
              <a:ext uri="{FF2B5EF4-FFF2-40B4-BE49-F238E27FC236}">
                <a16:creationId xmlns:a16="http://schemas.microsoft.com/office/drawing/2014/main" id="{75919FF0-0838-C42B-F13A-878399B5227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826721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p:cNvGrpSpPr/>
        <p:nvPr/>
      </p:nvGrpSpPr>
      <p:grpSpPr>
        <a:xfrm>
          <a:off x="0" y="0"/>
          <a:ext cx="0" cy="0"/>
          <a:chOff x="0" y="0"/>
          <a:chExt cx="0" cy="0"/>
        </a:xfrm>
      </p:grpSpPr>
      <p:sp>
        <p:nvSpPr>
          <p:cNvPr id="2400" name="Google Shape;2400;p10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01" name="Google Shape;2401;p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035AD69-39D0-64B3-9AF4-CA19C2EE16C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E8806B9-2114-2AB2-5386-1BFF1206B22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E8C35DCF-09D4-69FB-47FD-8265C34D22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266725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F70F519-FC45-F51D-ED75-4954086C686A}"/>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5DD470D5-F6A7-39F6-AAE6-273654DC02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9B90CA8-9B95-379C-BA41-6B176616C4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948501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4"/>
        <p:cNvGrpSpPr/>
        <p:nvPr/>
      </p:nvGrpSpPr>
      <p:grpSpPr>
        <a:xfrm>
          <a:off x="0" y="0"/>
          <a:ext cx="0" cy="0"/>
          <a:chOff x="0" y="0"/>
          <a:chExt cx="0" cy="0"/>
        </a:xfrm>
      </p:grpSpPr>
      <p:sp>
        <p:nvSpPr>
          <p:cNvPr id="2465" name="Google Shape;2465;p1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66" name="Google Shape;2466;p1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18413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p:cNvGrpSpPr/>
        <p:nvPr/>
      </p:nvGrpSpPr>
      <p:grpSpPr>
        <a:xfrm>
          <a:off x="0" y="0"/>
          <a:ext cx="0" cy="0"/>
          <a:chOff x="0" y="0"/>
          <a:chExt cx="0" cy="0"/>
        </a:xfrm>
      </p:grpSpPr>
      <p:sp>
        <p:nvSpPr>
          <p:cNvPr id="2448" name="Google Shape;2448;p1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88956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p:cNvGrpSpPr/>
        <p:nvPr/>
      </p:nvGrpSpPr>
      <p:grpSpPr>
        <a:xfrm>
          <a:off x="0" y="0"/>
          <a:ext cx="0" cy="0"/>
          <a:chOff x="0" y="0"/>
          <a:chExt cx="0" cy="0"/>
        </a:xfrm>
      </p:grpSpPr>
      <p:sp>
        <p:nvSpPr>
          <p:cNvPr id="2490" name="Google Shape;2490;p1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91" name="Google Shape;2491;p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452103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1C0C592-CBF4-8E9A-36CB-DF3D520495F4}"/>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FB9245-518A-C4E8-0FFD-EDA89987A4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A8338E2-29AE-066A-1FCC-67825AB520A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250023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a:extLst>
            <a:ext uri="{FF2B5EF4-FFF2-40B4-BE49-F238E27FC236}">
              <a16:creationId xmlns:a16="http://schemas.microsoft.com/office/drawing/2014/main" id="{086E88ED-4E37-D2F1-F02C-5CEC2837A67F}"/>
            </a:ext>
          </a:extLst>
        </p:cNvPr>
        <p:cNvGrpSpPr/>
        <p:nvPr/>
      </p:nvGrpSpPr>
      <p:grpSpPr>
        <a:xfrm>
          <a:off x="0" y="0"/>
          <a:ext cx="0" cy="0"/>
          <a:chOff x="0" y="0"/>
          <a:chExt cx="0" cy="0"/>
        </a:xfrm>
      </p:grpSpPr>
      <p:sp>
        <p:nvSpPr>
          <p:cNvPr id="2490" name="Google Shape;2490;p118:notes">
            <a:extLst>
              <a:ext uri="{FF2B5EF4-FFF2-40B4-BE49-F238E27FC236}">
                <a16:creationId xmlns:a16="http://schemas.microsoft.com/office/drawing/2014/main" id="{0F44C356-D37B-4EDB-A5DB-AAEA8B2646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91" name="Google Shape;2491;p118:notes">
            <a:extLst>
              <a:ext uri="{FF2B5EF4-FFF2-40B4-BE49-F238E27FC236}">
                <a16:creationId xmlns:a16="http://schemas.microsoft.com/office/drawing/2014/main" id="{7859FA30-9D75-3447-C839-82A6C916FEC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285486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3B535CB9-8594-C3D9-E4D1-07BD25BDB89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AF941C83-09F6-6E6F-47EA-4F7F1571D1E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23D0D8D1-830D-2EC1-5FB3-D1410B1831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90458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p:cNvGrpSpPr/>
        <p:nvPr/>
      </p:nvGrpSpPr>
      <p:grpSpPr>
        <a:xfrm>
          <a:off x="0" y="0"/>
          <a:ext cx="0" cy="0"/>
          <a:chOff x="0" y="0"/>
          <a:chExt cx="0" cy="0"/>
        </a:xfrm>
      </p:grpSpPr>
      <p:sp>
        <p:nvSpPr>
          <p:cNvPr id="2505" name="Google Shape;2505;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1"/>
        <p:cNvGrpSpPr/>
        <p:nvPr/>
      </p:nvGrpSpPr>
      <p:grpSpPr>
        <a:xfrm>
          <a:off x="0" y="0"/>
          <a:ext cx="0" cy="0"/>
          <a:chOff x="0" y="0"/>
          <a:chExt cx="0" cy="0"/>
        </a:xfrm>
      </p:grpSpPr>
      <p:sp>
        <p:nvSpPr>
          <p:cNvPr id="2532" name="Google Shape;2532;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33" name="Google Shape;2533;p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38039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3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3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9.png"/></Relationships>
</file>

<file path=ppt/slideLayouts/_rels/slideLayout15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9.png"/></Relationships>
</file>

<file path=ppt/slideLayouts/_rels/slideLayout18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1.xml"/><Relationship Id="rId4" Type="http://schemas.openxmlformats.org/officeDocument/2006/relationships/image" Target="../media/image9.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4.wdp"/><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Layouts/_rels/slideLayout24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4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4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5.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4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5.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4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5.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50.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6.xml"/><Relationship Id="rId4" Type="http://schemas.openxmlformats.org/officeDocument/2006/relationships/image" Target="../media/image9.png"/></Relationships>
</file>

<file path=ppt/slideLayouts/_rels/slideLayout274.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1.wdp"/><Relationship Id="rId7"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Master" Target="../slideMasters/slideMaster16.xml"/><Relationship Id="rId6" Type="http://schemas.microsoft.com/office/2007/relationships/hdphoto" Target="../media/hdphoto5.wdp"/><Relationship Id="rId5" Type="http://schemas.openxmlformats.org/officeDocument/2006/relationships/image" Target="../media/image23.png"/><Relationship Id="rId4" Type="http://schemas.openxmlformats.org/officeDocument/2006/relationships/image" Target="../media/image14.png"/><Relationship Id="rId9" Type="http://schemas.microsoft.com/office/2007/relationships/hdphoto" Target="../media/hdphoto6.wdp"/></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 Id="rId4" Type="http://schemas.openxmlformats.org/officeDocument/2006/relationships/image" Target="../media/image9.png"/></Relationships>
</file>

<file path=ppt/slideLayouts/_rels/slideLayout29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0.xml"/><Relationship Id="rId4" Type="http://schemas.openxmlformats.org/officeDocument/2006/relationships/image" Target="../media/image9.png"/></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0.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825425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noChangeAspect="1"/>
          </p:cNvSpPr>
          <p:nvPr>
            <p:ph type="pic" idx="10"/>
          </p:nvPr>
        </p:nvSpPr>
        <p:spPr>
          <a:xfrm>
            <a:off x="7956000" y="756000"/>
            <a:ext cx="792000" cy="792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Voc_Act_01_4 Vignt+Txt"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6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170"/>
          <p:cNvSpPr>
            <a:spLocks noGrp="1" noChangeAspect="1"/>
          </p:cNvSpPr>
          <p:nvPr>
            <p:ph type="pic" idx="3"/>
          </p:nvPr>
        </p:nvSpPr>
        <p:spPr>
          <a:xfrm>
            <a:off x="5672373" y="4115884"/>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noChangeAspect="1"/>
          </p:cNvSpPr>
          <p:nvPr>
            <p:ph type="pic" idx="6"/>
          </p:nvPr>
        </p:nvSpPr>
        <p:spPr>
          <a:xfrm>
            <a:off x="5659478" y="1873189"/>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2" name="Google Shape;222;p170"/>
          <p:cNvSpPr>
            <a:spLocks noGrp="1"/>
          </p:cNvSpPr>
          <p:nvPr>
            <p:ph type="body" idx="9"/>
          </p:nvPr>
        </p:nvSpPr>
        <p:spPr>
          <a:xfrm>
            <a:off x="1402671" y="2557189"/>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r" rtl="1">
              <a:lnSpc>
                <a:spcPct val="100000"/>
              </a:lnSpc>
              <a:spcBef>
                <a:spcPts val="0"/>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1402671" y="4799884"/>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algn="r" rtl="1">
              <a:defRPr sz="1800" b="1" dirty="0">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defRPr>
            </a:lvl1pPr>
          </a:lstStyle>
          <a:p>
            <a:pPr marL="457200" lvl="0" indent="-228600" algn="ctr" rtl="1">
              <a:buClr>
                <a:srgbClr val="474F71"/>
              </a:buClr>
              <a:buSzPts val="1800"/>
              <a:buNone/>
            </a:pPr>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366593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1" name="Google Shape;261;p17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857572"/>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68104"/>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2017"/>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5053761"/>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006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07225" y="4686510"/>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07495288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8022557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7" name="Google Shape;307;p136"/>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0" name="Google Shape;330;p18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35" name="Google Shape;335;p18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9" name="Google Shape;339;p182"/>
          <p:cNvSpPr>
            <a:spLocks noGrp="1"/>
          </p:cNvSpPr>
          <p:nvPr>
            <p:ph type="pic" idx="2"/>
          </p:nvPr>
        </p:nvSpPr>
        <p:spPr>
          <a:xfrm>
            <a:off x="6899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0" name="Google Shape;340;p182"/>
          <p:cNvSpPr>
            <a:spLocks noGrp="1"/>
          </p:cNvSpPr>
          <p:nvPr>
            <p:ph type="pic" idx="3"/>
          </p:nvPr>
        </p:nvSpPr>
        <p:spPr>
          <a:xfrm>
            <a:off x="3551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1" name="Google Shape;341;p182"/>
          <p:cNvSpPr>
            <a:spLocks noGrp="1"/>
          </p:cNvSpPr>
          <p:nvPr>
            <p:ph type="pic" idx="4"/>
          </p:nvPr>
        </p:nvSpPr>
        <p:spPr>
          <a:xfrm>
            <a:off x="5225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2" name="Google Shape;342;p182"/>
          <p:cNvSpPr>
            <a:spLocks noGrp="1"/>
          </p:cNvSpPr>
          <p:nvPr>
            <p:ph type="pic" idx="5"/>
          </p:nvPr>
        </p:nvSpPr>
        <p:spPr>
          <a:xfrm>
            <a:off x="6899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3" name="Google Shape;343;p182"/>
          <p:cNvSpPr>
            <a:spLocks noGrp="1"/>
          </p:cNvSpPr>
          <p:nvPr>
            <p:ph type="pic" idx="6"/>
          </p:nvPr>
        </p:nvSpPr>
        <p:spPr>
          <a:xfrm>
            <a:off x="3551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4" name="Google Shape;344;p182"/>
          <p:cNvSpPr>
            <a:spLocks noGrp="1"/>
          </p:cNvSpPr>
          <p:nvPr>
            <p:ph type="pic" idx="7"/>
          </p:nvPr>
        </p:nvSpPr>
        <p:spPr>
          <a:xfrm>
            <a:off x="5225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5" name="Google Shape;345;p182"/>
          <p:cNvSpPr>
            <a:spLocks noGrp="1"/>
          </p:cNvSpPr>
          <p:nvPr>
            <p:ph type="pic" idx="8"/>
          </p:nvPr>
        </p:nvSpPr>
        <p:spPr>
          <a:xfrm>
            <a:off x="6899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6" name="Google Shape;346;p182"/>
          <p:cNvSpPr>
            <a:spLocks noGrp="1"/>
          </p:cNvSpPr>
          <p:nvPr>
            <p:ph type="pic" idx="9"/>
          </p:nvPr>
        </p:nvSpPr>
        <p:spPr>
          <a:xfrm>
            <a:off x="3551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7" name="Google Shape;347;p182"/>
          <p:cNvSpPr>
            <a:spLocks noGrp="1"/>
          </p:cNvSpPr>
          <p:nvPr>
            <p:ph type="pic" idx="13"/>
          </p:nvPr>
        </p:nvSpPr>
        <p:spPr>
          <a:xfrm>
            <a:off x="5225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2" name="Google Shape;352;p183"/>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3" name="Google Shape;353;p183"/>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4" name="Google Shape;354;p183"/>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55" name="Google Shape;355;p183"/>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18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0" name="Google Shape;360;p18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1" name="Google Shape;361;p18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2" name="Google Shape;362;p18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7EF8085-15C8-DF0B-28C6-F1BB2FF26688}"/>
              </a:ext>
            </a:extLst>
          </p:cNvPr>
          <p:cNvSpPr>
            <a:spLocks noGrp="1" noChangeAspect="1"/>
          </p:cNvSpPr>
          <p:nvPr>
            <p:ph type="pic" idx="14"/>
          </p:nvPr>
        </p:nvSpPr>
        <p:spPr>
          <a:xfrm>
            <a:off x="7956000" y="756000"/>
            <a:ext cx="792000" cy="792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337898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5678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02_Voc_Act_01_Img" preserve="1" userDrawn="1">
  <p:cSld name="4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22794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435;p138">
            <a:extLst>
              <a:ext uri="{FF2B5EF4-FFF2-40B4-BE49-F238E27FC236}">
                <a16:creationId xmlns:a16="http://schemas.microsoft.com/office/drawing/2014/main" id="{7F2AC96E-3074-4786-E22D-DAB165F99866}"/>
              </a:ext>
            </a:extLst>
          </p:cNvPr>
          <p:cNvSpPr>
            <a:spLocks noGrp="1"/>
          </p:cNvSpPr>
          <p:nvPr>
            <p:ph type="pic" idx="10"/>
          </p:nvPr>
        </p:nvSpPr>
        <p:spPr>
          <a:xfrm>
            <a:off x="494120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4165140"/>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_Voc_Act_01_Img"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755300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Vid">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17637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086674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10604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5953964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128552"/>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8137164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4956447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228160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188949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3620541"/>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8347480"/>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6924460"/>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752098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059357"/>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729467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3065262"/>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877038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106825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08103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6_Voc_Act_01_4 Vignt+Txt"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267470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559949"/>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051597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533244"/>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112753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3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170"/>
          <p:cNvSpPr>
            <a:spLocks noGrp="1" noChangeAspect="1"/>
          </p:cNvSpPr>
          <p:nvPr>
            <p:ph type="pic" idx="3"/>
          </p:nvPr>
        </p:nvSpPr>
        <p:spPr>
          <a:xfrm>
            <a:off x="5672373" y="4115884"/>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noChangeAspect="1"/>
          </p:cNvSpPr>
          <p:nvPr>
            <p:ph type="pic" idx="6"/>
          </p:nvPr>
        </p:nvSpPr>
        <p:spPr>
          <a:xfrm>
            <a:off x="5659478" y="1873189"/>
            <a:ext cx="1800000" cy="1800000"/>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2" name="Google Shape;222;p170"/>
          <p:cNvSpPr>
            <a:spLocks noGrp="1"/>
          </p:cNvSpPr>
          <p:nvPr>
            <p:ph type="body" idx="9"/>
          </p:nvPr>
        </p:nvSpPr>
        <p:spPr>
          <a:xfrm>
            <a:off x="1402671" y="2557189"/>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r" rtl="1">
              <a:lnSpc>
                <a:spcPct val="100000"/>
              </a:lnSpc>
              <a:spcBef>
                <a:spcPts val="0"/>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23" name="Google Shape;223;p170"/>
          <p:cNvSpPr>
            <a:spLocks noGrp="1"/>
          </p:cNvSpPr>
          <p:nvPr>
            <p:ph type="body" idx="13"/>
          </p:nvPr>
        </p:nvSpPr>
        <p:spPr>
          <a:xfrm>
            <a:off x="1402671" y="4799884"/>
            <a:ext cx="3600000" cy="432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algn="r" rtl="1">
              <a:defRPr sz="1800" b="1" dirty="0">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defRPr>
            </a:lvl1pPr>
          </a:lstStyle>
          <a:p>
            <a:pPr marL="457200" lvl="0" indent="-228600" algn="ctr" rtl="1">
              <a:buClr>
                <a:srgbClr val="474F71"/>
              </a:buClr>
              <a:buSzPts val="1800"/>
              <a:buNone/>
            </a:pPr>
            <a:endParaRPr dirty="0"/>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641007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962583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160747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1" name="Google Shape;261;p17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2773167"/>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6750432"/>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7529535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4961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313730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2017"/>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399082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1006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07225" y="4686510"/>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70896391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3545271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189148942"/>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425835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25513646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64334951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15946796"/>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818320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4637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448421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5829240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3060264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7060634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20891366"/>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50480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81372587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9370229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8717921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6884304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3978174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8617915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687959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7219261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405040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5159341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8146934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4720149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000573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74974379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338559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8642215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638436"/>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2169994"/>
            <a:ext cx="5040000" cy="3960000"/>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2169994"/>
            <a:ext cx="2520000" cy="3960000"/>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989994"/>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989994"/>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2647950"/>
            <a:ext cx="1440000" cy="1440000"/>
          </a:xfrm>
          <a:prstGeom prst="rect">
            <a:avLst/>
          </a:prstGeom>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2647950"/>
            <a:ext cx="1440000" cy="1440000"/>
          </a:xfrm>
          <a:prstGeom prst="rect">
            <a:avLst/>
          </a:prstGeom>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388972"/>
            <a:ext cx="1440000" cy="1440000"/>
          </a:xfrm>
          <a:prstGeom prst="rect">
            <a:avLst/>
          </a:prstGeom>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388972"/>
            <a:ext cx="1440000" cy="1440000"/>
          </a:xfrm>
          <a:prstGeom prst="rect">
            <a:avLst/>
          </a:prstGeom>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2709000"/>
            <a:ext cx="1440000" cy="1440000"/>
          </a:xfrm>
          <a:prstGeom prst="rect">
            <a:avLst/>
          </a:prstGeom>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507050"/>
            <a:ext cx="1440000" cy="1440000"/>
          </a:xfrm>
          <a:prstGeom prst="rect">
            <a:avLst/>
          </a:prstGeom>
        </p:spPr>
        <p:txBody>
          <a:bodyPr/>
          <a:lstStyle/>
          <a:p>
            <a:endParaRPr lang="fr-MA"/>
          </a:p>
        </p:txBody>
      </p:sp>
    </p:spTree>
    <p:extLst>
      <p:ext uri="{BB962C8B-B14F-4D97-AF65-F5344CB8AC3E}">
        <p14:creationId xmlns:p14="http://schemas.microsoft.com/office/powerpoint/2010/main" val="156659877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25155563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378161575"/>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821618467"/>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6" name="Groupe 35">
            <a:extLst>
              <a:ext uri="{FF2B5EF4-FFF2-40B4-BE49-F238E27FC236}">
                <a16:creationId xmlns:a16="http://schemas.microsoft.com/office/drawing/2014/main" id="{96DE3F4D-38EE-A1F1-E0BB-B82E7E7AE2F9}"/>
              </a:ext>
            </a:extLst>
          </p:cNvPr>
          <p:cNvGrpSpPr/>
          <p:nvPr userDrawn="1"/>
        </p:nvGrpSpPr>
        <p:grpSpPr>
          <a:xfrm>
            <a:off x="1748749" y="5597907"/>
            <a:ext cx="5368645" cy="1013653"/>
            <a:chOff x="1748749" y="1791236"/>
            <a:chExt cx="5368645" cy="1013653"/>
          </a:xfrm>
        </p:grpSpPr>
        <p:sp>
          <p:nvSpPr>
            <p:cNvPr id="37" name="Forme libre : forme 36">
              <a:extLst>
                <a:ext uri="{FF2B5EF4-FFF2-40B4-BE49-F238E27FC236}">
                  <a16:creationId xmlns:a16="http://schemas.microsoft.com/office/drawing/2014/main" id="{5CCAC19C-6BC0-BD3C-C26B-FBD13E3DB19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8" name="Rectangle : coins arrondis 37">
              <a:extLst>
                <a:ext uri="{FF2B5EF4-FFF2-40B4-BE49-F238E27FC236}">
                  <a16:creationId xmlns:a16="http://schemas.microsoft.com/office/drawing/2014/main" id="{5AC45941-DA73-B721-FF09-77E57BD98349}"/>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4995295" y="5579413"/>
            <a:ext cx="1431802" cy="400110"/>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- 04</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كتابة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069522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6803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8741693"/>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1106539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3262240"/>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6555543"/>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5118182"/>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611284"/>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04982745"/>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8892164"/>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9858503"/>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400047"/>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273182"/>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292530"/>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101066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17240629"/>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5586243"/>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3627861"/>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483071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712766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5552659"/>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063126"/>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8263212"/>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1576605"/>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631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556422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0455501"/>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8631038"/>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8813333"/>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2947396"/>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760174"/>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92602399"/>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5783243"/>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858162854"/>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38730212"/>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60752540"/>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30234680"/>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1336746"/>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9962337"/>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51722039"/>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618488"/>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950402"/>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5892980"/>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40123661"/>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5882759"/>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5501633"/>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0903247"/>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2709274"/>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74758220"/>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72546693"/>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73510935"/>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2532925"/>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676514"/>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4735271"/>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41915590"/>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39806948"/>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18121219"/>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79260706"/>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34577260"/>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472866875"/>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22975173"/>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918806"/>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1559855"/>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1803359"/>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3918925"/>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7984446"/>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4088934"/>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6028481"/>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0078342"/>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9899899"/>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8171052"/>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0804624"/>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1756566"/>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7032613"/>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0870943"/>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3895960"/>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7033269"/>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62408079"/>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3069993"/>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7410909"/>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6363630"/>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2508755"/>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57915593"/>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1380026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image" Target="../media/image6.jp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6.jp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image" Target="../media/image6.jpg"/><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theme" Target="../theme/theme4.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image" Target="../media/image6.jpg"/><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theme" Target="../theme/theme5.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theme" Target="../theme/theme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slideLayout" Target="../slideLayouts/slideLayout123.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theme" Target="../theme/theme7.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image" Target="../media/image13.bin"/><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theme" Target="../theme/theme8.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18" Type="http://schemas.openxmlformats.org/officeDocument/2006/relationships/slideLayout" Target="../slideLayouts/slideLayout176.xml"/><Relationship Id="rId26" Type="http://schemas.openxmlformats.org/officeDocument/2006/relationships/slideLayout" Target="../slideLayouts/slideLayout184.xml"/><Relationship Id="rId3" Type="http://schemas.openxmlformats.org/officeDocument/2006/relationships/slideLayout" Target="../slideLayouts/slideLayout161.xml"/><Relationship Id="rId21" Type="http://schemas.openxmlformats.org/officeDocument/2006/relationships/slideLayout" Target="../slideLayouts/slideLayout179.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17" Type="http://schemas.openxmlformats.org/officeDocument/2006/relationships/slideLayout" Target="../slideLayouts/slideLayout175.xml"/><Relationship Id="rId25" Type="http://schemas.openxmlformats.org/officeDocument/2006/relationships/slideLayout" Target="../slideLayouts/slideLayout183.xml"/><Relationship Id="rId2" Type="http://schemas.openxmlformats.org/officeDocument/2006/relationships/slideLayout" Target="../slideLayouts/slideLayout160.xml"/><Relationship Id="rId16" Type="http://schemas.openxmlformats.org/officeDocument/2006/relationships/slideLayout" Target="../slideLayouts/slideLayout174.xml"/><Relationship Id="rId20" Type="http://schemas.openxmlformats.org/officeDocument/2006/relationships/slideLayout" Target="../slideLayouts/slideLayout178.xml"/><Relationship Id="rId29" Type="http://schemas.openxmlformats.org/officeDocument/2006/relationships/image" Target="../media/image6.jpg"/><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24" Type="http://schemas.openxmlformats.org/officeDocument/2006/relationships/slideLayout" Target="../slideLayouts/slideLayout182.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23" Type="http://schemas.openxmlformats.org/officeDocument/2006/relationships/slideLayout" Target="../slideLayouts/slideLayout181.xml"/><Relationship Id="rId28" Type="http://schemas.openxmlformats.org/officeDocument/2006/relationships/theme" Target="../theme/theme9.xml"/><Relationship Id="rId10" Type="http://schemas.openxmlformats.org/officeDocument/2006/relationships/slideLayout" Target="../slideLayouts/slideLayout168.xml"/><Relationship Id="rId19" Type="http://schemas.openxmlformats.org/officeDocument/2006/relationships/slideLayout" Target="../slideLayouts/slideLayout177.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 Id="rId22" Type="http://schemas.openxmlformats.org/officeDocument/2006/relationships/slideLayout" Target="../slideLayouts/slideLayout180.xml"/><Relationship Id="rId27" Type="http://schemas.openxmlformats.org/officeDocument/2006/relationships/slideLayout" Target="../slideLayouts/slideLayout18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8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slideLayout" Target="../slideLayouts/slideLayout199.xml"/><Relationship Id="rId18" Type="http://schemas.openxmlformats.org/officeDocument/2006/relationships/slideLayout" Target="../slideLayouts/slideLayout204.xml"/><Relationship Id="rId3" Type="http://schemas.openxmlformats.org/officeDocument/2006/relationships/slideLayout" Target="../slideLayouts/slideLayout189.xml"/><Relationship Id="rId21" Type="http://schemas.openxmlformats.org/officeDocument/2006/relationships/slideLayout" Target="../slideLayouts/slideLayout207.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17" Type="http://schemas.openxmlformats.org/officeDocument/2006/relationships/slideLayout" Target="../slideLayouts/slideLayout203.xml"/><Relationship Id="rId2" Type="http://schemas.openxmlformats.org/officeDocument/2006/relationships/slideLayout" Target="../slideLayouts/slideLayout188.xml"/><Relationship Id="rId16" Type="http://schemas.openxmlformats.org/officeDocument/2006/relationships/slideLayout" Target="../slideLayouts/slideLayout202.xml"/><Relationship Id="rId20" Type="http://schemas.openxmlformats.org/officeDocument/2006/relationships/slideLayout" Target="../slideLayouts/slideLayout206.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24" Type="http://schemas.openxmlformats.org/officeDocument/2006/relationships/image" Target="../media/image6.jpg"/><Relationship Id="rId5" Type="http://schemas.openxmlformats.org/officeDocument/2006/relationships/slideLayout" Target="../slideLayouts/slideLayout191.xml"/><Relationship Id="rId15" Type="http://schemas.openxmlformats.org/officeDocument/2006/relationships/slideLayout" Target="../slideLayouts/slideLayout201.xml"/><Relationship Id="rId23" Type="http://schemas.openxmlformats.org/officeDocument/2006/relationships/theme" Target="../theme/theme11.xml"/><Relationship Id="rId10" Type="http://schemas.openxmlformats.org/officeDocument/2006/relationships/slideLayout" Target="../slideLayouts/slideLayout196.xml"/><Relationship Id="rId19" Type="http://schemas.openxmlformats.org/officeDocument/2006/relationships/slideLayout" Target="../slideLayouts/slideLayout205.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slideLayout" Target="../slideLayouts/slideLayout200.xml"/><Relationship Id="rId22" Type="http://schemas.openxmlformats.org/officeDocument/2006/relationships/slideLayout" Target="../slideLayouts/slideLayout20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6.xml"/><Relationship Id="rId13" Type="http://schemas.openxmlformats.org/officeDocument/2006/relationships/slideLayout" Target="../slideLayouts/slideLayout221.xml"/><Relationship Id="rId3" Type="http://schemas.openxmlformats.org/officeDocument/2006/relationships/slideLayout" Target="../slideLayouts/slideLayout211.xml"/><Relationship Id="rId7" Type="http://schemas.openxmlformats.org/officeDocument/2006/relationships/slideLayout" Target="../slideLayouts/slideLayout215.xml"/><Relationship Id="rId12" Type="http://schemas.openxmlformats.org/officeDocument/2006/relationships/slideLayout" Target="../slideLayouts/slideLayout220.xml"/><Relationship Id="rId17" Type="http://schemas.openxmlformats.org/officeDocument/2006/relationships/image" Target="../media/image16.jpg"/><Relationship Id="rId2" Type="http://schemas.openxmlformats.org/officeDocument/2006/relationships/slideLayout" Target="../slideLayouts/slideLayout210.xml"/><Relationship Id="rId16" Type="http://schemas.openxmlformats.org/officeDocument/2006/relationships/theme" Target="../theme/theme12.xml"/><Relationship Id="rId1" Type="http://schemas.openxmlformats.org/officeDocument/2006/relationships/slideLayout" Target="../slideLayouts/slideLayout209.xml"/><Relationship Id="rId6" Type="http://schemas.openxmlformats.org/officeDocument/2006/relationships/slideLayout" Target="../slideLayouts/slideLayout214.xml"/><Relationship Id="rId11" Type="http://schemas.openxmlformats.org/officeDocument/2006/relationships/slideLayout" Target="../slideLayouts/slideLayout219.xml"/><Relationship Id="rId5" Type="http://schemas.openxmlformats.org/officeDocument/2006/relationships/slideLayout" Target="../slideLayouts/slideLayout213.xml"/><Relationship Id="rId15" Type="http://schemas.openxmlformats.org/officeDocument/2006/relationships/slideLayout" Target="../slideLayouts/slideLayout223.xml"/><Relationship Id="rId10" Type="http://schemas.openxmlformats.org/officeDocument/2006/relationships/slideLayout" Target="../slideLayouts/slideLayout218.xml"/><Relationship Id="rId4" Type="http://schemas.openxmlformats.org/officeDocument/2006/relationships/slideLayout" Target="../slideLayouts/slideLayout212.xml"/><Relationship Id="rId9" Type="http://schemas.openxmlformats.org/officeDocument/2006/relationships/slideLayout" Target="../slideLayouts/slideLayout217.xml"/><Relationship Id="rId14" Type="http://schemas.openxmlformats.org/officeDocument/2006/relationships/slideLayout" Target="../slideLayouts/slideLayout222.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17" Type="http://schemas.openxmlformats.org/officeDocument/2006/relationships/image" Target="../media/image1.jpg"/><Relationship Id="rId2" Type="http://schemas.openxmlformats.org/officeDocument/2006/relationships/slideLayout" Target="../slideLayouts/slideLayout238.xml"/><Relationship Id="rId16" Type="http://schemas.openxmlformats.org/officeDocument/2006/relationships/theme" Target="../theme/theme15.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slideLayout" Target="../slideLayouts/slideLayout25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slideLayout" Target="../slideLayouts/slideLayout25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9.xml"/><Relationship Id="rId13" Type="http://schemas.openxmlformats.org/officeDocument/2006/relationships/slideLayout" Target="../slideLayouts/slideLayout264.xml"/><Relationship Id="rId18" Type="http://schemas.openxmlformats.org/officeDocument/2006/relationships/slideLayout" Target="../slideLayouts/slideLayout269.xml"/><Relationship Id="rId26" Type="http://schemas.openxmlformats.org/officeDocument/2006/relationships/theme" Target="../theme/theme16.xml"/><Relationship Id="rId3" Type="http://schemas.openxmlformats.org/officeDocument/2006/relationships/slideLayout" Target="../slideLayouts/slideLayout254.xml"/><Relationship Id="rId21" Type="http://schemas.openxmlformats.org/officeDocument/2006/relationships/slideLayout" Target="../slideLayouts/slideLayout272.xml"/><Relationship Id="rId7" Type="http://schemas.openxmlformats.org/officeDocument/2006/relationships/slideLayout" Target="../slideLayouts/slideLayout258.xml"/><Relationship Id="rId12" Type="http://schemas.openxmlformats.org/officeDocument/2006/relationships/slideLayout" Target="../slideLayouts/slideLayout263.xml"/><Relationship Id="rId17" Type="http://schemas.openxmlformats.org/officeDocument/2006/relationships/slideLayout" Target="../slideLayouts/slideLayout268.xml"/><Relationship Id="rId25" Type="http://schemas.openxmlformats.org/officeDocument/2006/relationships/slideLayout" Target="../slideLayouts/slideLayout276.xml"/><Relationship Id="rId2" Type="http://schemas.openxmlformats.org/officeDocument/2006/relationships/slideLayout" Target="../slideLayouts/slideLayout253.xml"/><Relationship Id="rId16" Type="http://schemas.openxmlformats.org/officeDocument/2006/relationships/slideLayout" Target="../slideLayouts/slideLayout267.xml"/><Relationship Id="rId20" Type="http://schemas.openxmlformats.org/officeDocument/2006/relationships/slideLayout" Target="../slideLayouts/slideLayout271.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slideLayout" Target="../slideLayouts/slideLayout262.xml"/><Relationship Id="rId24" Type="http://schemas.openxmlformats.org/officeDocument/2006/relationships/slideLayout" Target="../slideLayouts/slideLayout275.xml"/><Relationship Id="rId5" Type="http://schemas.openxmlformats.org/officeDocument/2006/relationships/slideLayout" Target="../slideLayouts/slideLayout256.xml"/><Relationship Id="rId15" Type="http://schemas.openxmlformats.org/officeDocument/2006/relationships/slideLayout" Target="../slideLayouts/slideLayout266.xml"/><Relationship Id="rId23" Type="http://schemas.openxmlformats.org/officeDocument/2006/relationships/slideLayout" Target="../slideLayouts/slideLayout274.xml"/><Relationship Id="rId10" Type="http://schemas.openxmlformats.org/officeDocument/2006/relationships/slideLayout" Target="../slideLayouts/slideLayout261.xml"/><Relationship Id="rId19" Type="http://schemas.openxmlformats.org/officeDocument/2006/relationships/slideLayout" Target="../slideLayouts/slideLayout270.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14" Type="http://schemas.openxmlformats.org/officeDocument/2006/relationships/slideLayout" Target="../slideLayouts/slideLayout265.xml"/><Relationship Id="rId22" Type="http://schemas.openxmlformats.org/officeDocument/2006/relationships/slideLayout" Target="../slideLayouts/slideLayout273.xml"/><Relationship Id="rId27" Type="http://schemas.openxmlformats.org/officeDocument/2006/relationships/image" Target="../media/image13.bin"/></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slideLayout" Target="../slideLayouts/slideLayout289.xml"/><Relationship Id="rId18" Type="http://schemas.openxmlformats.org/officeDocument/2006/relationships/slideLayout" Target="../slideLayouts/slideLayout294.xml"/><Relationship Id="rId26" Type="http://schemas.openxmlformats.org/officeDocument/2006/relationships/image" Target="../media/image13.bin"/><Relationship Id="rId3" Type="http://schemas.openxmlformats.org/officeDocument/2006/relationships/slideLayout" Target="../slideLayouts/slideLayout279.xml"/><Relationship Id="rId21" Type="http://schemas.openxmlformats.org/officeDocument/2006/relationships/slideLayout" Target="../slideLayouts/slideLayout297.xml"/><Relationship Id="rId7" Type="http://schemas.openxmlformats.org/officeDocument/2006/relationships/slideLayout" Target="../slideLayouts/slideLayout283.xml"/><Relationship Id="rId12" Type="http://schemas.openxmlformats.org/officeDocument/2006/relationships/slideLayout" Target="../slideLayouts/slideLayout288.xml"/><Relationship Id="rId17" Type="http://schemas.openxmlformats.org/officeDocument/2006/relationships/slideLayout" Target="../slideLayouts/slideLayout293.xml"/><Relationship Id="rId25" Type="http://schemas.openxmlformats.org/officeDocument/2006/relationships/theme" Target="../theme/theme17.xml"/><Relationship Id="rId2" Type="http://schemas.openxmlformats.org/officeDocument/2006/relationships/slideLayout" Target="../slideLayouts/slideLayout278.xml"/><Relationship Id="rId16" Type="http://schemas.openxmlformats.org/officeDocument/2006/relationships/slideLayout" Target="../slideLayouts/slideLayout292.xml"/><Relationship Id="rId20" Type="http://schemas.openxmlformats.org/officeDocument/2006/relationships/slideLayout" Target="../slideLayouts/slideLayout296.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24" Type="http://schemas.openxmlformats.org/officeDocument/2006/relationships/slideLayout" Target="../slideLayouts/slideLayout300.xml"/><Relationship Id="rId5" Type="http://schemas.openxmlformats.org/officeDocument/2006/relationships/slideLayout" Target="../slideLayouts/slideLayout281.xml"/><Relationship Id="rId15" Type="http://schemas.openxmlformats.org/officeDocument/2006/relationships/slideLayout" Target="../slideLayouts/slideLayout291.xml"/><Relationship Id="rId23" Type="http://schemas.openxmlformats.org/officeDocument/2006/relationships/slideLayout" Target="../slideLayouts/slideLayout299.xml"/><Relationship Id="rId10" Type="http://schemas.openxmlformats.org/officeDocument/2006/relationships/slideLayout" Target="../slideLayouts/slideLayout286.xml"/><Relationship Id="rId19" Type="http://schemas.openxmlformats.org/officeDocument/2006/relationships/slideLayout" Target="../slideLayouts/slideLayout295.xml"/><Relationship Id="rId4" Type="http://schemas.openxmlformats.org/officeDocument/2006/relationships/slideLayout" Target="../slideLayouts/slideLayout280.xml"/><Relationship Id="rId9" Type="http://schemas.openxmlformats.org/officeDocument/2006/relationships/slideLayout" Target="../slideLayouts/slideLayout285.xml"/><Relationship Id="rId14" Type="http://schemas.openxmlformats.org/officeDocument/2006/relationships/slideLayout" Target="../slideLayouts/slideLayout290.xml"/><Relationship Id="rId22" Type="http://schemas.openxmlformats.org/officeDocument/2006/relationships/slideLayout" Target="../slideLayouts/slideLayout298.xml"/></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18.xml"/><Relationship Id="rId1" Type="http://schemas.openxmlformats.org/officeDocument/2006/relationships/slideLayout" Target="../slideLayouts/slideLayout301.xml"/></Relationships>
</file>

<file path=ppt/slideMasters/_rels/slideMaster19.xml.rels><?xml version="1.0" encoding="UTF-8" standalone="yes"?>
<Relationships xmlns="http://schemas.openxmlformats.org/package/2006/relationships"><Relationship Id="rId3" Type="http://schemas.openxmlformats.org/officeDocument/2006/relationships/theme" Target="../theme/theme19.xml"/><Relationship Id="rId2" Type="http://schemas.openxmlformats.org/officeDocument/2006/relationships/slideLayout" Target="../slideLayouts/slideLayout303.xml"/><Relationship Id="rId1" Type="http://schemas.openxmlformats.org/officeDocument/2006/relationships/slideLayout" Target="../slideLayouts/slideLayout30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11.xml"/><Relationship Id="rId13" Type="http://schemas.openxmlformats.org/officeDocument/2006/relationships/slideLayout" Target="../slideLayouts/slideLayout316.xml"/><Relationship Id="rId18" Type="http://schemas.openxmlformats.org/officeDocument/2006/relationships/slideLayout" Target="../slideLayouts/slideLayout321.xml"/><Relationship Id="rId3" Type="http://schemas.openxmlformats.org/officeDocument/2006/relationships/slideLayout" Target="../slideLayouts/slideLayout306.xml"/><Relationship Id="rId21" Type="http://schemas.openxmlformats.org/officeDocument/2006/relationships/slideLayout" Target="../slideLayouts/slideLayout324.xml"/><Relationship Id="rId7" Type="http://schemas.openxmlformats.org/officeDocument/2006/relationships/slideLayout" Target="../slideLayouts/slideLayout310.xml"/><Relationship Id="rId12" Type="http://schemas.openxmlformats.org/officeDocument/2006/relationships/slideLayout" Target="../slideLayouts/slideLayout315.xml"/><Relationship Id="rId17" Type="http://schemas.openxmlformats.org/officeDocument/2006/relationships/slideLayout" Target="../slideLayouts/slideLayout320.xml"/><Relationship Id="rId25" Type="http://schemas.openxmlformats.org/officeDocument/2006/relationships/image" Target="../media/image6.jpg"/><Relationship Id="rId2" Type="http://schemas.openxmlformats.org/officeDocument/2006/relationships/slideLayout" Target="../slideLayouts/slideLayout305.xml"/><Relationship Id="rId16" Type="http://schemas.openxmlformats.org/officeDocument/2006/relationships/slideLayout" Target="../slideLayouts/slideLayout319.xml"/><Relationship Id="rId20" Type="http://schemas.openxmlformats.org/officeDocument/2006/relationships/slideLayout" Target="../slideLayouts/slideLayout323.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24" Type="http://schemas.openxmlformats.org/officeDocument/2006/relationships/theme" Target="../theme/theme20.xml"/><Relationship Id="rId5" Type="http://schemas.openxmlformats.org/officeDocument/2006/relationships/slideLayout" Target="../slideLayouts/slideLayout308.xml"/><Relationship Id="rId15" Type="http://schemas.openxmlformats.org/officeDocument/2006/relationships/slideLayout" Target="../slideLayouts/slideLayout318.xml"/><Relationship Id="rId23" Type="http://schemas.openxmlformats.org/officeDocument/2006/relationships/slideLayout" Target="../slideLayouts/slideLayout326.xml"/><Relationship Id="rId10" Type="http://schemas.openxmlformats.org/officeDocument/2006/relationships/slideLayout" Target="../slideLayouts/slideLayout313.xml"/><Relationship Id="rId19" Type="http://schemas.openxmlformats.org/officeDocument/2006/relationships/slideLayout" Target="../slideLayouts/slideLayout322.xml"/><Relationship Id="rId4" Type="http://schemas.openxmlformats.org/officeDocument/2006/relationships/slideLayout" Target="../slideLayouts/slideLayout307.xml"/><Relationship Id="rId9" Type="http://schemas.openxmlformats.org/officeDocument/2006/relationships/slideLayout" Target="../slideLayouts/slideLayout312.xml"/><Relationship Id="rId14" Type="http://schemas.openxmlformats.org/officeDocument/2006/relationships/slideLayout" Target="../slideLayouts/slideLayout317.xml"/><Relationship Id="rId22" Type="http://schemas.openxmlformats.org/officeDocument/2006/relationships/slideLayout" Target="../slideLayouts/slideLayout3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0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766" r:id="rId17"/>
    <p:sldLayoutId id="2147483678" r:id="rId18"/>
    <p:sldLayoutId id="2147483679" r:id="rId19"/>
    <p:sldLayoutId id="2147483680" r:id="rId20"/>
    <p:sldLayoutId id="2147483681" r:id="rId21"/>
    <p:sldLayoutId id="2147483682" r:id="rId22"/>
    <p:sldLayoutId id="2147483780" r:id="rId23"/>
    <p:sldLayoutId id="2147483781" r:id="rId24"/>
    <p:sldLayoutId id="2147483782" r:id="rId25"/>
    <p:sldLayoutId id="2147483783" r:id="rId26"/>
    <p:sldLayoutId id="2147483905" r:id="rId27"/>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 bg1="lt1" tx1="dk1" bg2="dk2" tx2="lt2" accent1="accent1" accent2="accent2" accent3="accent3" accent4="accent4" accent5="accent5" accent6="accent6" hlink="hlink" folHlink="folHlink"/>
  <p:sldLayoutIdLst>
    <p:sldLayoutId id="2147483684"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764" r:id="rId15"/>
    <p:sldLayoutId id="2147483765" r:id="rId16"/>
    <p:sldLayoutId id="2147483699" r:id="rId17"/>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 bg1="lt1" tx1="dk1" bg2="dk2" tx2="lt2" accent1="accent1" accent2="accent2" accent3="accent3" accent4="accent4" accent5="accent5" accent6="accent6" hlink="hlink" folHlink="folHlink"/>
  <p:sldLayoutIdLst>
    <p:sldLayoutId id="2147483701" r:id="rId1"/>
    <p:sldLayoutId id="2147483907"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87" r:id="rId19"/>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19" r:id="rId1"/>
    <p:sldLayoutId id="2147483858" r:id="rId2"/>
    <p:sldLayoutId id="2147483720" r:id="rId3"/>
    <p:sldLayoutId id="2147483722" r:id="rId4"/>
    <p:sldLayoutId id="2147483724"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90" r:id="rId21"/>
    <p:sldLayoutId id="2147483908"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91" r:id="rId3"/>
    <p:sldLayoutId id="2147483744" r:id="rId4"/>
    <p:sldLayoutId id="2147483745" r:id="rId5"/>
    <p:sldLayoutId id="2147483746" r:id="rId6"/>
    <p:sldLayoutId id="2147483747" r:id="rId7"/>
    <p:sldLayoutId id="2147483748" r:id="rId8"/>
    <p:sldLayoutId id="2147483749" r:id="rId9"/>
    <p:sldLayoutId id="214748378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906"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862554162"/>
      </p:ext>
    </p:extLst>
  </p:cSld>
  <p:clrMap bg1="lt1" tx1="dk1" bg2="dk2" tx2="lt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67014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5717129"/>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10/11/2025</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3638909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2" r:id="rId12"/>
    <p:sldLayoutId id="214748392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87603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82988334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 id="2147483972" r:id="rId19"/>
    <p:sldLayoutId id="2147483973" r:id="rId20"/>
    <p:sldLayoutId id="2147483974" r:id="rId21"/>
    <p:sldLayoutId id="2147483975" r:id="rId22"/>
    <p:sldLayoutId id="2147483976" r:id="rId23"/>
    <p:sldLayoutId id="2147483977" r:id="rId24"/>
    <p:sldLayoutId id="2147483979"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37258731"/>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 id="2147483996" r:id="rId16"/>
    <p:sldLayoutId id="2147483997" r:id="rId17"/>
    <p:sldLayoutId id="2147483998" r:id="rId18"/>
    <p:sldLayoutId id="2147483999" r:id="rId19"/>
    <p:sldLayoutId id="2147484000" r:id="rId20"/>
    <p:sldLayoutId id="2147484001" r:id="rId21"/>
    <p:sldLayoutId id="2147484002" r:id="rId22"/>
    <p:sldLayoutId id="2147484003" r:id="rId23"/>
    <p:sldLayoutId id="2147484005"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450335"/>
      </p:ext>
    </p:extLst>
  </p:cSld>
  <p:clrMap bg1="lt1" tx1="dk1" bg2="lt2" tx2="dk2" accent1="accent1" accent2="accent2" accent3="accent3" accent4="accent4" accent5="accent5" accent6="accent6" hlink="hlink" folHlink="folHlink"/>
  <p:sldLayoutIdLst>
    <p:sldLayoutId id="2147484007"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2864789978"/>
      </p:ext>
    </p:extLst>
  </p:cSld>
  <p:clrMap bg1="lt1" tx1="dk1" bg2="dk2" tx2="lt2" accent1="accent1" accent2="accent2" accent3="accent3" accent4="accent4" accent5="accent5" accent6="accent6" hlink="hlink" folHlink="folHlink"/>
  <p:sldLayoutIdLst>
    <p:sldLayoutId id="2147484009" r:id="rId1"/>
    <p:sldLayoutId id="214748401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190406101"/>
      </p:ext>
    </p:extLst>
  </p:cSld>
  <p:clrMap bg1="lt1" tx1="dk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30.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gif"/><Relationship Id="rId2" Type="http://schemas.openxmlformats.org/officeDocument/2006/relationships/image" Target="../media/image28.png"/><Relationship Id="rId1" Type="http://schemas.openxmlformats.org/officeDocument/2006/relationships/slideLayout" Target="../slideLayouts/slideLayout22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hdphoto" Target="../media/hdphoto7.wdp"/><Relationship Id="rId13" Type="http://schemas.microsoft.com/office/2007/relationships/hdphoto" Target="../media/hdphoto8.wdp"/><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42.png"/><Relationship Id="rId2" Type="http://schemas.openxmlformats.org/officeDocument/2006/relationships/image" Target="../media/image35.gif"/><Relationship Id="rId1" Type="http://schemas.openxmlformats.org/officeDocument/2006/relationships/slideLayout" Target="../slideLayouts/slideLayout13.xml"/><Relationship Id="rId6" Type="http://schemas.microsoft.com/office/2007/relationships/hdphoto" Target="../media/hdphoto4.wdp"/><Relationship Id="rId11"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image" Target="../media/image40.png"/><Relationship Id="rId4" Type="http://schemas.microsoft.com/office/2007/relationships/hdphoto" Target="../media/hdphoto3.wdp"/><Relationship Id="rId9" Type="http://schemas.openxmlformats.org/officeDocument/2006/relationships/image" Target="../media/image39.png"/></Relationships>
</file>

<file path=ppt/slides/_rels/slide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png"/><Relationship Id="rId1" Type="http://schemas.openxmlformats.org/officeDocument/2006/relationships/slideLayout" Target="../slideLayouts/slideLayout301.xml"/><Relationship Id="rId5" Type="http://schemas.openxmlformats.org/officeDocument/2006/relationships/image" Target="../media/image46.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33.gif"/><Relationship Id="rId13" Type="http://schemas.openxmlformats.org/officeDocument/2006/relationships/image" Target="../media/image51.png"/><Relationship Id="rId3" Type="http://schemas.microsoft.com/office/2007/relationships/media" Target="../media/media2.mp4"/><Relationship Id="rId7" Type="http://schemas.openxmlformats.org/officeDocument/2006/relationships/image" Target="../media/image29.png"/><Relationship Id="rId12" Type="http://schemas.openxmlformats.org/officeDocument/2006/relationships/image" Target="../media/image5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49.png"/><Relationship Id="rId5" Type="http://schemas.openxmlformats.org/officeDocument/2006/relationships/slideLayout" Target="../slideLayouts/slideLayout15.xml"/><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video" Target="../media/media2.mp4"/><Relationship Id="rId9" Type="http://schemas.openxmlformats.org/officeDocument/2006/relationships/image" Target="../media/image47.png"/><Relationship Id="rId14" Type="http://schemas.openxmlformats.org/officeDocument/2006/relationships/image" Target="../media/image52.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9.png"/><Relationship Id="rId7"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47.png"/><Relationship Id="rId5" Type="http://schemas.openxmlformats.org/officeDocument/2006/relationships/image" Target="../media/image55.png"/><Relationship Id="rId10" Type="http://schemas.openxmlformats.org/officeDocument/2006/relationships/image" Target="../media/image51.png"/><Relationship Id="rId4" Type="http://schemas.openxmlformats.org/officeDocument/2006/relationships/image" Target="../media/image54.png"/><Relationship Id="rId9"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16.xml"/><Relationship Id="rId7" Type="http://schemas.openxmlformats.org/officeDocument/2006/relationships/image" Target="../media/image33.gif"/><Relationship Id="rId12" Type="http://schemas.openxmlformats.org/officeDocument/2006/relationships/image" Target="../media/image5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7.png"/><Relationship Id="rId11" Type="http://schemas.openxmlformats.org/officeDocument/2006/relationships/image" Target="../media/image50.png"/><Relationship Id="rId5" Type="http://schemas.openxmlformats.org/officeDocument/2006/relationships/image" Target="../media/image56.png"/><Relationship Id="rId10" Type="http://schemas.openxmlformats.org/officeDocument/2006/relationships/image" Target="../media/image49.png"/><Relationship Id="rId4" Type="http://schemas.openxmlformats.org/officeDocument/2006/relationships/notesSlide" Target="../notesSlides/notesSlide3.xml"/><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190.xml"/><Relationship Id="rId7" Type="http://schemas.openxmlformats.org/officeDocument/2006/relationships/image" Target="../media/image4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8.png"/><Relationship Id="rId11" Type="http://schemas.openxmlformats.org/officeDocument/2006/relationships/image" Target="../media/image51.png"/><Relationship Id="rId5" Type="http://schemas.openxmlformats.org/officeDocument/2006/relationships/image" Target="../media/image33.gif"/><Relationship Id="rId10" Type="http://schemas.openxmlformats.org/officeDocument/2006/relationships/image" Target="../media/image50.png"/><Relationship Id="rId4" Type="http://schemas.openxmlformats.org/officeDocument/2006/relationships/image" Target="../media/image59.png"/><Relationship Id="rId9"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15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16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16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60.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5.gif"/><Relationship Id="rId1" Type="http://schemas.openxmlformats.org/officeDocument/2006/relationships/slideLayout" Target="../slideLayouts/slideLayout40.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64.jpg"/><Relationship Id="rId3" Type="http://schemas.openxmlformats.org/officeDocument/2006/relationships/image" Target="../media/image60.jpg"/><Relationship Id="rId7" Type="http://schemas.openxmlformats.org/officeDocument/2006/relationships/image" Target="../media/image49.png"/><Relationship Id="rId12" Type="http://schemas.openxmlformats.org/officeDocument/2006/relationships/image" Target="../media/image63.jpg"/><Relationship Id="rId2" Type="http://schemas.openxmlformats.org/officeDocument/2006/relationships/notesSlide" Target="../notesSlides/notesSlide10.xml"/><Relationship Id="rId1" Type="http://schemas.openxmlformats.org/officeDocument/2006/relationships/slideLayout" Target="../slideLayouts/slideLayout54.xml"/><Relationship Id="rId6" Type="http://schemas.openxmlformats.org/officeDocument/2006/relationships/image" Target="../media/image48.png"/><Relationship Id="rId11" Type="http://schemas.openxmlformats.org/officeDocument/2006/relationships/image" Target="../media/image62.jpg"/><Relationship Id="rId5" Type="http://schemas.openxmlformats.org/officeDocument/2006/relationships/image" Target="../media/image47.png"/><Relationship Id="rId10" Type="http://schemas.openxmlformats.org/officeDocument/2006/relationships/image" Target="../media/image61.jpg"/><Relationship Id="rId4" Type="http://schemas.openxmlformats.org/officeDocument/2006/relationships/image" Target="../media/image29.png"/><Relationship Id="rId9" Type="http://schemas.openxmlformats.org/officeDocument/2006/relationships/image" Target="../media/image51.png"/><Relationship Id="rId14" Type="http://schemas.openxmlformats.org/officeDocument/2006/relationships/image" Target="../media/image65.jp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60.jp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46.xml"/><Relationship Id="rId6" Type="http://schemas.openxmlformats.org/officeDocument/2006/relationships/image" Target="../media/image50.png"/><Relationship Id="rId11" Type="http://schemas.openxmlformats.org/officeDocument/2006/relationships/image" Target="../media/image60.jpg"/><Relationship Id="rId5" Type="http://schemas.openxmlformats.org/officeDocument/2006/relationships/image" Target="../media/image49.png"/><Relationship Id="rId10" Type="http://schemas.microsoft.com/office/2007/relationships/hdphoto" Target="../media/hdphoto9.wdp"/><Relationship Id="rId4" Type="http://schemas.openxmlformats.org/officeDocument/2006/relationships/image" Target="../media/image48.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3.jp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1.jp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1.jpg"/></Relationships>
</file>

<file path=ppt/slides/_rels/slide26.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55.xml"/><Relationship Id="rId6" Type="http://schemas.openxmlformats.org/officeDocument/2006/relationships/image" Target="../media/image50.png"/><Relationship Id="rId11" Type="http://schemas.openxmlformats.org/officeDocument/2006/relationships/image" Target="../media/image28.png"/><Relationship Id="rId5" Type="http://schemas.openxmlformats.org/officeDocument/2006/relationships/image" Target="../media/image49.png"/><Relationship Id="rId10" Type="http://schemas.openxmlformats.org/officeDocument/2006/relationships/image" Target="../media/image63.jpg"/><Relationship Id="rId4" Type="http://schemas.openxmlformats.org/officeDocument/2006/relationships/image" Target="../media/image48.png"/><Relationship Id="rId9" Type="http://schemas.openxmlformats.org/officeDocument/2006/relationships/image" Target="../media/image60.jpg"/></Relationships>
</file>

<file path=ppt/slides/_rels/slide2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2.jpg"/></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6.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media/image48.png"/><Relationship Id="rId11" Type="http://schemas.openxmlformats.org/officeDocument/2006/relationships/image" Target="../media/image62.jpg"/><Relationship Id="rId5" Type="http://schemas.openxmlformats.org/officeDocument/2006/relationships/image" Target="../media/image47.png"/><Relationship Id="rId10" Type="http://schemas.openxmlformats.org/officeDocument/2006/relationships/image" Target="../media/image28.png"/><Relationship Id="rId4" Type="http://schemas.microsoft.com/office/2007/relationships/hdphoto" Target="../media/hdphoto9.wdp"/><Relationship Id="rId9" Type="http://schemas.openxmlformats.org/officeDocument/2006/relationships/image" Target="../media/image51.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5.jp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6.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46.xml"/><Relationship Id="rId6" Type="http://schemas.openxmlformats.org/officeDocument/2006/relationships/image" Target="../media/image48.png"/><Relationship Id="rId11" Type="http://schemas.openxmlformats.org/officeDocument/2006/relationships/image" Target="../media/image62.jpg"/><Relationship Id="rId5" Type="http://schemas.openxmlformats.org/officeDocument/2006/relationships/image" Target="../media/image47.png"/><Relationship Id="rId10" Type="http://schemas.openxmlformats.org/officeDocument/2006/relationships/image" Target="../media/image28.png"/><Relationship Id="rId4" Type="http://schemas.microsoft.com/office/2007/relationships/hdphoto" Target="../media/hdphoto9.wdp"/><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4.jpg"/></Relationships>
</file>

<file path=ppt/slides/_rels/slide3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4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64.jpg"/></Relationships>
</file>

<file path=ppt/slides/_rels/slide3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55.xml"/><Relationship Id="rId6" Type="http://schemas.openxmlformats.org/officeDocument/2006/relationships/image" Target="../media/image50.png"/><Relationship Id="rId11" Type="http://schemas.openxmlformats.org/officeDocument/2006/relationships/image" Target="../media/image65.jpg"/><Relationship Id="rId5" Type="http://schemas.openxmlformats.org/officeDocument/2006/relationships/image" Target="../media/image49.png"/><Relationship Id="rId10" Type="http://schemas.openxmlformats.org/officeDocument/2006/relationships/image" Target="../media/image60.jpg"/><Relationship Id="rId4" Type="http://schemas.openxmlformats.org/officeDocument/2006/relationships/image" Target="../media/image48.png"/><Relationship Id="rId9" Type="http://schemas.openxmlformats.org/officeDocument/2006/relationships/image" Target="../media/image61.jpg"/></Relationships>
</file>

<file path=ppt/slides/_rels/slide3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64.jpg"/><Relationship Id="rId18" Type="http://schemas.openxmlformats.org/officeDocument/2006/relationships/image" Target="../media/image70.jp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63.jpg"/><Relationship Id="rId17" Type="http://schemas.openxmlformats.org/officeDocument/2006/relationships/image" Target="../media/image69.jpg"/><Relationship Id="rId2" Type="http://schemas.openxmlformats.org/officeDocument/2006/relationships/notesSlide" Target="../notesSlides/notesSlide25.xml"/><Relationship Id="rId16" Type="http://schemas.openxmlformats.org/officeDocument/2006/relationships/image" Target="../media/image68.jpg"/><Relationship Id="rId20" Type="http://schemas.openxmlformats.org/officeDocument/2006/relationships/image" Target="../media/image72.jpg"/><Relationship Id="rId1" Type="http://schemas.openxmlformats.org/officeDocument/2006/relationships/slideLayout" Target="../slideLayouts/slideLayout54.xml"/><Relationship Id="rId6" Type="http://schemas.openxmlformats.org/officeDocument/2006/relationships/image" Target="../media/image50.png"/><Relationship Id="rId11" Type="http://schemas.openxmlformats.org/officeDocument/2006/relationships/image" Target="../media/image62.jpg"/><Relationship Id="rId5" Type="http://schemas.openxmlformats.org/officeDocument/2006/relationships/image" Target="../media/image49.png"/><Relationship Id="rId15" Type="http://schemas.openxmlformats.org/officeDocument/2006/relationships/image" Target="../media/image67.jpg"/><Relationship Id="rId10" Type="http://schemas.openxmlformats.org/officeDocument/2006/relationships/image" Target="../media/image61.jpg"/><Relationship Id="rId19" Type="http://schemas.openxmlformats.org/officeDocument/2006/relationships/image" Target="../media/image71.jpg"/><Relationship Id="rId4" Type="http://schemas.openxmlformats.org/officeDocument/2006/relationships/image" Target="../media/image48.png"/><Relationship Id="rId9" Type="http://schemas.openxmlformats.org/officeDocument/2006/relationships/image" Target="../media/image60.jpg"/><Relationship Id="rId14" Type="http://schemas.openxmlformats.org/officeDocument/2006/relationships/image" Target="../media/image65.jpg"/></Relationships>
</file>

<file path=ppt/slides/_rels/slide3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5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74.gif"/></Relationships>
</file>

<file path=ppt/slides/_rels/slide3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5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29.png"/></Relationships>
</file>

<file path=ppt/slides/_rels/slide3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64.jp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63.jpg"/><Relationship Id="rId2" Type="http://schemas.openxmlformats.org/officeDocument/2006/relationships/notesSlide" Target="../notesSlides/notesSlide28.xml"/><Relationship Id="rId1" Type="http://schemas.openxmlformats.org/officeDocument/2006/relationships/slideLayout" Target="../slideLayouts/slideLayout54.xml"/><Relationship Id="rId6" Type="http://schemas.openxmlformats.org/officeDocument/2006/relationships/image" Target="../media/image50.png"/><Relationship Id="rId11" Type="http://schemas.openxmlformats.org/officeDocument/2006/relationships/image" Target="../media/image62.jpg"/><Relationship Id="rId5" Type="http://schemas.openxmlformats.org/officeDocument/2006/relationships/image" Target="../media/image49.png"/><Relationship Id="rId10" Type="http://schemas.openxmlformats.org/officeDocument/2006/relationships/image" Target="../media/image61.jpg"/><Relationship Id="rId4" Type="http://schemas.openxmlformats.org/officeDocument/2006/relationships/image" Target="../media/image48.png"/><Relationship Id="rId9" Type="http://schemas.openxmlformats.org/officeDocument/2006/relationships/image" Target="../media/image60.jpg"/><Relationship Id="rId14" Type="http://schemas.openxmlformats.org/officeDocument/2006/relationships/image" Target="../media/image65.jpg"/></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5.gif"/><Relationship Id="rId1" Type="http://schemas.openxmlformats.org/officeDocument/2006/relationships/slideLayout" Target="../slideLayouts/slideLayout303.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77.png"/><Relationship Id="rId7"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5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78.png"/><Relationship Id="rId9" Type="http://schemas.openxmlformats.org/officeDocument/2006/relationships/image" Target="../media/image51.png"/></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62.xml"/><Relationship Id="rId7" Type="http://schemas.openxmlformats.org/officeDocument/2006/relationships/image" Target="../media/image47.png"/><Relationship Id="rId12" Type="http://schemas.openxmlformats.org/officeDocument/2006/relationships/image" Target="../media/image33.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78.png"/><Relationship Id="rId11" Type="http://schemas.openxmlformats.org/officeDocument/2006/relationships/image" Target="../media/image51.png"/><Relationship Id="rId5" Type="http://schemas.openxmlformats.org/officeDocument/2006/relationships/image" Target="../media/image79.png"/><Relationship Id="rId10" Type="http://schemas.openxmlformats.org/officeDocument/2006/relationships/image" Target="../media/image50.png"/><Relationship Id="rId4" Type="http://schemas.openxmlformats.org/officeDocument/2006/relationships/notesSlide" Target="../notesSlides/notesSlide30.xml"/><Relationship Id="rId9" Type="http://schemas.openxmlformats.org/officeDocument/2006/relationships/image" Target="../media/image49.png"/></Relationships>
</file>

<file path=ppt/slides/_rels/slide4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5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80.jpeg"/></Relationships>
</file>

<file path=ppt/slides/_rels/slide4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5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80.jpeg"/></Relationships>
</file>

<file path=ppt/slides/_rels/slide4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5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80.jpeg"/></Relationships>
</file>

<file path=ppt/slides/_rels/slide4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5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80.jpeg"/></Relationships>
</file>

<file path=ppt/slides/_rels/slide4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77.png"/><Relationship Id="rId7"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5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78.png"/></Relationships>
</file>

<file path=ppt/slides/_rels/slide4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62.xml"/><Relationship Id="rId7" Type="http://schemas.openxmlformats.org/officeDocument/2006/relationships/image" Target="../media/image48.png"/><Relationship Id="rId12" Type="http://schemas.openxmlformats.org/officeDocument/2006/relationships/image" Target="../media/image8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7.png"/><Relationship Id="rId11" Type="http://schemas.openxmlformats.org/officeDocument/2006/relationships/image" Target="../media/image33.gif"/><Relationship Id="rId5" Type="http://schemas.openxmlformats.org/officeDocument/2006/relationships/image" Target="../media/image32.png"/><Relationship Id="rId10" Type="http://schemas.openxmlformats.org/officeDocument/2006/relationships/image" Target="../media/image51.png"/><Relationship Id="rId4" Type="http://schemas.openxmlformats.org/officeDocument/2006/relationships/notesSlide" Target="../notesSlides/notesSlide36.xml"/><Relationship Id="rId9" Type="http://schemas.openxmlformats.org/officeDocument/2006/relationships/image" Target="../media/image50.png"/></Relationships>
</file>

<file path=ppt/slides/_rels/slide4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5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80.jpeg"/></Relationships>
</file>

<file path=ppt/slides/_rels/slide4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5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80.jpeg"/></Relationships>
</file>

<file path=ppt/slides/_rels/slide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60.xml"/><Relationship Id="rId7" Type="http://schemas.openxmlformats.org/officeDocument/2006/relationships/image" Target="../media/image48.png"/><Relationship Id="rId12" Type="http://schemas.openxmlformats.org/officeDocument/2006/relationships/image" Target="../media/image33.gif"/><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7.png"/><Relationship Id="rId11" Type="http://schemas.openxmlformats.org/officeDocument/2006/relationships/image" Target="../media/image83.png"/><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notesSlide" Target="../notesSlides/notesSlide39.xml"/><Relationship Id="rId9" Type="http://schemas.openxmlformats.org/officeDocument/2006/relationships/image" Target="../media/image50.png"/></Relationships>
</file>

<file path=ppt/slides/_rels/slide5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62.xml"/><Relationship Id="rId7" Type="http://schemas.openxmlformats.org/officeDocument/2006/relationships/image" Target="../media/image48.png"/><Relationship Id="rId12" Type="http://schemas.openxmlformats.org/officeDocument/2006/relationships/image" Target="../media/image33.gif"/><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47.png"/><Relationship Id="rId11" Type="http://schemas.openxmlformats.org/officeDocument/2006/relationships/image" Target="../media/image84.png"/><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notesSlide" Target="../notesSlides/notesSlide40.xml"/><Relationship Id="rId9"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45.gif"/><Relationship Id="rId1" Type="http://schemas.openxmlformats.org/officeDocument/2006/relationships/slideLayout" Target="../slideLayouts/slideLayout303.xml"/><Relationship Id="rId5" Type="http://schemas.microsoft.com/office/2007/relationships/hdphoto" Target="../media/hdphoto4.wdp"/><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86.jpg"/></Relationships>
</file>

<file path=ppt/slides/_rels/slide5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87.jpg"/></Relationships>
</file>

<file path=ppt/slides/_rels/slide5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9.png"/><Relationship Id="rId7"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77.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61.jpg"/><Relationship Id="rId4" Type="http://schemas.openxmlformats.org/officeDocument/2006/relationships/image" Target="../media/image88.png"/><Relationship Id="rId9" Type="http://schemas.openxmlformats.org/officeDocument/2006/relationships/image" Target="../media/image51.png"/></Relationships>
</file>

<file path=ppt/slides/_rels/slide5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9.png"/><Relationship Id="rId7"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77.xml"/><Relationship Id="rId6" Type="http://schemas.openxmlformats.org/officeDocument/2006/relationships/image" Target="../media/image48.png"/><Relationship Id="rId11" Type="http://schemas.openxmlformats.org/officeDocument/2006/relationships/image" Target="../media/image88.png"/><Relationship Id="rId5" Type="http://schemas.openxmlformats.org/officeDocument/2006/relationships/image" Target="../media/image47.png"/><Relationship Id="rId10" Type="http://schemas.openxmlformats.org/officeDocument/2006/relationships/image" Target="../media/image61.jpg"/><Relationship Id="rId4" Type="http://schemas.openxmlformats.org/officeDocument/2006/relationships/image" Target="../media/image87.jpg"/><Relationship Id="rId9" Type="http://schemas.openxmlformats.org/officeDocument/2006/relationships/image" Target="../media/image51.png"/></Relationships>
</file>

<file path=ppt/slides/_rels/slide5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60.jpg"/></Relationships>
</file>

<file path=ppt/slides/_rels/slide5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60.jpg"/><Relationship Id="rId4" Type="http://schemas.openxmlformats.org/officeDocument/2006/relationships/image" Target="../media/image47.png"/><Relationship Id="rId9" Type="http://schemas.openxmlformats.org/officeDocument/2006/relationships/image" Target="../media/image89.jpg"/></Relationships>
</file>

<file path=ppt/slides/_rels/slide5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8.png"/><Relationship Id="rId7"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77.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90.jpg"/><Relationship Id="rId4" Type="http://schemas.openxmlformats.org/officeDocument/2006/relationships/image" Target="../media/image88.png"/><Relationship Id="rId9" Type="http://schemas.openxmlformats.org/officeDocument/2006/relationships/image" Target="../media/image51.png"/></Relationships>
</file>

<file path=ppt/slides/_rels/slide5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90.jpg"/><Relationship Id="rId4" Type="http://schemas.openxmlformats.org/officeDocument/2006/relationships/image" Target="../media/image47.png"/><Relationship Id="rId9" Type="http://schemas.openxmlformats.org/officeDocument/2006/relationships/image" Target="../media/image87.jpg"/></Relationships>
</file>

<file path=ppt/slides/_rels/slide6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91.jpg"/></Relationships>
</file>

<file path=ppt/slides/_rels/slide6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91.jpg"/><Relationship Id="rId4" Type="http://schemas.openxmlformats.org/officeDocument/2006/relationships/image" Target="../media/image47.png"/><Relationship Id="rId9" Type="http://schemas.openxmlformats.org/officeDocument/2006/relationships/image" Target="../media/image87.jpg"/></Relationships>
</file>

<file path=ppt/slides/_rels/slide6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7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6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92.png"/></Relationships>
</file>

<file path=ppt/slides/_rels/slide6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6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7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6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308.xml"/><Relationship Id="rId7" Type="http://schemas.openxmlformats.org/officeDocument/2006/relationships/image" Target="../media/image48.png"/><Relationship Id="rId12" Type="http://schemas.openxmlformats.org/officeDocument/2006/relationships/image" Target="../media/image93.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47.png"/><Relationship Id="rId11" Type="http://schemas.openxmlformats.org/officeDocument/2006/relationships/image" Target="../media/image33.gif"/><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notesSlide" Target="../notesSlides/notesSlide57.xml"/><Relationship Id="rId9" Type="http://schemas.openxmlformats.org/officeDocument/2006/relationships/image" Target="../media/image50.png"/></Relationships>
</file>

<file path=ppt/slides/_rels/slide6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30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7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0.png"/><Relationship Id="rId7" Type="http://schemas.openxmlformats.org/officeDocument/2006/relationships/image" Target="../media/image50.png"/><Relationship Id="rId2" Type="http://schemas.openxmlformats.org/officeDocument/2006/relationships/notesSlide" Target="../notesSlides/notesSlide59.xml"/><Relationship Id="rId1" Type="http://schemas.openxmlformats.org/officeDocument/2006/relationships/slideLayout" Target="../slideLayouts/slideLayout30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95.png"/></Relationships>
</file>

<file path=ppt/slides/_rels/slide7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308.xml"/><Relationship Id="rId7" Type="http://schemas.openxmlformats.org/officeDocument/2006/relationships/image" Target="../media/image47.png"/><Relationship Id="rId12" Type="http://schemas.openxmlformats.org/officeDocument/2006/relationships/image" Target="../media/image33.gif"/><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29.png"/><Relationship Id="rId11" Type="http://schemas.openxmlformats.org/officeDocument/2006/relationships/image" Target="../media/image51.png"/><Relationship Id="rId5" Type="http://schemas.openxmlformats.org/officeDocument/2006/relationships/image" Target="../media/image96.png"/><Relationship Id="rId10" Type="http://schemas.openxmlformats.org/officeDocument/2006/relationships/image" Target="../media/image50.png"/><Relationship Id="rId4" Type="http://schemas.openxmlformats.org/officeDocument/2006/relationships/notesSlide" Target="../notesSlides/notesSlide60.xml"/><Relationship Id="rId9" Type="http://schemas.openxmlformats.org/officeDocument/2006/relationships/image" Target="../media/image49.png"/></Relationships>
</file>

<file path=ppt/slides/_rels/slide7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0.png"/><Relationship Id="rId7" Type="http://schemas.openxmlformats.org/officeDocument/2006/relationships/image" Target="../media/image50.png"/><Relationship Id="rId2" Type="http://schemas.openxmlformats.org/officeDocument/2006/relationships/notesSlide" Target="../notesSlides/notesSlide61.xml"/><Relationship Id="rId1" Type="http://schemas.openxmlformats.org/officeDocument/2006/relationships/slideLayout" Target="../slideLayouts/slideLayout30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97.png"/></Relationships>
</file>

<file path=ppt/slides/_rels/slide7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308.xml"/><Relationship Id="rId7" Type="http://schemas.openxmlformats.org/officeDocument/2006/relationships/image" Target="../media/image47.png"/><Relationship Id="rId12" Type="http://schemas.openxmlformats.org/officeDocument/2006/relationships/image" Target="../media/image33.gif"/><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29.png"/><Relationship Id="rId11" Type="http://schemas.openxmlformats.org/officeDocument/2006/relationships/image" Target="../media/image51.png"/><Relationship Id="rId5" Type="http://schemas.openxmlformats.org/officeDocument/2006/relationships/image" Target="../media/image98.png"/><Relationship Id="rId10" Type="http://schemas.openxmlformats.org/officeDocument/2006/relationships/image" Target="../media/image50.png"/><Relationship Id="rId4" Type="http://schemas.openxmlformats.org/officeDocument/2006/relationships/notesSlide" Target="../notesSlides/notesSlide62.xml"/><Relationship Id="rId9" Type="http://schemas.openxmlformats.org/officeDocument/2006/relationships/image" Target="../media/image49.png"/></Relationships>
</file>

<file path=ppt/slides/_rels/slide7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0.png"/><Relationship Id="rId7" Type="http://schemas.openxmlformats.org/officeDocument/2006/relationships/image" Target="../media/image50.png"/><Relationship Id="rId2" Type="http://schemas.openxmlformats.org/officeDocument/2006/relationships/notesSlide" Target="../notesSlides/notesSlide63.xml"/><Relationship Id="rId1" Type="http://schemas.openxmlformats.org/officeDocument/2006/relationships/slideLayout" Target="../slideLayouts/slideLayout30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99.png"/></Relationships>
</file>

<file path=ppt/slides/_rels/slide7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4.png"/><Relationship Id="rId7" Type="http://schemas.openxmlformats.org/officeDocument/2006/relationships/image" Target="../media/image104.png"/><Relationship Id="rId2" Type="http://schemas.openxmlformats.org/officeDocument/2006/relationships/image" Target="../media/image100.png"/><Relationship Id="rId1" Type="http://schemas.openxmlformats.org/officeDocument/2006/relationships/slideLayout" Target="../slideLayouts/slideLayout154.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7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05.png"/><Relationship Id="rId7" Type="http://schemas.openxmlformats.org/officeDocument/2006/relationships/image" Target="../media/image47.png"/><Relationship Id="rId2" Type="http://schemas.openxmlformats.org/officeDocument/2006/relationships/image" Target="../media/image29.png"/><Relationship Id="rId1" Type="http://schemas.openxmlformats.org/officeDocument/2006/relationships/slideLayout" Target="../slideLayouts/slideLayout155.xml"/><Relationship Id="rId6" Type="http://schemas.openxmlformats.org/officeDocument/2006/relationships/image" Target="../media/image108.png"/><Relationship Id="rId11" Type="http://schemas.openxmlformats.org/officeDocument/2006/relationships/image" Target="../media/image51.png"/><Relationship Id="rId5" Type="http://schemas.openxmlformats.org/officeDocument/2006/relationships/image" Target="../media/image107.png"/><Relationship Id="rId10" Type="http://schemas.openxmlformats.org/officeDocument/2006/relationships/image" Target="../media/image50.png"/><Relationship Id="rId4" Type="http://schemas.openxmlformats.org/officeDocument/2006/relationships/image" Target="../media/image106.png"/><Relationship Id="rId9" Type="http://schemas.openxmlformats.org/officeDocument/2006/relationships/image" Target="../media/image49.png"/></Relationships>
</file>

<file path=ppt/slides/_rels/slide7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9.png"/><Relationship Id="rId1" Type="http://schemas.openxmlformats.org/officeDocument/2006/relationships/slideLayout" Target="../slideLayouts/slideLayout155.xml"/><Relationship Id="rId6" Type="http://schemas.openxmlformats.org/officeDocument/2006/relationships/image" Target="../media/image50.png"/><Relationship Id="rId11" Type="http://schemas.openxmlformats.org/officeDocument/2006/relationships/image" Target="../media/image108.png"/><Relationship Id="rId5" Type="http://schemas.openxmlformats.org/officeDocument/2006/relationships/image" Target="../media/image49.png"/><Relationship Id="rId10" Type="http://schemas.openxmlformats.org/officeDocument/2006/relationships/image" Target="../media/image107.png"/><Relationship Id="rId4" Type="http://schemas.openxmlformats.org/officeDocument/2006/relationships/image" Target="../media/image48.png"/><Relationship Id="rId9" Type="http://schemas.openxmlformats.org/officeDocument/2006/relationships/image" Target="../media/image106.png"/></Relationships>
</file>

<file path=ppt/slides/_rels/slide7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9.png"/><Relationship Id="rId1" Type="http://schemas.openxmlformats.org/officeDocument/2006/relationships/slideLayout" Target="../slideLayouts/slideLayout15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9.png"/><Relationship Id="rId1" Type="http://schemas.openxmlformats.org/officeDocument/2006/relationships/slideLayout" Target="../slideLayouts/slideLayout15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09.png"/><Relationship Id="rId7" Type="http://schemas.openxmlformats.org/officeDocument/2006/relationships/image" Target="../media/image50.png"/><Relationship Id="rId2" Type="http://schemas.openxmlformats.org/officeDocument/2006/relationships/image" Target="../media/image29.png"/><Relationship Id="rId1" Type="http://schemas.openxmlformats.org/officeDocument/2006/relationships/slideLayout" Target="../slideLayouts/slideLayout1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09.png"/><Relationship Id="rId7" Type="http://schemas.openxmlformats.org/officeDocument/2006/relationships/image" Target="../media/image50.png"/><Relationship Id="rId2" Type="http://schemas.openxmlformats.org/officeDocument/2006/relationships/image" Target="../media/image28.png"/><Relationship Id="rId1" Type="http://schemas.openxmlformats.org/officeDocument/2006/relationships/slideLayout" Target="../slideLayouts/slideLayout1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image" Target="../media/image110.png"/><Relationship Id="rId1" Type="http://schemas.openxmlformats.org/officeDocument/2006/relationships/slideLayout" Target="../slideLayouts/slideLayout1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10.png"/><Relationship Id="rId7" Type="http://schemas.openxmlformats.org/officeDocument/2006/relationships/image" Target="../media/image50.png"/><Relationship Id="rId2" Type="http://schemas.openxmlformats.org/officeDocument/2006/relationships/image" Target="../media/image28.png"/><Relationship Id="rId1" Type="http://schemas.openxmlformats.org/officeDocument/2006/relationships/slideLayout" Target="../slideLayouts/slideLayout1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8.png"/><Relationship Id="rId1" Type="http://schemas.openxmlformats.org/officeDocument/2006/relationships/slideLayout" Target="../slideLayouts/slideLayout15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11.png"/><Relationship Id="rId7" Type="http://schemas.openxmlformats.org/officeDocument/2006/relationships/image" Target="../media/image50.png"/><Relationship Id="rId2" Type="http://schemas.openxmlformats.org/officeDocument/2006/relationships/image" Target="../media/image28.png"/><Relationship Id="rId1" Type="http://schemas.openxmlformats.org/officeDocument/2006/relationships/slideLayout" Target="../slideLayouts/slideLayout15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6.xml.rels><?xml version="1.0" encoding="UTF-8" standalone="yes"?>
<Relationships xmlns="http://schemas.openxmlformats.org/package/2006/relationships"><Relationship Id="rId8" Type="http://schemas.openxmlformats.org/officeDocument/2006/relationships/image" Target="../media/image113.gif"/><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112.png"/><Relationship Id="rId1" Type="http://schemas.openxmlformats.org/officeDocument/2006/relationships/slideLayout" Target="../slideLayouts/slideLayout15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15.png"/><Relationship Id="rId7" Type="http://schemas.openxmlformats.org/officeDocument/2006/relationships/image" Target="../media/image49.png"/><Relationship Id="rId2" Type="http://schemas.openxmlformats.org/officeDocument/2006/relationships/image" Target="../media/image114.png"/><Relationship Id="rId1" Type="http://schemas.openxmlformats.org/officeDocument/2006/relationships/slideLayout" Target="../slideLayouts/slideLayout155.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116.jpeg"/><Relationship Id="rId4" Type="http://schemas.openxmlformats.org/officeDocument/2006/relationships/image" Target="../media/image31.png"/><Relationship Id="rId9" Type="http://schemas.openxmlformats.org/officeDocument/2006/relationships/image" Target="../media/image51.png"/></Relationships>
</file>

<file path=ppt/slides/_rels/slide8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79.xml"/><Relationship Id="rId7" Type="http://schemas.openxmlformats.org/officeDocument/2006/relationships/image" Target="../media/image33.gif"/><Relationship Id="rId12" Type="http://schemas.openxmlformats.org/officeDocument/2006/relationships/image" Target="../media/image51.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3.png"/><Relationship Id="rId11" Type="http://schemas.openxmlformats.org/officeDocument/2006/relationships/image" Target="../media/image50.png"/><Relationship Id="rId5" Type="http://schemas.openxmlformats.org/officeDocument/2006/relationships/image" Target="../media/image29.png"/><Relationship Id="rId10" Type="http://schemas.openxmlformats.org/officeDocument/2006/relationships/image" Target="../media/image49.png"/><Relationship Id="rId4" Type="http://schemas.openxmlformats.org/officeDocument/2006/relationships/notesSlide" Target="../notesSlides/notesSlide64.xml"/><Relationship Id="rId9" Type="http://schemas.openxmlformats.org/officeDocument/2006/relationships/image" Target="../media/image48.png"/></Relationships>
</file>

<file path=ppt/slides/_rels/slide8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78.xml"/><Relationship Id="rId7" Type="http://schemas.openxmlformats.org/officeDocument/2006/relationships/image" Target="../media/image48.png"/><Relationship Id="rId12" Type="http://schemas.openxmlformats.org/officeDocument/2006/relationships/image" Target="../media/image33.gif"/><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47.png"/><Relationship Id="rId11" Type="http://schemas.openxmlformats.org/officeDocument/2006/relationships/image" Target="../media/image117.png"/><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notesSlide" Target="../notesSlides/notesSlide65.xml"/><Relationship Id="rId9" Type="http://schemas.openxmlformats.org/officeDocument/2006/relationships/image" Target="../media/image50.png"/></Relationships>
</file>

<file path=ppt/slides/_rels/slide9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7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113.gif"/></Relationships>
</file>

<file path=ppt/slides/_rels/slide9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7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118.png"/></Relationships>
</file>

<file path=ppt/slides/_rels/slide92.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9.png"/><Relationship Id="rId1" Type="http://schemas.openxmlformats.org/officeDocument/2006/relationships/slideLayout" Target="../slideLayouts/slideLayout7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79.xml"/><Relationship Id="rId7" Type="http://schemas.openxmlformats.org/officeDocument/2006/relationships/image" Target="../media/image48.png"/><Relationship Id="rId12" Type="http://schemas.openxmlformats.org/officeDocument/2006/relationships/image" Target="../media/image33.gif"/><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7.png"/><Relationship Id="rId11" Type="http://schemas.openxmlformats.org/officeDocument/2006/relationships/image" Target="../media/image83.png"/><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notesSlide" Target="../notesSlides/notesSlide68.xml"/><Relationship Id="rId9" Type="http://schemas.openxmlformats.org/officeDocument/2006/relationships/image" Target="../media/image50.png"/></Relationships>
</file>

<file path=ppt/slides/_rels/slide9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5.gif"/><Relationship Id="rId1" Type="http://schemas.openxmlformats.org/officeDocument/2006/relationships/slideLayout" Target="../slideLayouts/slideLayout98.xml"/></Relationships>
</file>

<file path=ppt/slides/_rels/slide9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62.jpg"/><Relationship Id="rId18" Type="http://schemas.openxmlformats.org/officeDocument/2006/relationships/image" Target="../media/image69.jpg"/><Relationship Id="rId3" Type="http://schemas.openxmlformats.org/officeDocument/2006/relationships/slideLayout" Target="../slideLayouts/slideLayout108.xml"/><Relationship Id="rId21" Type="http://schemas.openxmlformats.org/officeDocument/2006/relationships/image" Target="../media/image72.jpg"/><Relationship Id="rId7" Type="http://schemas.openxmlformats.org/officeDocument/2006/relationships/image" Target="../media/image47.png"/><Relationship Id="rId12" Type="http://schemas.openxmlformats.org/officeDocument/2006/relationships/image" Target="../media/image61.jpg"/><Relationship Id="rId17" Type="http://schemas.openxmlformats.org/officeDocument/2006/relationships/image" Target="../media/image64.jpg"/><Relationship Id="rId2" Type="http://schemas.openxmlformats.org/officeDocument/2006/relationships/video" Target="../media/media13.mp4"/><Relationship Id="rId16" Type="http://schemas.openxmlformats.org/officeDocument/2006/relationships/image" Target="../media/image63.jpg"/><Relationship Id="rId20" Type="http://schemas.openxmlformats.org/officeDocument/2006/relationships/image" Target="../media/image71.jpg"/><Relationship Id="rId1" Type="http://schemas.microsoft.com/office/2007/relationships/media" Target="../media/media13.mp4"/><Relationship Id="rId6" Type="http://schemas.openxmlformats.org/officeDocument/2006/relationships/image" Target="../media/image28.png"/><Relationship Id="rId11" Type="http://schemas.openxmlformats.org/officeDocument/2006/relationships/image" Target="../media/image51.png"/><Relationship Id="rId5" Type="http://schemas.openxmlformats.org/officeDocument/2006/relationships/image" Target="../media/image120.png"/><Relationship Id="rId15" Type="http://schemas.openxmlformats.org/officeDocument/2006/relationships/image" Target="../media/image65.jpg"/><Relationship Id="rId23" Type="http://schemas.openxmlformats.org/officeDocument/2006/relationships/image" Target="../media/image68.jpg"/><Relationship Id="rId10" Type="http://schemas.openxmlformats.org/officeDocument/2006/relationships/image" Target="../media/image50.png"/><Relationship Id="rId19" Type="http://schemas.openxmlformats.org/officeDocument/2006/relationships/image" Target="../media/image70.jpg"/><Relationship Id="rId4" Type="http://schemas.openxmlformats.org/officeDocument/2006/relationships/notesSlide" Target="../notesSlides/notesSlide69.xml"/><Relationship Id="rId9" Type="http://schemas.openxmlformats.org/officeDocument/2006/relationships/image" Target="../media/image49.png"/><Relationship Id="rId14" Type="http://schemas.openxmlformats.org/officeDocument/2006/relationships/image" Target="../media/image60.jpg"/><Relationship Id="rId22" Type="http://schemas.openxmlformats.org/officeDocument/2006/relationships/image" Target="../media/image67.jpg"/></Relationships>
</file>

<file path=ppt/slides/_rels/slide9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79.xml"/><Relationship Id="rId7" Type="http://schemas.openxmlformats.org/officeDocument/2006/relationships/image" Target="../media/image58.png"/><Relationship Id="rId12" Type="http://schemas.openxmlformats.org/officeDocument/2006/relationships/image" Target="../media/image51.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28.png"/><Relationship Id="rId11" Type="http://schemas.openxmlformats.org/officeDocument/2006/relationships/image" Target="../media/image50.png"/><Relationship Id="rId5" Type="http://schemas.openxmlformats.org/officeDocument/2006/relationships/image" Target="../media/image121.png"/><Relationship Id="rId10" Type="http://schemas.openxmlformats.org/officeDocument/2006/relationships/image" Target="../media/image49.png"/><Relationship Id="rId4" Type="http://schemas.openxmlformats.org/officeDocument/2006/relationships/notesSlide" Target="../notesSlides/notesSlide70.xml"/><Relationship Id="rId9" Type="http://schemas.openxmlformats.org/officeDocument/2006/relationships/image" Target="../media/image48.png"/></Relationships>
</file>

<file path=ppt/slides/_rels/slide9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22.png"/><Relationship Id="rId7" Type="http://schemas.openxmlformats.org/officeDocument/2006/relationships/image" Target="../media/image50.png"/><Relationship Id="rId2" Type="http://schemas.openxmlformats.org/officeDocument/2006/relationships/notesSlide" Target="../notesSlides/notesSlide71.xml"/><Relationship Id="rId1" Type="http://schemas.openxmlformats.org/officeDocument/2006/relationships/slideLayout" Target="../slideLayouts/slideLayout99.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113.gif"/><Relationship Id="rId4" Type="http://schemas.openxmlformats.org/officeDocument/2006/relationships/image" Target="../media/image47.png"/><Relationship Id="rId9" Type="http://schemas.openxmlformats.org/officeDocument/2006/relationships/image" Target="../media/image123.gif"/></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image" Target="../media/image125.png"/><Relationship Id="rId5" Type="http://schemas.openxmlformats.org/officeDocument/2006/relationships/image" Target="../media/image33.gif"/><Relationship Id="rId4" Type="http://schemas.openxmlformats.org/officeDocument/2006/relationships/image" Target="../media/image124.png"/></Relationships>
</file>

<file path=ppt/slides/_rels/slide9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Microsoft Uighur" panose="02000000000000000000" pitchFamily="2" charset="-78"/>
            </a:endParaRPr>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984048FF-9A5F-E5EE-0ABF-1F34E92F9486}"/>
              </a:ext>
            </a:extLst>
          </p:cNvPr>
          <p:cNvPicPr>
            <a:picLocks noChangeAspect="1"/>
          </p:cNvPicPr>
          <p:nvPr/>
        </p:nvPicPr>
        <p:blipFill>
          <a:blip r:embed="rId2"/>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3942742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AC6AB3A6-4324-879D-762D-ED11A15A5BD2}"/>
              </a:ext>
            </a:extLst>
          </p:cNvPr>
          <p:cNvSpPr>
            <a:spLocks noGrp="1"/>
          </p:cNvSpPr>
          <p:nvPr>
            <p:ph type="title"/>
          </p:nvPr>
        </p:nvSpPr>
        <p:spPr/>
        <p:txBody>
          <a:bodyPr/>
          <a:lstStyle/>
          <a:p>
            <a:r>
              <a:rPr lang="ar-MA" dirty="0"/>
              <a:t>تنظيم حصص الأسبوع </a:t>
            </a:r>
            <a:endParaRPr lang="fr-MA" dirty="0"/>
          </a:p>
        </p:txBody>
      </p:sp>
      <p:sp>
        <p:nvSpPr>
          <p:cNvPr id="13" name="Espace réservé du texte 12">
            <a:extLst>
              <a:ext uri="{FF2B5EF4-FFF2-40B4-BE49-F238E27FC236}">
                <a16:creationId xmlns:a16="http://schemas.microsoft.com/office/drawing/2014/main" id="{47057F05-09E5-0CA7-80C1-038E5D828E0F}"/>
              </a:ext>
            </a:extLst>
          </p:cNvPr>
          <p:cNvSpPr>
            <a:spLocks noGrp="1"/>
          </p:cNvSpPr>
          <p:nvPr>
            <p:ph type="body" sz="quarter" idx="10"/>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قراءة حرف السين مع التنوين</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رسم الحرف مع التنوين ـــــ  نقل</a:t>
            </a:r>
            <a:r>
              <a:rPr lang="fr-FR" sz="1400" dirty="0">
                <a:cs typeface="Microsoft Uighur" panose="02000000000000000000" pitchFamily="2" charset="-78"/>
              </a:rPr>
              <a:t> .</a:t>
            </a:r>
            <a:endParaRPr lang="ar-MA" sz="1400" dirty="0">
              <a:cs typeface="Microsoft Uighur" panose="02000000000000000000" pitchFamily="2" charset="-78"/>
            </a:endParaRPr>
          </a:p>
        </p:txBody>
      </p:sp>
      <p:sp>
        <p:nvSpPr>
          <p:cNvPr id="14" name="Espace réservé du texte 13">
            <a:extLst>
              <a:ext uri="{FF2B5EF4-FFF2-40B4-BE49-F238E27FC236}">
                <a16:creationId xmlns:a16="http://schemas.microsoft.com/office/drawing/2014/main" id="{421A78DF-BB8B-8628-166B-8486389CA1E9}"/>
              </a:ext>
            </a:extLst>
          </p:cNvPr>
          <p:cNvSpPr>
            <a:spLocks noGrp="1"/>
          </p:cNvSpPr>
          <p:nvPr>
            <p:ph type="body" sz="quarter" idx="11"/>
          </p:nvPr>
        </p:nvSpPr>
        <p:spPr/>
        <p:txBody>
          <a:bodyPr/>
          <a:lstStyle/>
          <a:p>
            <a:endParaRPr lang="fr-MA" dirty="0"/>
          </a:p>
        </p:txBody>
      </p:sp>
      <p:sp>
        <p:nvSpPr>
          <p:cNvPr id="15" name="Espace réservé du texte 14">
            <a:extLst>
              <a:ext uri="{FF2B5EF4-FFF2-40B4-BE49-F238E27FC236}">
                <a16:creationId xmlns:a16="http://schemas.microsoft.com/office/drawing/2014/main" id="{87D4FADC-C026-6FF1-0EAC-09FF56329453}"/>
              </a:ext>
            </a:extLst>
          </p:cNvPr>
          <p:cNvSpPr>
            <a:spLocks noGrp="1"/>
          </p:cNvSpPr>
          <p:nvPr>
            <p:ph type="body" sz="quarter" idx="12"/>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دمج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إملاء .</a:t>
            </a:r>
          </a:p>
        </p:txBody>
      </p:sp>
      <p:sp>
        <p:nvSpPr>
          <p:cNvPr id="16" name="Espace réservé du texte 15">
            <a:extLst>
              <a:ext uri="{FF2B5EF4-FFF2-40B4-BE49-F238E27FC236}">
                <a16:creationId xmlns:a16="http://schemas.microsoft.com/office/drawing/2014/main" id="{5E301AF2-8E5D-508D-968A-E1A7C68225BE}"/>
              </a:ext>
            </a:extLst>
          </p:cNvPr>
          <p:cNvSpPr>
            <a:spLocks noGrp="1"/>
          </p:cNvSpPr>
          <p:nvPr>
            <p:ph type="body" sz="quarter" idx="13"/>
          </p:nvPr>
        </p:nvSpPr>
        <p:spPr/>
        <p:txBody>
          <a:bodyPr/>
          <a:lstStyle/>
          <a:p>
            <a:pPr>
              <a:lnSpc>
                <a:spcPct val="100000"/>
              </a:lnSpc>
              <a:spcBef>
                <a:spcPts val="0"/>
              </a:spcBef>
              <a:buFont typeface="Wingdings" panose="05000000000000000000" pitchFamily="2" charset="2"/>
              <a:buChar char="m"/>
            </a:pPr>
            <a:r>
              <a:rPr lang="ar-SA" sz="1400" dirty="0" err="1">
                <a:cs typeface="Microsoft Uighur" panose="02000000000000000000" pitchFamily="2" charset="-78"/>
              </a:rPr>
              <a:t>ا</a:t>
            </a:r>
            <a:r>
              <a:rPr lang="ar-MA" sz="1400" dirty="0">
                <a:cs typeface="Microsoft Uighur" panose="02000000000000000000" pitchFamily="2" charset="-78"/>
              </a:rPr>
              <a:t>ستماع وتحدث</a:t>
            </a:r>
            <a:r>
              <a:rPr lang="fr-FR" sz="1400" dirty="0">
                <a:cs typeface="Microsoft Uighur" panose="02000000000000000000" pitchFamily="2" charset="-78"/>
              </a:rPr>
              <a:t>.</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قراءة حرف الباء  مع التنوين.</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خط : رسم الحرف مع التنوين</a:t>
            </a:r>
            <a:r>
              <a:rPr lang="fr-FR" sz="1400" dirty="0">
                <a:cs typeface="Microsoft Uighur" panose="02000000000000000000" pitchFamily="2" charset="-78"/>
              </a:rPr>
              <a:t>.</a:t>
            </a:r>
            <a:endParaRPr lang="ar-MA" sz="1400" dirty="0">
              <a:cs typeface="Microsoft Uighur" panose="02000000000000000000" pitchFamily="2" charset="-78"/>
            </a:endParaRPr>
          </a:p>
        </p:txBody>
      </p:sp>
      <p:sp>
        <p:nvSpPr>
          <p:cNvPr id="17" name="Espace réservé du texte 16">
            <a:extLst>
              <a:ext uri="{FF2B5EF4-FFF2-40B4-BE49-F238E27FC236}">
                <a16:creationId xmlns:a16="http://schemas.microsoft.com/office/drawing/2014/main" id="{2B270136-9310-5788-4838-519F6A8A376C}"/>
              </a:ext>
            </a:extLst>
          </p:cNvPr>
          <p:cNvSpPr>
            <a:spLocks noGrp="1"/>
          </p:cNvSpPr>
          <p:nvPr>
            <p:ph type="body" sz="quarter" idx="14"/>
          </p:nvPr>
        </p:nvSpPr>
        <p:spPr>
          <a:solidFill>
            <a:schemeClr val="bg2"/>
          </a:solidFill>
        </p:spPr>
        <p:txBody>
          <a:bodyPr anchor="ct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p:txBody>
      </p:sp>
      <p:sp>
        <p:nvSpPr>
          <p:cNvPr id="18" name="Espace réservé du texte 17">
            <a:extLst>
              <a:ext uri="{FF2B5EF4-FFF2-40B4-BE49-F238E27FC236}">
                <a16:creationId xmlns:a16="http://schemas.microsoft.com/office/drawing/2014/main" id="{41A81F6D-AF35-2B46-8499-36D45F14F70F}"/>
              </a:ext>
            </a:extLst>
          </p:cNvPr>
          <p:cNvSpPr>
            <a:spLocks noGrp="1"/>
          </p:cNvSpPr>
          <p:nvPr>
            <p:ph type="body" sz="quarter" idx="15"/>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قراءة حرف السين مع الحركات القصيرة والطويلة.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خط : رسم الحرف الحركات القصيرة والطويلة .</a:t>
            </a:r>
          </a:p>
        </p:txBody>
      </p:sp>
      <p:pic>
        <p:nvPicPr>
          <p:cNvPr id="9" name="Image 8" descr="Une image contenant Rectangle, conception&#10;&#10;Le contenu généré par l’IA peut être incorrect.">
            <a:extLst>
              <a:ext uri="{FF2B5EF4-FFF2-40B4-BE49-F238E27FC236}">
                <a16:creationId xmlns:a16="http://schemas.microsoft.com/office/drawing/2014/main" id="{749F5F81-0254-FBA3-B2DB-4FF34AEBE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37764"/>
            <a:ext cx="3831420" cy="1362012"/>
          </a:xfrm>
          <a:prstGeom prst="rect">
            <a:avLst/>
          </a:prstGeom>
        </p:spPr>
      </p:pic>
      <p:sp>
        <p:nvSpPr>
          <p:cNvPr id="10" name="Espace réservé du texte 5">
            <a:extLst>
              <a:ext uri="{FF2B5EF4-FFF2-40B4-BE49-F238E27FC236}">
                <a16:creationId xmlns:a16="http://schemas.microsoft.com/office/drawing/2014/main" id="{45109BC6-018A-B424-F395-F6269EB00915}"/>
              </a:ext>
            </a:extLst>
          </p:cNvPr>
          <p:cNvSpPr txBox="1">
            <a:spLocks/>
          </p:cNvSpPr>
          <p:nvPr/>
        </p:nvSpPr>
        <p:spPr>
          <a:xfrm>
            <a:off x="4864353" y="2406941"/>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معجم</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a:p>
            <a:pPr algn="r" rtl="1">
              <a:spcBef>
                <a:spcPts val="0"/>
              </a:spcBef>
              <a:buClr>
                <a:srgbClr val="424D7B"/>
              </a:buClr>
            </a:pPr>
            <a:r>
              <a:rPr lang="ar-MA" sz="1400" dirty="0">
                <a:solidFill>
                  <a:srgbClr val="424D7B"/>
                </a:solidFill>
                <a:cs typeface="Microsoft Uighur" panose="02000000000000000000" pitchFamily="2" charset="-78"/>
              </a:rPr>
              <a:t>استماع وتحدث</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a:p>
            <a:pPr algn="r" rtl="1">
              <a:spcBef>
                <a:spcPts val="0"/>
              </a:spcBef>
              <a:buClr>
                <a:srgbClr val="424D7B"/>
              </a:buClr>
            </a:pPr>
            <a:r>
              <a:rPr lang="ar-MA" sz="1400" dirty="0">
                <a:solidFill>
                  <a:srgbClr val="424D7B"/>
                </a:solidFill>
                <a:cs typeface="Microsoft Uighur" panose="02000000000000000000" pitchFamily="2" charset="-78"/>
              </a:rPr>
              <a:t>قراءة : تعرف حرف الباء مع الحركات القصيرة والطويلة</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a:p>
            <a:pPr algn="r" rtl="1">
              <a:spcBef>
                <a:spcPts val="0"/>
              </a:spcBef>
              <a:buClr>
                <a:srgbClr val="424D7B"/>
              </a:buClr>
            </a:pPr>
            <a:r>
              <a:rPr lang="ar-MA" sz="1400" dirty="0">
                <a:solidFill>
                  <a:srgbClr val="424D7B"/>
                </a:solidFill>
                <a:cs typeface="Microsoft Uighur" panose="02000000000000000000" pitchFamily="2" charset="-78"/>
              </a:rPr>
              <a:t>خط : رسم الحرف مع الحركات القصيرة والطويلة</a:t>
            </a:r>
            <a:r>
              <a:rPr lang="fr-FR" sz="1400" dirty="0">
                <a:solidFill>
                  <a:srgbClr val="424D7B"/>
                </a:solidFill>
                <a:cs typeface="Microsoft Uighur" panose="02000000000000000000" pitchFamily="2" charset="-78"/>
              </a:rPr>
              <a:t>.</a:t>
            </a:r>
            <a:endParaRPr lang="ar-MA" sz="1400" dirty="0">
              <a:solidFill>
                <a:srgbClr val="424D7B"/>
              </a:solidFill>
              <a:cs typeface="Microsoft Uighur" panose="02000000000000000000" pitchFamily="2" charset="-78"/>
            </a:endParaRPr>
          </a:p>
        </p:txBody>
      </p:sp>
      <p:sp>
        <p:nvSpPr>
          <p:cNvPr id="11" name="Organigramme : Terminateur 10">
            <a:extLst>
              <a:ext uri="{FF2B5EF4-FFF2-40B4-BE49-F238E27FC236}">
                <a16:creationId xmlns:a16="http://schemas.microsoft.com/office/drawing/2014/main" id="{08732C77-92C9-E455-CA80-CAA836D9576B}"/>
              </a:ext>
            </a:extLst>
          </p:cNvPr>
          <p:cNvSpPr/>
          <p:nvPr/>
        </p:nvSpPr>
        <p:spPr>
          <a:xfrm>
            <a:off x="7024611" y="193776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Dosis ExtraBold" pitchFamily="2" charset="0"/>
              </a:rPr>
              <a:t> 1 - </a:t>
            </a:r>
            <a:endParaRPr lang="ar-MA" sz="1600" b="1" dirty="0">
              <a:solidFill>
                <a:srgbClr val="474F71"/>
              </a:solidFill>
              <a:latin typeface="Dosis ExtraBold" pitchFamily="2" charset="0"/>
              <a:cs typeface="Microsoft Uighur" panose="02000000000000000000" pitchFamily="2" charset="-78"/>
            </a:endParaRPr>
          </a:p>
        </p:txBody>
      </p:sp>
    </p:spTree>
    <p:extLst>
      <p:ext uri="{BB962C8B-B14F-4D97-AF65-F5344CB8AC3E}">
        <p14:creationId xmlns:p14="http://schemas.microsoft.com/office/powerpoint/2010/main" val="944844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1000"/>
                                        <p:tgtEl>
                                          <p:spTgt spid="10"/>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108" y="1357863"/>
            <a:ext cx="5488778" cy="1866601"/>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5B00F091-AA6C-F05D-526D-C0FEF0E7B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886" y="2901158"/>
            <a:ext cx="5472000" cy="140587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146616"/>
            <a:ext cx="5525521" cy="140587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11700" y="3414713"/>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مرافق المدرسة : ساحة </a:t>
            </a:r>
            <a:r>
              <a:rPr lang="ar-SA" sz="2200" b="1" dirty="0">
                <a:cs typeface="Microsoft Uighur" panose="02000000000000000000" pitchFamily="2" charset="-78"/>
              </a:rPr>
              <a:t>ــــــ</a:t>
            </a:r>
            <a:r>
              <a:rPr lang="ar-MA" sz="2200" b="1" dirty="0">
                <a:solidFill>
                  <a:srgbClr val="424D7B"/>
                </a:solidFill>
                <a:latin typeface="Dosis SemiBold" pitchFamily="2" charset="0"/>
                <a:cs typeface="Microsoft Uighur" panose="02000000000000000000" pitchFamily="2" charset="-78"/>
              </a:rPr>
              <a:t> قاعة الدرس  ــــــ مكتب المدير  ــــــ  مكتبة</a:t>
            </a:r>
            <a:r>
              <a:rPr lang="fr-FR" sz="2200" b="1" dirty="0">
                <a:solidFill>
                  <a:srgbClr val="424D7B"/>
                </a:solidFill>
                <a:latin typeface="Dosis SemiBold" pitchFamily="2" charset="0"/>
                <a:cs typeface="Microsoft Uighur" panose="02000000000000000000" pitchFamily="2" charset="-78"/>
              </a:rPr>
              <a:t> </a:t>
            </a:r>
            <a:r>
              <a:rPr lang="ar-MA" sz="2200" b="1" dirty="0">
                <a:solidFill>
                  <a:srgbClr val="424D7B"/>
                </a:solidFill>
                <a:latin typeface="Dosis SemiBold" pitchFamily="2" charset="0"/>
                <a:cs typeface="Microsoft Uighur" panose="02000000000000000000" pitchFamily="2" charset="-78"/>
              </a:rPr>
              <a:t>ـــــــ مسرح ـــــ حديقة المدرسة.</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911700" y="4654997"/>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أنا أيضا أستطيع.</a:t>
            </a:r>
          </a:p>
          <a:p>
            <a:pPr marL="0" indent="0" algn="r" rtl="1">
              <a:lnSpc>
                <a:spcPct val="100000"/>
              </a:lnSpc>
              <a:spcBef>
                <a:spcPts val="300"/>
              </a:spcBef>
              <a:buClr>
                <a:srgbClr val="424D7B"/>
              </a:buClr>
              <a:buSzPct val="50000"/>
              <a:buNone/>
            </a:pPr>
            <a:r>
              <a:rPr lang="fr-FR" sz="2200" b="1" dirty="0">
                <a:solidFill>
                  <a:srgbClr val="424D7B"/>
                </a:solidFill>
                <a:latin typeface="Dosis SemiBold" pitchFamily="2" charset="0"/>
                <a:cs typeface="Microsoft Uighur" panose="02000000000000000000" pitchFamily="2" charset="-78"/>
              </a:rPr>
              <a:t>     </a:t>
            </a:r>
            <a:r>
              <a:rPr lang="ar-MA" sz="2200" b="1" dirty="0">
                <a:solidFill>
                  <a:srgbClr val="424D7B"/>
                </a:solidFill>
                <a:latin typeface="Dosis SemiBold" pitchFamily="2" charset="0"/>
                <a:cs typeface="Microsoft Uighur" panose="02000000000000000000" pitchFamily="2" charset="-78"/>
              </a:rPr>
              <a:t>التوقع </a:t>
            </a:r>
            <a:r>
              <a:rPr lang="ar-SA" sz="2200" b="1" dirty="0">
                <a:cs typeface="Microsoft Uighur" panose="02000000000000000000" pitchFamily="2" charset="-78"/>
              </a:rPr>
              <a:t>ــــــ</a:t>
            </a:r>
            <a:r>
              <a:rPr lang="ar-MA" sz="2200" b="1" dirty="0">
                <a:cs typeface="Microsoft Uighur" panose="02000000000000000000" pitchFamily="2" charset="-78"/>
              </a:rPr>
              <a:t> </a:t>
            </a:r>
            <a:r>
              <a:rPr lang="ar-MA" sz="2200" b="1" dirty="0">
                <a:solidFill>
                  <a:srgbClr val="424D7B"/>
                </a:solidFill>
                <a:latin typeface="Dosis SemiBold" pitchFamily="2" charset="0"/>
                <a:cs typeface="Microsoft Uighur" panose="02000000000000000000" pitchFamily="2" charset="-78"/>
              </a:rPr>
              <a:t>التسميع </a:t>
            </a:r>
            <a:r>
              <a:rPr lang="ar-SA" sz="2200" b="1" dirty="0">
                <a:cs typeface="Microsoft Uighur" panose="02000000000000000000" pitchFamily="2" charset="-78"/>
              </a:rPr>
              <a:t>ــــــ</a:t>
            </a:r>
            <a:r>
              <a:rPr lang="ar-MA" sz="2200" b="1" dirty="0">
                <a:cs typeface="Microsoft Uighur" panose="02000000000000000000" pitchFamily="2" charset="-78"/>
              </a:rPr>
              <a:t> </a:t>
            </a:r>
            <a:r>
              <a:rPr lang="fr-FR" sz="2200" b="1" dirty="0">
                <a:cs typeface="Microsoft Uighur" panose="02000000000000000000" pitchFamily="2" charset="-78"/>
              </a:rPr>
              <a:t> </a:t>
            </a:r>
            <a:r>
              <a:rPr lang="ar-MA" sz="2200" b="1" dirty="0">
                <a:solidFill>
                  <a:srgbClr val="424D7B"/>
                </a:solidFill>
                <a:latin typeface="Dosis SemiBold" pitchFamily="2" charset="0"/>
                <a:cs typeface="Microsoft Uighur" panose="02000000000000000000" pitchFamily="2" charset="-78"/>
              </a:rPr>
              <a:t>التحقق</a:t>
            </a:r>
            <a:r>
              <a:rPr lang="fr-FR" sz="2200" b="1" dirty="0">
                <a:solidFill>
                  <a:srgbClr val="424D7B"/>
                </a:solidFill>
                <a:latin typeface="Dosis SemiBold" pitchFamily="2" charset="0"/>
                <a:cs typeface="Microsoft Uighur" panose="02000000000000000000" pitchFamily="2" charset="-78"/>
              </a:rPr>
              <a:t>.</a:t>
            </a:r>
            <a:endParaRPr lang="ar-MA" sz="2200" b="1" dirty="0">
              <a:solidFill>
                <a:srgbClr val="424D7B"/>
              </a:solidFill>
              <a:latin typeface="Dosis SemiBold" pitchFamily="2" charset="0"/>
              <a:cs typeface="Microsoft Uighur" panose="02000000000000000000" pitchFamily="2" charset="-78"/>
            </a:endParaRP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847114" y="2146009"/>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lnSpc>
                <a:spcPct val="90000"/>
              </a:lnSpc>
              <a:spcBef>
                <a:spcPts val="0"/>
              </a:spcBef>
              <a:buClr>
                <a:srgbClr val="424D7B"/>
              </a:buClr>
              <a:buSzPct val="50000"/>
              <a:defRPr/>
            </a:pPr>
            <a:r>
              <a:rPr lang="ar-MA" sz="2200" b="1" dirty="0">
                <a:cs typeface="Microsoft Uighur" panose="02000000000000000000" pitchFamily="2" charset="-78"/>
              </a:rPr>
              <a:t>الترحيب وتدبير السلوك .</a:t>
            </a:r>
          </a:p>
          <a:p>
            <a:pPr lvl="0" algn="r" rtl="1">
              <a:lnSpc>
                <a:spcPct val="90000"/>
              </a:lnSpc>
              <a:spcBef>
                <a:spcPts val="0"/>
              </a:spcBef>
              <a:buClr>
                <a:srgbClr val="424D7B"/>
              </a:buClr>
              <a:buSzPct val="50000"/>
              <a:defRPr/>
            </a:pPr>
            <a:r>
              <a:rPr lang="ar-MA" sz="2200" b="1" dirty="0">
                <a:cs typeface="Microsoft Uighur" panose="02000000000000000000" pitchFamily="2" charset="-78"/>
              </a:rPr>
              <a:t>أنشطة اعتيادية: </a:t>
            </a:r>
            <a:r>
              <a:rPr lang="ar-MA" sz="2200" dirty="0">
                <a:cs typeface="Microsoft Uighur" panose="02000000000000000000" pitchFamily="2" charset="-78"/>
              </a:rPr>
              <a:t>لوحة المقاطع</a:t>
            </a:r>
            <a:r>
              <a:rPr lang="ar-MA" sz="2200" b="1" dirty="0">
                <a:cs typeface="Microsoft Uighur" panose="02000000000000000000" pitchFamily="2" charset="-78"/>
              </a:rPr>
              <a:t>.</a:t>
            </a:r>
            <a:endParaRPr lang="ar-MA" sz="2200" dirty="0">
              <a:cs typeface="Microsoft Uighur" panose="02000000000000000000" pitchFamily="2" charset="-78"/>
            </a:endParaRPr>
          </a:p>
          <a:p>
            <a:pPr marL="0" lvl="0" indent="0" algn="r" rtl="1">
              <a:lnSpc>
                <a:spcPct val="90000"/>
              </a:lnSpc>
              <a:spcBef>
                <a:spcPts val="0"/>
              </a:spcBef>
              <a:buClr>
                <a:srgbClr val="424D7B"/>
              </a:buClr>
              <a:buSzPct val="50000"/>
              <a:buNone/>
              <a:defRPr/>
            </a:pPr>
            <a:r>
              <a:rPr lang="ar-MA" sz="2200" b="1" dirty="0">
                <a:cs typeface="Microsoft Uighur" panose="02000000000000000000" pitchFamily="2" charset="-78"/>
              </a:rPr>
              <a:t>               كلمات بصرية: أنتَ </a:t>
            </a:r>
            <a:r>
              <a:rPr lang="ar-SA" sz="2200" b="1" dirty="0">
                <a:cs typeface="Microsoft Uighur" panose="02000000000000000000" pitchFamily="2" charset="-78"/>
              </a:rPr>
              <a:t>ــــــ</a:t>
            </a:r>
            <a:r>
              <a:rPr lang="ar-MA" sz="2200" b="1" dirty="0">
                <a:cs typeface="Microsoft Uighur" panose="02000000000000000000" pitchFamily="2" charset="-78"/>
              </a:rPr>
              <a:t> أنتِ </a:t>
            </a:r>
            <a:r>
              <a:rPr lang="ar-SA" sz="2200" b="1" dirty="0">
                <a:cs typeface="Microsoft Uighur" panose="02000000000000000000" pitchFamily="2" charset="-78"/>
              </a:rPr>
              <a:t>ـــــ</a:t>
            </a:r>
            <a:r>
              <a:rPr lang="ar-MA" sz="2200" b="1" dirty="0">
                <a:cs typeface="Microsoft Uighur" panose="02000000000000000000" pitchFamily="2" charset="-78"/>
              </a:rPr>
              <a:t> أسماء التلاميذ.</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33662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استماع وتحدث</a:t>
            </a:r>
          </a:p>
        </p:txBody>
      </p:sp>
      <p:sp>
        <p:nvSpPr>
          <p:cNvPr id="4" name="Espace réservé du texte 5">
            <a:extLst>
              <a:ext uri="{FF2B5EF4-FFF2-40B4-BE49-F238E27FC236}">
                <a16:creationId xmlns:a16="http://schemas.microsoft.com/office/drawing/2014/main" id="{381744AC-3F03-11AE-6E87-209BD0D0F8A7}"/>
              </a:ext>
            </a:extLst>
          </p:cNvPr>
          <p:cNvSpPr txBox="1">
            <a:spLocks/>
          </p:cNvSpPr>
          <p:nvPr/>
        </p:nvSpPr>
        <p:spPr>
          <a:xfrm>
            <a:off x="4840224" y="308647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معجم</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353515" y="1669491"/>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11700" y="5894763"/>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حرف الميم مع الحركات القصيرة والطويلة. </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رسم الحرف معزولا ومع الحركات القصيرة والطويلة.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rPr>
              <a:t>04-قراءة </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rPr>
              <a:t>/ كتابة</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endParaRPr>
          </a:p>
        </p:txBody>
      </p:sp>
      <p:pic>
        <p:nvPicPr>
          <p:cNvPr id="23" name="Image 22">
            <a:extLst>
              <a:ext uri="{FF2B5EF4-FFF2-40B4-BE49-F238E27FC236}">
                <a16:creationId xmlns:a16="http://schemas.microsoft.com/office/drawing/2014/main" id="{8DF55AC8-4FDC-C323-A9E1-33753B677F2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6623167" y="3159000"/>
            <a:ext cx="536340" cy="540000"/>
          </a:xfrm>
          <a:prstGeom prst="rect">
            <a:avLst/>
          </a:prstGeom>
        </p:spPr>
      </p:pic>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6619507" y="5677786"/>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Lst>
          </a:blip>
          <a:srcRect/>
          <a:stretch/>
        </p:blipFill>
        <p:spPr>
          <a:xfrm>
            <a:off x="6678963" y="4435786"/>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606769" y="1595571"/>
            <a:ext cx="544953" cy="540000"/>
          </a:xfrm>
          <a:prstGeom prst="rect">
            <a:avLst/>
          </a:prstGeom>
        </p:spPr>
      </p:pic>
      <p:pic>
        <p:nvPicPr>
          <p:cNvPr id="27" name="Espace réservé pour une image  20">
            <a:extLst>
              <a:ext uri="{FF2B5EF4-FFF2-40B4-BE49-F238E27FC236}">
                <a16:creationId xmlns:a16="http://schemas.microsoft.com/office/drawing/2014/main" id="{45204CDA-94E8-69A1-D9AD-A3FA63D90DAA}"/>
              </a:ext>
            </a:extLst>
          </p:cNvPr>
          <p:cNvPicPr>
            <a:picLocks noChangeAspect="1"/>
          </p:cNvPicPr>
          <p:nvPr/>
        </p:nvPicPr>
        <p:blipFill rotWithShape="1">
          <a:blip r:embed="rId10">
            <a:extLst>
              <a:ext uri="{28A0092B-C50C-407E-A947-70E740481C1C}">
                <a14:useLocalDpi xmlns:a14="http://schemas.microsoft.com/office/drawing/2010/main" val="0"/>
              </a:ext>
            </a:extLst>
          </a:blip>
          <a:srcRect l="-7560" r="-7560"/>
          <a:stretch>
            <a:fillRect/>
          </a:stretch>
        </p:blipFill>
        <p:spPr>
          <a:xfrm>
            <a:off x="1645499" y="1529224"/>
            <a:ext cx="468000" cy="468000"/>
          </a:xfrm>
          <a:prstGeom prst="rect">
            <a:avLst/>
          </a:prstGeom>
        </p:spPr>
      </p:pic>
      <p:pic>
        <p:nvPicPr>
          <p:cNvPr id="28" name="Espace réservé pour une image  20">
            <a:extLst>
              <a:ext uri="{FF2B5EF4-FFF2-40B4-BE49-F238E27FC236}">
                <a16:creationId xmlns:a16="http://schemas.microsoft.com/office/drawing/2014/main" id="{383232EE-2955-5DFC-2D8C-B6697F987304}"/>
              </a:ext>
            </a:extLst>
          </p:cNvPr>
          <p:cNvPicPr>
            <a:picLocks noChangeAspect="1"/>
          </p:cNvPicPr>
          <p:nvPr/>
        </p:nvPicPr>
        <p:blipFill rotWithShape="1">
          <a:blip r:embed="rId10">
            <a:extLst>
              <a:ext uri="{28A0092B-C50C-407E-A947-70E740481C1C}">
                <a14:useLocalDpi xmlns:a14="http://schemas.microsoft.com/office/drawing/2010/main" val="0"/>
              </a:ext>
            </a:extLst>
          </a:blip>
          <a:srcRect l="-7560" r="-7560"/>
          <a:stretch>
            <a:fillRect/>
          </a:stretch>
        </p:blipFill>
        <p:spPr>
          <a:xfrm>
            <a:off x="1661435" y="2910539"/>
            <a:ext cx="468000" cy="468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11">
            <a:extLst>
              <a:ext uri="{28A0092B-C50C-407E-A947-70E740481C1C}">
                <a14:useLocalDpi xmlns:a14="http://schemas.microsoft.com/office/drawing/2010/main" val="0"/>
              </a:ext>
            </a:extLst>
          </a:blip>
          <a:srcRect l="-7526" r="-7526"/>
          <a:stretch>
            <a:fillRect/>
          </a:stretch>
        </p:blipFill>
        <p:spPr>
          <a:xfrm>
            <a:off x="1606617" y="4163992"/>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12">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l="-7526" r="-7526"/>
          <a:stretch>
            <a:fillRect/>
          </a:stretch>
        </p:blipFill>
        <p:spPr>
          <a:xfrm>
            <a:off x="1608597" y="5409825"/>
            <a:ext cx="468000" cy="468000"/>
          </a:xfrm>
          <a:prstGeom prst="rect">
            <a:avLst/>
          </a:prstGeo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2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1224000" y="2355571"/>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مفردات معجم مرافق المدرسة؛ </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224000" y="3288352"/>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242292"/>
              <a:ext cx="4787153"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المضمون العام للحكاية؛</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4221133"/>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331546" y="3192646"/>
              <a:ext cx="4934784"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مقاطع وكلمات تتضمن حرف الباء مع الحركات القصيرة والطويلة؛</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1224000" y="5153913"/>
            <a:ext cx="6696000" cy="890781"/>
            <a:chOff x="1331545" y="2851205"/>
            <a:chExt cx="6696000"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1479175" y="3151705"/>
              <a:ext cx="4787153" cy="430887"/>
            </a:xfrm>
            <a:prstGeom prst="rect">
              <a:avLst/>
            </a:prstGeom>
          </p:spPr>
          <p:txBody>
            <a:bodyPr wrap="square">
              <a:spAutoFit/>
            </a:bodyPr>
            <a:lstStyle/>
            <a:p>
              <a:pPr algn="r" defTabSz="457200" rtl="1">
                <a:buClrTx/>
                <a:defRPr/>
              </a:pPr>
              <a:r>
                <a:rPr lang="ar-MA" sz="2200" b="1" kern="1200" dirty="0">
                  <a:solidFill>
                    <a:srgbClr val="424D7B"/>
                  </a:solidFill>
                  <a:latin typeface="Microsoft Uighur" panose="02000000000000000000" pitchFamily="2" charset="-78"/>
                  <a:ea typeface="+mn-ea"/>
                  <a:cs typeface="Microsoft Uighur" panose="02000000000000000000" pitchFamily="2" charset="-78"/>
                </a:rPr>
                <a:t>رسم حرف الباء معزولا ومع الحركات القصيرة والطويلة.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77077" y="3535373"/>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fr-FR"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لوحة المقاطع</a:t>
            </a:r>
            <a:r>
              <a:rPr lang="ar-MA" sz="2800" dirty="0">
                <a:cs typeface="Microsoft Uighur" panose="02000000000000000000" pitchFamily="2" charset="-78"/>
              </a:rPr>
              <a:t>؛</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lvl="0" indent="0" algn="r" rtl="1">
              <a:buClr>
                <a:srgbClr val="424D7B"/>
              </a:buClr>
              <a:buSzPct val="50000"/>
              <a:buNone/>
              <a:defRPr/>
            </a:pPr>
            <a:r>
              <a:rPr kumimoji="0" lang="fr-FR"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 أنتَ </a:t>
            </a:r>
            <a:r>
              <a:rPr lang="ar-SA" sz="2800" b="1" dirty="0">
                <a:cs typeface="Microsoft Uighur" panose="02000000000000000000" pitchFamily="2" charset="-78"/>
              </a:rPr>
              <a:t>ــــــ</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أنتِ </a:t>
            </a:r>
            <a:r>
              <a:rPr lang="ar-SA" sz="2800" b="1" dirty="0">
                <a:cs typeface="Microsoft Uighur" panose="02000000000000000000" pitchFamily="2" charset="-78"/>
              </a:rPr>
              <a:t>ــــــ</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أسماء التلاميذ.</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xfrm>
            <a:off x="70289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idx="10"/>
          </p:nvPr>
        </p:nvPicPr>
        <p:blipFill>
          <a:blip r:embed="rId7"/>
          <a:srcRect/>
          <a:stretch/>
        </p:blipFill>
        <p:spPr>
          <a:xfrm>
            <a:off x="7956000" y="696795"/>
            <a:ext cx="792000" cy="792000"/>
          </a:xfrm>
          <a:prstGeom prst="rect">
            <a:avLst/>
          </a:prstGeom>
          <a:noFill/>
          <a:ln>
            <a:noFill/>
          </a:ln>
        </p:spPr>
      </p:pic>
      <p:pic>
        <p:nvPicPr>
          <p:cNvPr id="5"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86" name="Google Shape;86;p130"/>
          <p:cNvPicPr preferRelativeResize="0"/>
          <p:nvPr/>
        </p:nvPicPr>
        <p:blipFill rotWithShape="1">
          <a:blip r:embed="rId9">
            <a:alphaModFix/>
          </a:blip>
          <a:srcRect/>
          <a:stretch/>
        </p:blipFill>
        <p:spPr>
          <a:xfrm>
            <a:off x="7870183" y="136738"/>
            <a:ext cx="278069" cy="278069"/>
          </a:xfrm>
          <a:prstGeom prst="rect">
            <a:avLst/>
          </a:prstGeom>
          <a:noFill/>
          <a:ln>
            <a:noFill/>
          </a:ln>
        </p:spPr>
      </p:pic>
      <p:pic>
        <p:nvPicPr>
          <p:cNvPr id="87" name="Google Shape;87;p130"/>
          <p:cNvPicPr preferRelativeResize="0"/>
          <p:nvPr/>
        </p:nvPicPr>
        <p:blipFill rotWithShape="1">
          <a:blip r:embed="rId10">
            <a:alphaModFix amt="20000"/>
          </a:blip>
          <a:srcRect/>
          <a:stretch/>
        </p:blipFill>
        <p:spPr>
          <a:xfrm>
            <a:off x="6328695" y="136738"/>
            <a:ext cx="278069" cy="278069"/>
          </a:xfrm>
          <a:prstGeom prst="rect">
            <a:avLst/>
          </a:prstGeom>
          <a:noFill/>
          <a:ln>
            <a:noFill/>
          </a:ln>
        </p:spPr>
      </p:pic>
      <p:pic>
        <p:nvPicPr>
          <p:cNvPr id="88" name="Google Shape;88;p130"/>
          <p:cNvPicPr preferRelativeResize="0"/>
          <p:nvPr/>
        </p:nvPicPr>
        <p:blipFill rotWithShape="1">
          <a:blip r:embed="rId11">
            <a:alphaModFix amt="20000"/>
          </a:blip>
          <a:srcRect/>
          <a:stretch/>
        </p:blipFill>
        <p:spPr>
          <a:xfrm>
            <a:off x="4785497" y="136738"/>
            <a:ext cx="278069" cy="278069"/>
          </a:xfrm>
          <a:prstGeom prst="rect">
            <a:avLst/>
          </a:prstGeom>
          <a:noFill/>
          <a:ln>
            <a:noFill/>
          </a:ln>
        </p:spPr>
      </p:pic>
      <p:pic>
        <p:nvPicPr>
          <p:cNvPr id="89" name="Google Shape;89;p130"/>
          <p:cNvPicPr preferRelativeResize="0"/>
          <p:nvPr/>
        </p:nvPicPr>
        <p:blipFill rotWithShape="1">
          <a:blip r:embed="rId12">
            <a:alphaModFix amt="20000"/>
          </a:blip>
          <a:srcRect/>
          <a:stretch/>
        </p:blipFill>
        <p:spPr>
          <a:xfrm>
            <a:off x="3226912" y="136738"/>
            <a:ext cx="278069" cy="278069"/>
          </a:xfrm>
          <a:prstGeom prst="rect">
            <a:avLst/>
          </a:prstGeom>
          <a:noFill/>
          <a:ln>
            <a:noFill/>
          </a:ln>
        </p:spPr>
      </p:pic>
      <p:pic>
        <p:nvPicPr>
          <p:cNvPr id="90" name="Google Shape;90;p130"/>
          <p:cNvPicPr preferRelativeResize="0"/>
          <p:nvPr/>
        </p:nvPicPr>
        <p:blipFill rotWithShape="1">
          <a:blip r:embed="rId13">
            <a:alphaModFix amt="20000"/>
          </a:blip>
          <a:srcRect/>
          <a:stretch/>
        </p:blipFill>
        <p:spPr>
          <a:xfrm>
            <a:off x="1668327" y="136738"/>
            <a:ext cx="278069" cy="278069"/>
          </a:xfrm>
          <a:prstGeom prst="rect">
            <a:avLst/>
          </a:prstGeom>
          <a:noFill/>
          <a:ln>
            <a:noFill/>
          </a:ln>
        </p:spPr>
      </p:pic>
      <p:sp>
        <p:nvSpPr>
          <p:cNvPr id="91" name="Google Shape;91;p130"/>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92" name="Google Shape;92;p130"/>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3" name="Google Shape;93;p130"/>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4" name="Google Shape;94;p130"/>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5" name="Google Shape;95;p130"/>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2169655" y="1830521"/>
            <a:ext cx="2402345" cy="4271479"/>
          </a:xfrm>
          <a:prstGeom prst="rect">
            <a:avLst/>
          </a:prstGeom>
        </p:spPr>
      </p:pic>
      <p:pic>
        <p:nvPicPr>
          <p:cNvPr id="8"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4441371" y="1898300"/>
            <a:ext cx="2632075" cy="42037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8"/>
                                        </p:tgtEl>
                                      </p:cBhvr>
                                    </p:cmd>
                                  </p:childTnLst>
                                </p:cTn>
                              </p:par>
                              <p:par>
                                <p:cTn id="7" presetID="1" presetClass="mediacall" presetSubtype="0" fill="hold" nodeType="withEffect">
                                  <p:stCondLst>
                                    <p:cond delay="0"/>
                                  </p:stCondLst>
                                  <p:childTnLst>
                                    <p:cmd type="call" cmd="playFrom(0.0)">
                                      <p:cBhvr>
                                        <p:cTn id="8" dur="3477" fill="hold"/>
                                        <p:tgtEl>
                                          <p:spTgt spid="7"/>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8"/>
                </p:tgtEl>
              </p:cMediaNode>
            </p:video>
            <p:video>
              <p:cMediaNode vol="80000">
                <p:cTn id="13"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Autofit/>
          </a:bodyPr>
          <a:lstStyle/>
          <a:p>
            <a:pPr>
              <a:buClr>
                <a:srgbClr val="A5A5A5"/>
              </a:buClr>
            </a:pPr>
            <a:r>
              <a:rPr lang="ar-MA" sz="2400" b="1" dirty="0">
                <a:solidFill>
                  <a:schemeClr val="tx1">
                    <a:lumMod val="50000"/>
                    <a:lumOff val="50000"/>
                  </a:schemeClr>
                </a:solidFill>
                <a:latin typeface="Microsoft Uighur" panose="02000000000000000000" pitchFamily="2" charset="-78"/>
                <a:cs typeface="Microsoft Uighur" panose="02000000000000000000" pitchFamily="2" charset="-78"/>
                <a:sym typeface="Arial"/>
              </a:rPr>
              <a:t>قبل أن نبدأ حصة اليوم سأذكركم بشروط الحصول على نجمة التميز. </a:t>
            </a:r>
            <a:endParaRPr sz="2400" b="1" dirty="0">
              <a:solidFill>
                <a:schemeClr val="tx1">
                  <a:lumMod val="50000"/>
                  <a:lumOff val="50000"/>
                </a:schemeClr>
              </a:solidFill>
              <a:latin typeface="Microsoft Uighur" panose="02000000000000000000" pitchFamily="2" charset="-78"/>
              <a:cs typeface="Microsoft Uighur" panose="02000000000000000000" pitchFamily="2" charset="-78"/>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idx="14"/>
          </p:nvPr>
        </p:nvPicPr>
        <p:blipFill>
          <a:blip r:embed="rId3"/>
          <a:srcRect/>
          <a:stretch>
            <a:fillRect/>
          </a:stretch>
        </p:blipFill>
        <p:spPr>
          <a:xfrm>
            <a:off x="7945115" y="676861"/>
            <a:ext cx="770277" cy="770277"/>
          </a:xfrm>
        </p:spPr>
      </p:pic>
      <p:sp>
        <p:nvSpPr>
          <p:cNvPr id="27" name="Google Shape;1333;p8">
            <a:extLst>
              <a:ext uri="{FF2B5EF4-FFF2-40B4-BE49-F238E27FC236}">
                <a16:creationId xmlns:a16="http://schemas.microsoft.com/office/drawing/2014/main" id="{BD891F63-A62E-7701-969E-70B08CCA8A37}"/>
              </a:ext>
            </a:extLst>
          </p:cNvPr>
          <p:cNvSpPr txBox="1"/>
          <p:nvPr/>
        </p:nvSpPr>
        <p:spPr>
          <a:xfrm>
            <a:off x="2284981" y="4812486"/>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8"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9"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30" name="Ellipse 29">
            <a:extLst>
              <a:ext uri="{FF2B5EF4-FFF2-40B4-BE49-F238E27FC236}">
                <a16:creationId xmlns:a16="http://schemas.microsoft.com/office/drawing/2014/main" id="{83B61568-ED86-9D75-BF45-23F9A248C024}"/>
              </a:ext>
            </a:extLst>
          </p:cNvPr>
          <p:cNvSpPr/>
          <p:nvPr/>
        </p:nvSpPr>
        <p:spPr>
          <a:xfrm>
            <a:off x="6103869" y="4081310"/>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0">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pic>
        <p:nvPicPr>
          <p:cNvPr id="5" name="Google Shape;86;p130">
            <a:extLst>
              <a:ext uri="{FF2B5EF4-FFF2-40B4-BE49-F238E27FC236}">
                <a16:creationId xmlns:a16="http://schemas.microsoft.com/office/drawing/2014/main" id="{FBC340E2-6BBC-B897-D73A-2D05D95B4A46}"/>
              </a:ext>
            </a:extLst>
          </p:cNvPr>
          <p:cNvPicPr preferRelativeResize="0"/>
          <p:nvPr/>
        </p:nvPicPr>
        <p:blipFill rotWithShape="1">
          <a:blip r:embed="rId6">
            <a:alphaModFix/>
          </a:blip>
          <a:srcRect/>
          <a:stretch/>
        </p:blipFill>
        <p:spPr>
          <a:xfrm>
            <a:off x="7870183" y="136738"/>
            <a:ext cx="278069" cy="278069"/>
          </a:xfrm>
          <a:prstGeom prst="rect">
            <a:avLst/>
          </a:prstGeom>
          <a:noFill/>
          <a:ln>
            <a:noFill/>
          </a:ln>
        </p:spPr>
      </p:pic>
      <p:pic>
        <p:nvPicPr>
          <p:cNvPr id="6" name="Google Shape;87;p130">
            <a:extLst>
              <a:ext uri="{FF2B5EF4-FFF2-40B4-BE49-F238E27FC236}">
                <a16:creationId xmlns:a16="http://schemas.microsoft.com/office/drawing/2014/main" id="{FFA55122-A457-836E-AD7A-A1B02032C4C3}"/>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2" name="Google Shape;88;p130">
            <a:extLst>
              <a:ext uri="{FF2B5EF4-FFF2-40B4-BE49-F238E27FC236}">
                <a16:creationId xmlns:a16="http://schemas.microsoft.com/office/drawing/2014/main" id="{342817D3-9E51-8F97-80BA-2903A4F1451A}"/>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45725FF5-1663-DF8A-692A-C85B2BD13F2B}"/>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012E21D6-02F6-A4F9-D625-A53B2DD7411E}"/>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F0D58011-7B01-8A58-3B12-05288226E0B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D6F5E5BF-B0AE-F94C-9B47-392DCA9985B6}"/>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DC21B85E-1440-2063-CD2B-E2C341B381CF}"/>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4;p130">
            <a:extLst>
              <a:ext uri="{FF2B5EF4-FFF2-40B4-BE49-F238E27FC236}">
                <a16:creationId xmlns:a16="http://schemas.microsoft.com/office/drawing/2014/main" id="{6FBE02E5-1159-C9F7-FD82-822FF7007F0D}"/>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5;p130">
            <a:extLst>
              <a:ext uri="{FF2B5EF4-FFF2-40B4-BE49-F238E27FC236}">
                <a16:creationId xmlns:a16="http://schemas.microsoft.com/office/drawing/2014/main" id="{E95B7804-AA32-FC94-C64F-510A0E1B6822}"/>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a:buClr>
                <a:srgbClr val="A5A5A5"/>
              </a:buClr>
              <a:buSzPts val="1600"/>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ضعوا اللوحة والكراسة في القمطر.</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2" y="1975141"/>
            <a:ext cx="7038975" cy="3959225"/>
          </a:xfrm>
          <a:prstGeom prst="rect">
            <a:avLst/>
          </a:prstGeom>
          <a:ln>
            <a:noFill/>
          </a:ln>
          <a:effectLst>
            <a:softEdge rad="112500"/>
          </a:effectLst>
        </p:spPr>
      </p:pic>
      <p:pic>
        <p:nvPicPr>
          <p:cNvPr id="9"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idx="3"/>
          </p:nvPr>
        </p:nvPicPr>
        <p:blipFill>
          <a:blip r:embed="rId6"/>
          <a:srcRect/>
          <a:stretch/>
        </p:blipFill>
        <p:spPr/>
      </p:pic>
      <p:pic>
        <p:nvPicPr>
          <p:cNvPr id="15"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4" name="Google Shape;86;p130">
            <a:extLst>
              <a:ext uri="{FF2B5EF4-FFF2-40B4-BE49-F238E27FC236}">
                <a16:creationId xmlns:a16="http://schemas.microsoft.com/office/drawing/2014/main" id="{C691E94A-C58F-D1AB-9EF1-37917C14D3AD}"/>
              </a:ext>
            </a:extLst>
          </p:cNvPr>
          <p:cNvPicPr preferRelativeResize="0"/>
          <p:nvPr/>
        </p:nvPicPr>
        <p:blipFill rotWithShape="1">
          <a:blip r:embed="rId8">
            <a:alphaModFix/>
          </a:blip>
          <a:srcRect/>
          <a:stretch/>
        </p:blipFill>
        <p:spPr>
          <a:xfrm>
            <a:off x="7870183" y="136738"/>
            <a:ext cx="278069" cy="278069"/>
          </a:xfrm>
          <a:prstGeom prst="rect">
            <a:avLst/>
          </a:prstGeom>
          <a:noFill/>
          <a:ln>
            <a:noFill/>
          </a:ln>
        </p:spPr>
      </p:pic>
      <p:pic>
        <p:nvPicPr>
          <p:cNvPr id="16" name="Google Shape;87;p130">
            <a:extLst>
              <a:ext uri="{FF2B5EF4-FFF2-40B4-BE49-F238E27FC236}">
                <a16:creationId xmlns:a16="http://schemas.microsoft.com/office/drawing/2014/main" id="{BD6B4330-184F-9DDD-F730-122490990DB8}"/>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17" name="Google Shape;88;p130">
            <a:extLst>
              <a:ext uri="{FF2B5EF4-FFF2-40B4-BE49-F238E27FC236}">
                <a16:creationId xmlns:a16="http://schemas.microsoft.com/office/drawing/2014/main" id="{205CF526-659A-6B28-4ACC-3FD9B5907DAA}"/>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18" name="Google Shape;89;p130">
            <a:extLst>
              <a:ext uri="{FF2B5EF4-FFF2-40B4-BE49-F238E27FC236}">
                <a16:creationId xmlns:a16="http://schemas.microsoft.com/office/drawing/2014/main" id="{6C624D4D-C918-D41A-1FED-46491DCA0FE4}"/>
              </a:ext>
            </a:extLst>
          </p:cNvPr>
          <p:cNvPicPr preferRelativeResize="0"/>
          <p:nvPr/>
        </p:nvPicPr>
        <p:blipFill rotWithShape="1">
          <a:blip r:embed="rId11">
            <a:alphaModFix amt="20000"/>
          </a:blip>
          <a:srcRect/>
          <a:stretch/>
        </p:blipFill>
        <p:spPr>
          <a:xfrm>
            <a:off x="3226912" y="136738"/>
            <a:ext cx="278069" cy="278069"/>
          </a:xfrm>
          <a:prstGeom prst="rect">
            <a:avLst/>
          </a:prstGeom>
          <a:noFill/>
          <a:ln>
            <a:noFill/>
          </a:ln>
        </p:spPr>
      </p:pic>
      <p:pic>
        <p:nvPicPr>
          <p:cNvPr id="19" name="Google Shape;90;p130">
            <a:extLst>
              <a:ext uri="{FF2B5EF4-FFF2-40B4-BE49-F238E27FC236}">
                <a16:creationId xmlns:a16="http://schemas.microsoft.com/office/drawing/2014/main" id="{E41818F3-BCD5-BB58-09B4-97F1D3FC7822}"/>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D79E981F-0080-A7BA-2BDA-7B9BCB665C3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21" name="Google Shape;92;p130">
            <a:extLst>
              <a:ext uri="{FF2B5EF4-FFF2-40B4-BE49-F238E27FC236}">
                <a16:creationId xmlns:a16="http://schemas.microsoft.com/office/drawing/2014/main" id="{63533A3A-2B59-1181-3BA9-180C59D995C1}"/>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3;p130">
            <a:extLst>
              <a:ext uri="{FF2B5EF4-FFF2-40B4-BE49-F238E27FC236}">
                <a16:creationId xmlns:a16="http://schemas.microsoft.com/office/drawing/2014/main" id="{0442C073-04D8-0AA5-B7F3-69EE314B1B4B}"/>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4;p130">
            <a:extLst>
              <a:ext uri="{FF2B5EF4-FFF2-40B4-BE49-F238E27FC236}">
                <a16:creationId xmlns:a16="http://schemas.microsoft.com/office/drawing/2014/main" id="{5523E7DF-73DA-BD5C-389A-769DB1DDD3FD}"/>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Google Shape;95;p130">
            <a:extLst>
              <a:ext uri="{FF2B5EF4-FFF2-40B4-BE49-F238E27FC236}">
                <a16:creationId xmlns:a16="http://schemas.microsoft.com/office/drawing/2014/main" id="{A485ACAE-9989-308D-9F33-2A145D90977E}"/>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74242" mute="1">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896A62D-14E3-F911-0A00-64B4ADAAA596}"/>
              </a:ext>
            </a:extLst>
          </p:cNvPr>
          <p:cNvPicPr>
            <a:picLocks noChangeAspect="1"/>
          </p:cNvPicPr>
          <p:nvPr/>
        </p:nvPicPr>
        <p:blipFill>
          <a:blip r:embed="rId2"/>
          <a:stretch>
            <a:fillRect/>
          </a:stretch>
        </p:blipFill>
        <p:spPr>
          <a:xfrm>
            <a:off x="538775" y="1902369"/>
            <a:ext cx="4670152" cy="3295359"/>
          </a:xfrm>
          <a:prstGeom prst="rect">
            <a:avLst/>
          </a:prstGeom>
        </p:spPr>
      </p:pic>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208927" y="2089525"/>
            <a:ext cx="3372466" cy="3108203"/>
          </a:xfrm>
        </p:spPr>
        <p:txBody>
          <a:bodyPr>
            <a:noAutofit/>
          </a:bodyPr>
          <a:lstStyle/>
          <a:p>
            <a:pPr lvl="0" algn="r" defTabSz="457200">
              <a:lnSpc>
                <a:spcPct val="150000"/>
              </a:lnSpc>
              <a:spcAft>
                <a:spcPts val="400"/>
              </a:spcAft>
              <a:buClrTx/>
              <a:buSzTx/>
              <a:defRPr/>
            </a:pPr>
            <a:r>
              <a:rPr kumimoji="0" lang="ar-MA" sz="1600" i="0" u="none" strike="noStrike" kern="100" cap="none" spc="0" normalizeH="0" baseline="0" noProof="0" dirty="0">
                <a:ln>
                  <a:noFill/>
                </a:ln>
                <a:solidFill>
                  <a:prstClr val="black"/>
                </a:solidFill>
                <a:effectLst/>
                <a:uLnTx/>
                <a:uFillTx/>
                <a:latin typeface="Helvetica" pitchFamily="2" charset="0"/>
                <a:ea typeface="Calibri" panose="020F0502020204030204" pitchFamily="34" charset="0"/>
              </a:rPr>
              <a:t>1. </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يتم إعداد لوحة للمقاطع</a:t>
            </a:r>
            <a:r>
              <a:rPr kumimoji="0" lang="en-US" sz="1800" b="0" i="0" u="none" strike="noStrike" kern="100" cap="none" spc="0" normalizeH="0" baseline="0" noProof="0" dirty="0">
                <a:ln>
                  <a:noFill/>
                </a:ln>
                <a:solidFill>
                  <a:prstClr val="black"/>
                </a:solidFill>
                <a:effectLst/>
                <a:uLnTx/>
                <a:uFillTx/>
                <a:ea typeface="Calibri" panose="020F0502020204030204" pitchFamily="34" charset="0"/>
              </a:rPr>
              <a:t> </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على الشكل المشار إليه؛ </a:t>
            </a:r>
            <a:br>
              <a:rPr lang="ar-MA" sz="1600" b="0" kern="100" dirty="0">
                <a:solidFill>
                  <a:prstClr val="black"/>
                </a:solidFill>
                <a:ea typeface="Calibri" panose="020F0502020204030204" pitchFamily="34" charset="0"/>
              </a:rPr>
            </a:br>
            <a:r>
              <a:rPr lang="ar-MA" sz="1600" b="0" kern="100" dirty="0">
                <a:solidFill>
                  <a:prstClr val="black"/>
                </a:solidFill>
                <a:ea typeface="Calibri" panose="020F0502020204030204" pitchFamily="34" charset="0"/>
              </a:rPr>
              <a:t>2. </a:t>
            </a:r>
            <a:r>
              <a:rPr lang="ar-MA" sz="1800" b="0" kern="100" dirty="0">
                <a:solidFill>
                  <a:prstClr val="black"/>
                </a:solidFill>
                <a:ea typeface="Calibri" panose="020F0502020204030204" pitchFamily="34" charset="0"/>
              </a:rPr>
              <a:t>ترسم اللوحة على ورقة للعرض تلصق بشكل دائم؛</a:t>
            </a:r>
            <a:br>
              <a:rPr lang="ar-MA" sz="1800" b="0" kern="100" dirty="0">
                <a:solidFill>
                  <a:prstClr val="black"/>
                </a:solidFill>
                <a:ea typeface="Calibri" panose="020F0502020204030204" pitchFamily="34" charset="0"/>
              </a:rPr>
            </a:br>
            <a:r>
              <a:rPr lang="ar-MA" sz="1600" b="0" kern="100" dirty="0">
                <a:solidFill>
                  <a:prstClr val="black"/>
                </a:solidFill>
                <a:ea typeface="Calibri" panose="020F0502020204030204" pitchFamily="34" charset="0"/>
              </a:rPr>
              <a:t>3. يتم </a:t>
            </a: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إغناؤها </a:t>
            </a:r>
            <a:r>
              <a:rPr kumimoji="0" lang="ar-MA" sz="1600" b="0" i="0" u="none" strike="noStrike" kern="100" cap="none" spc="0" normalizeH="0" baseline="0" noProof="0" dirty="0">
                <a:ln>
                  <a:noFill/>
                </a:ln>
                <a:solidFill>
                  <a:srgbClr val="FF0000"/>
                </a:solidFill>
                <a:effectLst/>
                <a:uLnTx/>
                <a:uFillTx/>
                <a:ea typeface="Calibri" panose="020F0502020204030204" pitchFamily="34" charset="0"/>
              </a:rPr>
              <a:t>تدريجيا</a:t>
            </a: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بالحرف المقدم نهاية حصص تقديمه؛</a:t>
            </a:r>
            <a:br>
              <a:rPr kumimoji="0" lang="ar-MA" sz="16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4. تستثمر اللوحة في بداية النشاط الاعتيادي اليومي؛</a:t>
            </a:r>
            <a:br>
              <a:rPr kumimoji="0" lang="ar-MA" sz="16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5. يتم الرجوع إلى اللوحة متى كانت الحاجة لتذكير المتعلمين</a:t>
            </a:r>
            <a:br>
              <a:rPr kumimoji="0" lang="fr-FR" sz="1600" b="0" i="0" u="none" strike="noStrike" kern="100" cap="none" spc="0" normalizeH="0" baseline="0" noProof="0" dirty="0">
                <a:ln>
                  <a:noFill/>
                </a:ln>
                <a:solidFill>
                  <a:prstClr val="black"/>
                </a:solidFill>
                <a:effectLst/>
                <a:uLnTx/>
                <a:uFillTx/>
                <a:ea typeface="Calibri" panose="020F0502020204030204" pitchFamily="34" charset="0"/>
              </a:rPr>
            </a:br>
            <a:r>
              <a:rPr kumimoji="0" lang="fr-FR" sz="1600" b="0" i="0" u="none" strike="noStrike" kern="100" cap="none" spc="0" normalizeH="0" baseline="0" noProof="0" dirty="0">
                <a:ln>
                  <a:noFill/>
                </a:ln>
                <a:solidFill>
                  <a:prstClr val="black"/>
                </a:solidFill>
                <a:effectLst/>
                <a:uLnTx/>
                <a:uFillTx/>
                <a:ea typeface="Calibri" panose="020F0502020204030204" pitchFamily="34" charset="0"/>
              </a:rPr>
              <a:t>   </a:t>
            </a: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بالحروف المدروسة؛</a:t>
            </a:r>
            <a:br>
              <a:rPr lang="ar-MA" sz="1600" b="0" kern="100" dirty="0">
                <a:solidFill>
                  <a:prstClr val="black"/>
                </a:solidFill>
                <a:ea typeface="Calibri" panose="020F0502020204030204" pitchFamily="34" charset="0"/>
              </a:rPr>
            </a:br>
            <a:r>
              <a:rPr lang="ar-MA" sz="1600" b="0" kern="100" dirty="0">
                <a:solidFill>
                  <a:prstClr val="black"/>
                </a:solidFill>
                <a:ea typeface="Calibri" panose="020F0502020204030204" pitchFamily="34" charset="0"/>
              </a:rPr>
              <a:t>6. ينصح</a:t>
            </a: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بتعويد المتعلمين على قراءة لوحة المقاطع في أي وقت</a:t>
            </a:r>
            <a:br>
              <a:rPr kumimoji="0" lang="fr-FR" sz="1600" b="0" i="0" u="none" strike="noStrike" kern="100" cap="none" spc="0" normalizeH="0" baseline="0" noProof="0" dirty="0">
                <a:ln>
                  <a:noFill/>
                </a:ln>
                <a:solidFill>
                  <a:prstClr val="black"/>
                </a:solidFill>
                <a:effectLst/>
                <a:uLnTx/>
                <a:uFillTx/>
                <a:ea typeface="Calibri" panose="020F0502020204030204" pitchFamily="34" charset="0"/>
              </a:rPr>
            </a:br>
            <a:r>
              <a:rPr kumimoji="0" lang="fr-FR" sz="1600" b="0" i="0" u="none" strike="noStrike" kern="100" cap="none" spc="0" normalizeH="0" baseline="0" noProof="0" dirty="0">
                <a:ln>
                  <a:noFill/>
                </a:ln>
                <a:solidFill>
                  <a:prstClr val="black"/>
                </a:solidFill>
                <a:effectLst/>
                <a:uLnTx/>
                <a:uFillTx/>
                <a:ea typeface="Calibri" panose="020F0502020204030204" pitchFamily="34" charset="0"/>
              </a:rPr>
              <a:t>   </a:t>
            </a: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متاح.  </a:t>
            </a:r>
            <a:br>
              <a:rPr kumimoji="0" lang="ar-MA" sz="1600" b="0" i="0" u="none" strike="noStrike" kern="100" cap="none" spc="0" normalizeH="0" baseline="0" noProof="0" dirty="0">
                <a:ln>
                  <a:noFill/>
                </a:ln>
                <a:solidFill>
                  <a:prstClr val="black"/>
                </a:solidFill>
                <a:effectLst/>
                <a:uLnTx/>
                <a:uFillTx/>
                <a:ea typeface="Calibri" panose="020F0502020204030204" pitchFamily="34" charset="0"/>
              </a:rPr>
            </a:br>
            <a:br>
              <a:rPr kumimoji="0" lang="ar-MA" sz="16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a:t>
            </a:r>
          </a:p>
        </p:txBody>
      </p:sp>
    </p:spTree>
    <p:extLst>
      <p:ext uri="{BB962C8B-B14F-4D97-AF65-F5344CB8AC3E}">
        <p14:creationId xmlns:p14="http://schemas.microsoft.com/office/powerpoint/2010/main" val="368181018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733973" y="756000"/>
            <a:ext cx="6840000"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يمر لقراءة لوحة المقاطع؟</a:t>
            </a:r>
            <a:r>
              <a:rPr lang="f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(خاص بالفئة د)</a:t>
            </a:r>
            <a:r>
              <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timer_5min">
            <a:hlinkClick r:id="" action="ppaction://media"/>
            <a:extLst>
              <a:ext uri="{FF2B5EF4-FFF2-40B4-BE49-F238E27FC236}">
                <a16:creationId xmlns:a16="http://schemas.microsoft.com/office/drawing/2014/main" id="{E446B506-FFCA-7DAA-0356-66060044F9ED}"/>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4"/>
          <a:stretch>
            <a:fillRect/>
          </a:stretch>
        </p:blipFill>
        <p:spPr>
          <a:xfrm>
            <a:off x="2592387" y="1952769"/>
            <a:ext cx="3959225" cy="3959225"/>
          </a:xfrm>
        </p:spPr>
      </p:pic>
      <p:pic>
        <p:nvPicPr>
          <p:cNvPr id="18" name="Image 17" descr="Une image contenant noir, obscurité&#10;&#10;Le contenu généré par l’IA peut être incorrect.">
            <a:extLst>
              <a:ext uri="{FF2B5EF4-FFF2-40B4-BE49-F238E27FC236}">
                <a16:creationId xmlns:a16="http://schemas.microsoft.com/office/drawing/2014/main" id="{41023A8E-36BD-D922-8556-2DFD316B01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6"/>
          <a:srcRect/>
          <a:stretch>
            <a:fillRect/>
          </a:stretch>
        </p:blipFill>
        <p:spPr>
          <a:xfrm>
            <a:off x="7993063" y="756000"/>
            <a:ext cx="718228" cy="718228"/>
          </a:xfrm>
        </p:spPr>
      </p:pic>
      <p:pic>
        <p:nvPicPr>
          <p:cNvPr id="2" name="Google Shape;86;p130">
            <a:extLst>
              <a:ext uri="{FF2B5EF4-FFF2-40B4-BE49-F238E27FC236}">
                <a16:creationId xmlns:a16="http://schemas.microsoft.com/office/drawing/2014/main" id="{4F5D7775-B764-6D7E-0C8F-0CAC5D44679F}"/>
              </a:ext>
            </a:extLst>
          </p:cNvPr>
          <p:cNvPicPr preferRelativeResize="0"/>
          <p:nvPr/>
        </p:nvPicPr>
        <p:blipFill rotWithShape="1">
          <a:blip r:embed="rId7">
            <a:alphaModFix/>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8CA48914-E190-043E-54EF-A0ADC833C52D}"/>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4" name="Google Shape;88;p130">
            <a:extLst>
              <a:ext uri="{FF2B5EF4-FFF2-40B4-BE49-F238E27FC236}">
                <a16:creationId xmlns:a16="http://schemas.microsoft.com/office/drawing/2014/main" id="{6A53DA35-8BE3-8A88-3E4C-97A94C32DC23}"/>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5" name="Google Shape;89;p130">
            <a:extLst>
              <a:ext uri="{FF2B5EF4-FFF2-40B4-BE49-F238E27FC236}">
                <a16:creationId xmlns:a16="http://schemas.microsoft.com/office/drawing/2014/main" id="{3B5CD423-9067-5974-EF4D-25B23A187901}"/>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6" name="Google Shape;90;p130">
            <a:extLst>
              <a:ext uri="{FF2B5EF4-FFF2-40B4-BE49-F238E27FC236}">
                <a16:creationId xmlns:a16="http://schemas.microsoft.com/office/drawing/2014/main" id="{05F9530C-C01D-270A-DB52-49A655FE11BF}"/>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FF5F45BD-B3F3-FCA2-009E-41C714D4C31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22" name="Google Shape;92;p130">
            <a:extLst>
              <a:ext uri="{FF2B5EF4-FFF2-40B4-BE49-F238E27FC236}">
                <a16:creationId xmlns:a16="http://schemas.microsoft.com/office/drawing/2014/main" id="{45281BEB-D919-6C3B-899C-CE07BCA0F130}"/>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3;p130">
            <a:extLst>
              <a:ext uri="{FF2B5EF4-FFF2-40B4-BE49-F238E27FC236}">
                <a16:creationId xmlns:a16="http://schemas.microsoft.com/office/drawing/2014/main" id="{54BB2B2D-C2B3-020F-9A2B-0CBF88058EB6}"/>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Google Shape;94;p130">
            <a:extLst>
              <a:ext uri="{FF2B5EF4-FFF2-40B4-BE49-F238E27FC236}">
                <a16:creationId xmlns:a16="http://schemas.microsoft.com/office/drawing/2014/main" id="{9AD244E6-A1BD-8362-F294-90CA8163EBBD}"/>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Google Shape;95;p130">
            <a:extLst>
              <a:ext uri="{FF2B5EF4-FFF2-40B4-BE49-F238E27FC236}">
                <a16:creationId xmlns:a16="http://schemas.microsoft.com/office/drawing/2014/main" id="{033983BE-9B39-C8A8-7222-A17FAF478A3B}"/>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034865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023" fill="hold"/>
                                        <p:tgtEl>
                                          <p:spTgt spid="17"/>
                                        </p:tgtEl>
                                      </p:cBhvr>
                                    </p:cmd>
                                  </p:childTnLst>
                                </p:cTn>
                              </p:par>
                            </p:childTnLst>
                          </p:cTn>
                        </p:par>
                        <p:par>
                          <p:cTn id="7" fill="hold">
                            <p:stCondLst>
                              <p:cond delay="305023"/>
                            </p:stCondLst>
                            <p:childTnLst>
                              <p:par>
                                <p:cTn id="8" presetID="1" presetClass="entr" presetSubtype="0" fill="hold" nodeType="after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7"/>
                </p:tgtEl>
              </p:cMediaNode>
            </p:video>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11"/>
          <p:cNvSpPr txBox="1">
            <a:spLocks noGrp="1"/>
          </p:cNvSpPr>
          <p:nvPr>
            <p:ph type="title"/>
          </p:nvPr>
        </p:nvSpPr>
        <p:spPr>
          <a:xfrm>
            <a:off x="726046" y="957953"/>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بِدايَةً؛  ستتعلمون قراءة مجموعة من الكلمات. </a:t>
            </a:r>
            <a:endParaRPr sz="2400" dirty="0">
              <a:solidFill>
                <a:schemeClr val="bg1">
                  <a:lumMod val="50000"/>
                </a:schemeClr>
              </a:solidFill>
            </a:endParaRPr>
          </a:p>
        </p:txBody>
      </p:sp>
      <p:pic>
        <p:nvPicPr>
          <p:cNvPr id="7" name="Espace réservé pour une image  6">
            <a:extLst>
              <a:ext uri="{FF2B5EF4-FFF2-40B4-BE49-F238E27FC236}">
                <a16:creationId xmlns:a16="http://schemas.microsoft.com/office/drawing/2014/main" id="{720199B6-0825-C5F2-4B4F-0BDEEBE57FEE}"/>
              </a:ext>
            </a:extLst>
          </p:cNvPr>
          <p:cNvPicPr>
            <a:picLocks noGrp="1" noChangeAspect="1"/>
          </p:cNvPicPr>
          <p:nvPr>
            <p:ph type="pic" idx="3"/>
          </p:nvPr>
        </p:nvPicPr>
        <p:blipFill>
          <a:blip r:embed="rId3"/>
          <a:srcRect/>
          <a:stretch>
            <a:fillRect/>
          </a:stretch>
        </p:blipFill>
        <p:spPr>
          <a:xfrm>
            <a:off x="7959725" y="719138"/>
            <a:ext cx="792000" cy="792000"/>
          </a:xfrm>
          <a:prstGeom prst="rect">
            <a:avLst/>
          </a:prstGeom>
          <a:noFill/>
          <a:ln>
            <a:noFill/>
          </a:ln>
        </p:spPr>
      </p:pic>
      <p:pic>
        <p:nvPicPr>
          <p:cNvPr id="5" name="Google Shape;86;p130">
            <a:extLst>
              <a:ext uri="{FF2B5EF4-FFF2-40B4-BE49-F238E27FC236}">
                <a16:creationId xmlns:a16="http://schemas.microsoft.com/office/drawing/2014/main" id="{69A35AD7-88B2-E588-19C7-75D9015BFEA3}"/>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6" name="Google Shape;87;p130">
            <a:extLst>
              <a:ext uri="{FF2B5EF4-FFF2-40B4-BE49-F238E27FC236}">
                <a16:creationId xmlns:a16="http://schemas.microsoft.com/office/drawing/2014/main" id="{5076C8A9-B313-163C-3009-036EA1A91381}"/>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1CB6F570-97DB-7E33-9ECE-F869C294DE23}"/>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397270F5-84FA-43E4-A913-3D07275D3CE0}"/>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0" name="Google Shape;90;p130">
            <a:extLst>
              <a:ext uri="{FF2B5EF4-FFF2-40B4-BE49-F238E27FC236}">
                <a16:creationId xmlns:a16="http://schemas.microsoft.com/office/drawing/2014/main" id="{CA062AE4-47F6-528F-A1AB-3BAAF6C51447}"/>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11" name="Google Shape;91;p130">
            <a:extLst>
              <a:ext uri="{FF2B5EF4-FFF2-40B4-BE49-F238E27FC236}">
                <a16:creationId xmlns:a16="http://schemas.microsoft.com/office/drawing/2014/main" id="{EC0F0EF0-AA68-7568-46BD-F490EA9C696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2" name="Google Shape;92;p130">
            <a:extLst>
              <a:ext uri="{FF2B5EF4-FFF2-40B4-BE49-F238E27FC236}">
                <a16:creationId xmlns:a16="http://schemas.microsoft.com/office/drawing/2014/main" id="{0AF72ED7-016F-E88D-6F7E-E3F2BEFF941D}"/>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Google Shape;93;p130">
            <a:extLst>
              <a:ext uri="{FF2B5EF4-FFF2-40B4-BE49-F238E27FC236}">
                <a16:creationId xmlns:a16="http://schemas.microsoft.com/office/drawing/2014/main" id="{7B226E55-9278-C6D7-8791-47D76E8A3E42}"/>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4;p130">
            <a:extLst>
              <a:ext uri="{FF2B5EF4-FFF2-40B4-BE49-F238E27FC236}">
                <a16:creationId xmlns:a16="http://schemas.microsoft.com/office/drawing/2014/main" id="{82A90668-4A91-F020-A4BD-AEC2BA0276AB}"/>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Google Shape;95;p130">
            <a:extLst>
              <a:ext uri="{FF2B5EF4-FFF2-40B4-BE49-F238E27FC236}">
                <a16:creationId xmlns:a16="http://schemas.microsoft.com/office/drawing/2014/main" id="{8F6079B1-FAED-F3BD-3C70-43255966CC39}"/>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Google Shape;1435;p14">
            <a:extLst>
              <a:ext uri="{FF2B5EF4-FFF2-40B4-BE49-F238E27FC236}">
                <a16:creationId xmlns:a16="http://schemas.microsoft.com/office/drawing/2014/main" id="{85A461B8-B206-1B1C-EFD2-FED72FC2E89A}"/>
              </a:ext>
            </a:extLst>
          </p:cNvPr>
          <p:cNvSpPr/>
          <p:nvPr/>
        </p:nvSpPr>
        <p:spPr>
          <a:xfrm>
            <a:off x="4915107" y="2696246"/>
            <a:ext cx="2827175" cy="1819470"/>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16" name="Google Shape;1443;p15">
            <a:extLst>
              <a:ext uri="{FF2B5EF4-FFF2-40B4-BE49-F238E27FC236}">
                <a16:creationId xmlns:a16="http://schemas.microsoft.com/office/drawing/2014/main" id="{6D1E30CA-C50A-D991-C507-FDC8A78A8861}"/>
              </a:ext>
            </a:extLst>
          </p:cNvPr>
          <p:cNvSpPr/>
          <p:nvPr/>
        </p:nvSpPr>
        <p:spPr>
          <a:xfrm>
            <a:off x="1658069" y="2696246"/>
            <a:ext cx="2827175" cy="1819470"/>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9" name="Google Shape;1419;p12"/>
          <p:cNvSpPr txBox="1">
            <a:spLocks noGrp="1"/>
          </p:cNvSpPr>
          <p:nvPr>
            <p:ph type="title"/>
          </p:nvPr>
        </p:nvSpPr>
        <p:spPr>
          <a:xfrm>
            <a:off x="784173" y="756000"/>
            <a:ext cx="6840000" cy="61200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(يشير الأستاذ إلى تلميذ مع النطق باسمه)  أَنْتَ ...... رَدِّدوا:  أَنْتَ</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sz="2400" dirty="0">
              <a:solidFill>
                <a:schemeClr val="bg1">
                  <a:lumMod val="50000"/>
                </a:schemeClr>
              </a:solidFill>
            </a:endParaRPr>
          </a:p>
        </p:txBody>
      </p:sp>
      <p:sp>
        <p:nvSpPr>
          <p:cNvPr id="2" name="Google Shape;1451;p16">
            <a:extLst>
              <a:ext uri="{FF2B5EF4-FFF2-40B4-BE49-F238E27FC236}">
                <a16:creationId xmlns:a16="http://schemas.microsoft.com/office/drawing/2014/main" id="{80A7F61B-35C0-69F5-12A5-7BE2445A581B}"/>
              </a:ext>
            </a:extLst>
          </p:cNvPr>
          <p:cNvSpPr/>
          <p:nvPr/>
        </p:nvSpPr>
        <p:spPr>
          <a:xfrm>
            <a:off x="3361651" y="2841995"/>
            <a:ext cx="2827175" cy="1819470"/>
          </a:xfrm>
          <a:prstGeom prst="roundRect">
            <a:avLst>
              <a:gd name="adj" fmla="val 16667"/>
            </a:avLst>
          </a:pr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dirty="0">
                <a:solidFill>
                  <a:srgbClr val="424D7B"/>
                </a:solidFill>
                <a:latin typeface="Microsoft Uighur" panose="02000000000000000000" pitchFamily="2" charset="-78"/>
                <a:cs typeface="Microsoft Uighur" panose="02000000000000000000" pitchFamily="2" charset="-78"/>
              </a:rPr>
              <a:t>أَنْتَ</a:t>
            </a:r>
            <a:endParaRPr kumimoji="0"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pic>
        <p:nvPicPr>
          <p:cNvPr id="11" name="Espace réservé pour une image  10" descr="Une image contenant habits, sourire, dessin humoristique, clipart&#10;&#10;Le contenu généré par l’IA peut être incorrect.">
            <a:extLst>
              <a:ext uri="{FF2B5EF4-FFF2-40B4-BE49-F238E27FC236}">
                <a16:creationId xmlns:a16="http://schemas.microsoft.com/office/drawing/2014/main" id="{8A3EED99-78DC-FF28-0E0F-8D3011E86020}"/>
              </a:ext>
            </a:extLst>
          </p:cNvPr>
          <p:cNvPicPr>
            <a:picLocks noGrp="1" noChangeAspect="1"/>
          </p:cNvPicPr>
          <p:nvPr>
            <p:ph type="pic" idx="10"/>
          </p:nvPr>
        </p:nvPicPr>
        <p:blipFill>
          <a:blip r:embed="rId3"/>
          <a:srcRect/>
          <a:stretch>
            <a:fillRect/>
          </a:stretch>
        </p:blipFill>
        <p:spPr>
          <a:xfrm>
            <a:off x="8000765" y="756000"/>
            <a:ext cx="718123" cy="718123"/>
          </a:xfrm>
        </p:spPr>
      </p:pic>
      <p:pic>
        <p:nvPicPr>
          <p:cNvPr id="3" name="Google Shape;86;p130">
            <a:extLst>
              <a:ext uri="{FF2B5EF4-FFF2-40B4-BE49-F238E27FC236}">
                <a16:creationId xmlns:a16="http://schemas.microsoft.com/office/drawing/2014/main" id="{96C000DB-6AB5-445B-57A1-77EF5E5CE82F}"/>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4" name="Google Shape;87;p130">
            <a:extLst>
              <a:ext uri="{FF2B5EF4-FFF2-40B4-BE49-F238E27FC236}">
                <a16:creationId xmlns:a16="http://schemas.microsoft.com/office/drawing/2014/main" id="{419E1C24-FF14-0C3C-69F0-14174E00AFFB}"/>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6" name="Google Shape;88;p130">
            <a:extLst>
              <a:ext uri="{FF2B5EF4-FFF2-40B4-BE49-F238E27FC236}">
                <a16:creationId xmlns:a16="http://schemas.microsoft.com/office/drawing/2014/main" id="{9C13056C-A412-72B8-6A69-FEADF1CC463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D70F4E13-4F46-C679-F5C6-8CA931416187}"/>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24C86949-4F9A-79C6-AB8A-2B7F3E9B9D35}"/>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592D957A-F228-83A4-8F58-06955D785AA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4B8DDE5F-C234-23D5-E8A7-F5C5CAFD1320}"/>
              </a:ext>
            </a:extLst>
          </p:cNvPr>
          <p:cNvSpPr/>
          <p:nvPr/>
        </p:nvSpPr>
        <p:spPr>
          <a:xfrm>
            <a:off x="351523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3;p130">
            <a:extLst>
              <a:ext uri="{FF2B5EF4-FFF2-40B4-BE49-F238E27FC236}">
                <a16:creationId xmlns:a16="http://schemas.microsoft.com/office/drawing/2014/main" id="{45755DA8-E273-83D1-0FA1-9543C3918900}"/>
              </a:ext>
            </a:extLst>
          </p:cNvPr>
          <p:cNvSpPr/>
          <p:nvPr/>
        </p:nvSpPr>
        <p:spPr>
          <a:xfrm>
            <a:off x="398069"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Google Shape;94;p130">
            <a:extLst>
              <a:ext uri="{FF2B5EF4-FFF2-40B4-BE49-F238E27FC236}">
                <a16:creationId xmlns:a16="http://schemas.microsoft.com/office/drawing/2014/main" id="{14E03E81-39A1-48D1-847E-4411491FA4F8}"/>
              </a:ext>
            </a:extLst>
          </p:cNvPr>
          <p:cNvSpPr/>
          <p:nvPr/>
        </p:nvSpPr>
        <p:spPr>
          <a:xfrm>
            <a:off x="507211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معــــــــــجم</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5;p130">
            <a:extLst>
              <a:ext uri="{FF2B5EF4-FFF2-40B4-BE49-F238E27FC236}">
                <a16:creationId xmlns:a16="http://schemas.microsoft.com/office/drawing/2014/main" id="{C7039A89-6C5D-6B50-F16F-65482E77629B}"/>
              </a:ext>
            </a:extLst>
          </p:cNvPr>
          <p:cNvSpPr/>
          <p:nvPr/>
        </p:nvSpPr>
        <p:spPr>
          <a:xfrm>
            <a:off x="1956654" y="131773"/>
            <a:ext cx="1260000" cy="288000"/>
          </a:xfrm>
          <a:prstGeom prst="rect">
            <a:avLst/>
          </a:prstGeom>
        </p:spPr>
        <p:txBody>
          <a:bodyPr spcFirstLastPara="1" wrap="square" lIns="91425" tIns="45700" rIns="91425" bIns="45700" anchor="ctr" anchorCtr="0">
            <a:noAutofit/>
          </a:bodyPr>
          <a:lstStyle/>
          <a:p>
            <a:pPr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كتابة</a:t>
            </a:r>
            <a:endParaRPr sz="2000" b="1" dirty="0">
              <a:solidFill>
                <a:srgbClr val="565F88">
                  <a:alpha val="20000"/>
                </a:srgbClr>
              </a:solidFill>
              <a:latin typeface="Microsoft Uighur" panose="02000000000000000000" pitchFamily="2" charset="-78"/>
              <a:cs typeface="Microsoft Uighur" panose="02000000000000000000" pitchFamily="2" charset="-78"/>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7" name="Google Shape;1427;p13"/>
          <p:cNvSpPr txBox="1">
            <a:spLocks noGrp="1"/>
          </p:cNvSpPr>
          <p:nvPr>
            <p:ph type="title"/>
          </p:nvPr>
        </p:nvSpPr>
        <p:spPr>
          <a:xfrm>
            <a:off x="743533" y="756000"/>
            <a:ext cx="6840000" cy="61200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يشير الأستاذ إلى تلميذة مع النطق باسمها) أَنْتِ ........ رَدِّدوا: أَنْتِ</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a:t>
            </a:r>
            <a:endParaRPr sz="2400" b="1" dirty="0">
              <a:solidFill>
                <a:schemeClr val="bg1">
                  <a:lumMod val="50000"/>
                </a:schemeClr>
              </a:solidFill>
            </a:endParaRPr>
          </a:p>
        </p:txBody>
      </p:sp>
      <p:sp>
        <p:nvSpPr>
          <p:cNvPr id="2" name="Google Shape;1459;p17">
            <a:extLst>
              <a:ext uri="{FF2B5EF4-FFF2-40B4-BE49-F238E27FC236}">
                <a16:creationId xmlns:a16="http://schemas.microsoft.com/office/drawing/2014/main" id="{34A23951-60A0-FC7F-4008-42A4C6A1D7EE}"/>
              </a:ext>
            </a:extLst>
          </p:cNvPr>
          <p:cNvSpPr/>
          <p:nvPr/>
        </p:nvSpPr>
        <p:spPr>
          <a:xfrm>
            <a:off x="3158412" y="2586499"/>
            <a:ext cx="2827175" cy="1819470"/>
          </a:xfrm>
          <a:prstGeom prst="roundRect">
            <a:avLst>
              <a:gd name="adj" fmla="val 16667"/>
            </a:avLst>
          </a:pr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80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pic>
        <p:nvPicPr>
          <p:cNvPr id="17" name="Google Shape;86;p130">
            <a:extLst>
              <a:ext uri="{FF2B5EF4-FFF2-40B4-BE49-F238E27FC236}">
                <a16:creationId xmlns:a16="http://schemas.microsoft.com/office/drawing/2014/main" id="{BF659755-83F0-F212-49D7-4419136D087F}"/>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8" name="Google Shape;87;p130">
            <a:extLst>
              <a:ext uri="{FF2B5EF4-FFF2-40B4-BE49-F238E27FC236}">
                <a16:creationId xmlns:a16="http://schemas.microsoft.com/office/drawing/2014/main" id="{05A2C2EB-5C2E-72E7-45CE-9F7CB74CA96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9" name="Google Shape;88;p130">
            <a:extLst>
              <a:ext uri="{FF2B5EF4-FFF2-40B4-BE49-F238E27FC236}">
                <a16:creationId xmlns:a16="http://schemas.microsoft.com/office/drawing/2014/main" id="{C5BA05DB-066B-F9FF-0E53-E69677D25E9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0" name="Google Shape;89;p130">
            <a:extLst>
              <a:ext uri="{FF2B5EF4-FFF2-40B4-BE49-F238E27FC236}">
                <a16:creationId xmlns:a16="http://schemas.microsoft.com/office/drawing/2014/main" id="{015E8F4A-B458-BF6B-E4FB-A89E3FBEC616}"/>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21" name="Google Shape;90;p130">
            <a:extLst>
              <a:ext uri="{FF2B5EF4-FFF2-40B4-BE49-F238E27FC236}">
                <a16:creationId xmlns:a16="http://schemas.microsoft.com/office/drawing/2014/main" id="{06A08CDA-840D-DF6A-E577-F9F9254159A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2" name="Google Shape;91;p130">
            <a:extLst>
              <a:ext uri="{FF2B5EF4-FFF2-40B4-BE49-F238E27FC236}">
                <a16:creationId xmlns:a16="http://schemas.microsoft.com/office/drawing/2014/main" id="{ECE8CDE1-51E3-0DDB-7638-07E10F8A2F3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23" name="Google Shape;92;p130">
            <a:extLst>
              <a:ext uri="{FF2B5EF4-FFF2-40B4-BE49-F238E27FC236}">
                <a16:creationId xmlns:a16="http://schemas.microsoft.com/office/drawing/2014/main" id="{0E9571E0-35F9-5306-A0D2-FEBD883260A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Google Shape;93;p130">
            <a:extLst>
              <a:ext uri="{FF2B5EF4-FFF2-40B4-BE49-F238E27FC236}">
                <a16:creationId xmlns:a16="http://schemas.microsoft.com/office/drawing/2014/main" id="{1969A18C-40A6-8B1B-646A-12970390228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Google Shape;94;p130">
            <a:extLst>
              <a:ext uri="{FF2B5EF4-FFF2-40B4-BE49-F238E27FC236}">
                <a16:creationId xmlns:a16="http://schemas.microsoft.com/office/drawing/2014/main" id="{1A126064-C21B-89B0-FF8E-207E175D9F0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Google Shape;95;p130">
            <a:extLst>
              <a:ext uri="{FF2B5EF4-FFF2-40B4-BE49-F238E27FC236}">
                <a16:creationId xmlns:a16="http://schemas.microsoft.com/office/drawing/2014/main" id="{D7920A22-33A4-7882-6D8C-8DD90C695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6" name="Espace réservé pour une image  10" descr="Une image contenant habits, sourire, dessin humoristique, clipart&#10;&#10;Le contenu généré par l’IA peut être incorrect.">
            <a:extLst>
              <a:ext uri="{FF2B5EF4-FFF2-40B4-BE49-F238E27FC236}">
                <a16:creationId xmlns:a16="http://schemas.microsoft.com/office/drawing/2014/main" id="{29AC9024-A150-0B19-60C9-B80AAB3978E6}"/>
              </a:ext>
            </a:extLst>
          </p:cNvPr>
          <p:cNvPicPr>
            <a:picLocks noGrp="1" noChangeAspect="1"/>
          </p:cNvPicPr>
          <p:nvPr>
            <p:ph type="pic" idx="10"/>
          </p:nvPr>
        </p:nvPicPr>
        <p:blipFill>
          <a:blip r:embed="rId8"/>
          <a:srcRect/>
          <a:stretch>
            <a:fillRect/>
          </a:stretch>
        </p:blipFill>
        <p:spPr>
          <a:xfrm>
            <a:off x="8000765" y="756000"/>
            <a:ext cx="718123" cy="718123"/>
          </a:xfrm>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66" name="Google Shape;1466;p18"/>
          <p:cNvSpPr/>
          <p:nvPr/>
        </p:nvSpPr>
        <p:spPr>
          <a:xfrm>
            <a:off x="1566604" y="2039710"/>
            <a:ext cx="2638169"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80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1467" name="Google Shape;1467;p18"/>
          <p:cNvSpPr/>
          <p:nvPr/>
        </p:nvSpPr>
        <p:spPr>
          <a:xfrm>
            <a:off x="4959530" y="2038722"/>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80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1468" name="Google Shape;1468;p18"/>
          <p:cNvSpPr/>
          <p:nvPr/>
        </p:nvSpPr>
        <p:spPr>
          <a:xfrm>
            <a:off x="4959530" y="4053233"/>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115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1469" name="Google Shape;1469;p18"/>
          <p:cNvSpPr/>
          <p:nvPr/>
        </p:nvSpPr>
        <p:spPr>
          <a:xfrm>
            <a:off x="1556128" y="4053233"/>
            <a:ext cx="2638800"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أَنْتَ</a:t>
            </a:r>
            <a:endParaRPr kumimoji="0" sz="80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1470" name="Google Shape;1470;p18"/>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نَقرأ معا. رددوا معي. </a:t>
            </a:r>
            <a:endParaRPr sz="2400" dirty="0">
              <a:solidFill>
                <a:schemeClr val="bg1">
                  <a:lumMod val="50000"/>
                </a:schemeClr>
              </a:solidFill>
            </a:endParaRPr>
          </a:p>
        </p:txBody>
      </p:sp>
      <p:pic>
        <p:nvPicPr>
          <p:cNvPr id="13" name="Google Shape;86;p130">
            <a:extLst>
              <a:ext uri="{FF2B5EF4-FFF2-40B4-BE49-F238E27FC236}">
                <a16:creationId xmlns:a16="http://schemas.microsoft.com/office/drawing/2014/main" id="{9C10EC5B-B67B-A7C0-6411-FACB48B79D43}"/>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4" name="Google Shape;87;p130">
            <a:extLst>
              <a:ext uri="{FF2B5EF4-FFF2-40B4-BE49-F238E27FC236}">
                <a16:creationId xmlns:a16="http://schemas.microsoft.com/office/drawing/2014/main" id="{7BFDCF4A-A147-B059-DE47-620DF056CA8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5" name="Google Shape;88;p130">
            <a:extLst>
              <a:ext uri="{FF2B5EF4-FFF2-40B4-BE49-F238E27FC236}">
                <a16:creationId xmlns:a16="http://schemas.microsoft.com/office/drawing/2014/main" id="{FAF9F0CA-CF24-D647-5916-A27A85B4966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6" name="Google Shape;89;p130">
            <a:extLst>
              <a:ext uri="{FF2B5EF4-FFF2-40B4-BE49-F238E27FC236}">
                <a16:creationId xmlns:a16="http://schemas.microsoft.com/office/drawing/2014/main" id="{99C150FB-266D-E59A-515C-F251E91F051F}"/>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7" name="Google Shape;90;p130">
            <a:extLst>
              <a:ext uri="{FF2B5EF4-FFF2-40B4-BE49-F238E27FC236}">
                <a16:creationId xmlns:a16="http://schemas.microsoft.com/office/drawing/2014/main" id="{20676AD7-D24E-0F10-71D8-120F80229E7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8" name="Google Shape;91;p130">
            <a:extLst>
              <a:ext uri="{FF2B5EF4-FFF2-40B4-BE49-F238E27FC236}">
                <a16:creationId xmlns:a16="http://schemas.microsoft.com/office/drawing/2014/main" id="{C4E8CFD6-AF7F-2B18-A5E2-42D33B70318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9" name="Google Shape;92;p130">
            <a:extLst>
              <a:ext uri="{FF2B5EF4-FFF2-40B4-BE49-F238E27FC236}">
                <a16:creationId xmlns:a16="http://schemas.microsoft.com/office/drawing/2014/main" id="{59CCE471-9469-8EA9-9476-9CB91A04939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3;p130">
            <a:extLst>
              <a:ext uri="{FF2B5EF4-FFF2-40B4-BE49-F238E27FC236}">
                <a16:creationId xmlns:a16="http://schemas.microsoft.com/office/drawing/2014/main" id="{EE12AA47-498C-CC0D-D256-0615BA2E623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4;p130">
            <a:extLst>
              <a:ext uri="{FF2B5EF4-FFF2-40B4-BE49-F238E27FC236}">
                <a16:creationId xmlns:a16="http://schemas.microsoft.com/office/drawing/2014/main" id="{88852FEA-6EDB-335A-0EC0-3B6A25AE93C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5;p130">
            <a:extLst>
              <a:ext uri="{FF2B5EF4-FFF2-40B4-BE49-F238E27FC236}">
                <a16:creationId xmlns:a16="http://schemas.microsoft.com/office/drawing/2014/main" id="{EA32DA88-BA6B-2461-FE0A-A892619EF3D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4B65FC-BA61-64D1-E38D-419AFA6C5D68}"/>
              </a:ext>
            </a:extLst>
          </p:cNvPr>
          <p:cNvPicPr>
            <a:picLocks noGrp="1" noChangeAspect="1"/>
          </p:cNvPicPr>
          <p:nvPr>
            <p:ph type="pic" idx="3"/>
          </p:nvPr>
        </p:nvPicPr>
        <p:blipFill>
          <a:blip r:embed="rId8"/>
          <a:srcRect/>
          <a:stretch>
            <a:fillRect/>
          </a:stretch>
        </p:blipFill>
        <p:spPr>
          <a:xfrm>
            <a:off x="7885113" y="648000"/>
            <a:ext cx="828000" cy="828000"/>
          </a:xfrm>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sp>
        <p:nvSpPr>
          <p:cNvPr id="1483" name="Google Shape;1483;p20"/>
          <p:cNvSpPr/>
          <p:nvPr/>
        </p:nvSpPr>
        <p:spPr>
          <a:xfrm>
            <a:off x="3346332" y="2245384"/>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أَنْتِ</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4" name="Google Shape;1484;p20"/>
          <p:cNvSpPr/>
          <p:nvPr/>
        </p:nvSpPr>
        <p:spPr>
          <a:xfrm>
            <a:off x="6039277" y="2245385"/>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أَنْتَ</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5" name="Google Shape;1485;p20"/>
          <p:cNvSpPr/>
          <p:nvPr/>
        </p:nvSpPr>
        <p:spPr>
          <a:xfrm>
            <a:off x="625033" y="225601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6" name="Google Shape;1486;p20"/>
          <p:cNvSpPr/>
          <p:nvPr/>
        </p:nvSpPr>
        <p:spPr>
          <a:xfrm>
            <a:off x="625033" y="417443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7" name="Google Shape;1487;p20"/>
          <p:cNvSpPr/>
          <p:nvPr/>
        </p:nvSpPr>
        <p:spPr>
          <a:xfrm>
            <a:off x="3346332" y="417443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8" name="Google Shape;1488;p20"/>
          <p:cNvSpPr/>
          <p:nvPr/>
        </p:nvSpPr>
        <p:spPr>
          <a:xfrm>
            <a:off x="6031662" y="4174438"/>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1489" name="Google Shape;1489;p20"/>
          <p:cNvSpPr txBox="1">
            <a:spLocks noGrp="1"/>
          </p:cNvSpPr>
          <p:nvPr>
            <p:ph type="title"/>
          </p:nvPr>
        </p:nvSpPr>
        <p:spPr>
          <a:xfrm>
            <a:off x="723813" y="728378"/>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الآن، أضيف إلى اللائحة، اسم صديقكم </a:t>
            </a:r>
            <a:r>
              <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وصديقتكم ....... و </a:t>
            </a:r>
            <a:r>
              <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و ....</a:t>
            </a:r>
            <a:endParaRPr sz="2400" b="1"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C59D986A-2632-74C8-24EF-BC15ACBAEE80}"/>
              </a:ext>
            </a:extLst>
          </p:cNvPr>
          <p:cNvPicPr>
            <a:picLocks noGrp="1" noChangeAspect="1"/>
          </p:cNvPicPr>
          <p:nvPr>
            <p:ph type="pic" idx="3"/>
          </p:nvPr>
        </p:nvPicPr>
        <p:blipFill>
          <a:blip r:embed="rId3"/>
          <a:srcRect/>
          <a:stretch>
            <a:fillRect/>
          </a:stretch>
        </p:blipFill>
        <p:spPr>
          <a:xfrm>
            <a:off x="7993063" y="620378"/>
            <a:ext cx="828000" cy="828000"/>
          </a:xfrm>
        </p:spPr>
      </p:pic>
      <p:pic>
        <p:nvPicPr>
          <p:cNvPr id="13" name="Google Shape;86;p130">
            <a:extLst>
              <a:ext uri="{FF2B5EF4-FFF2-40B4-BE49-F238E27FC236}">
                <a16:creationId xmlns:a16="http://schemas.microsoft.com/office/drawing/2014/main" id="{A00EFB7A-2A3E-E66C-53DB-9F1168C11845}"/>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14" name="Google Shape;87;p130">
            <a:extLst>
              <a:ext uri="{FF2B5EF4-FFF2-40B4-BE49-F238E27FC236}">
                <a16:creationId xmlns:a16="http://schemas.microsoft.com/office/drawing/2014/main" id="{759C40DE-FC09-B671-2E8C-0F67E968C711}"/>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5" name="Google Shape;88;p130">
            <a:extLst>
              <a:ext uri="{FF2B5EF4-FFF2-40B4-BE49-F238E27FC236}">
                <a16:creationId xmlns:a16="http://schemas.microsoft.com/office/drawing/2014/main" id="{1184E711-35FA-E400-0DD2-CC3749340359}"/>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6" name="Google Shape;89;p130">
            <a:extLst>
              <a:ext uri="{FF2B5EF4-FFF2-40B4-BE49-F238E27FC236}">
                <a16:creationId xmlns:a16="http://schemas.microsoft.com/office/drawing/2014/main" id="{10658D78-E97F-6A26-1688-BABC6E3544DD}"/>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7" name="Google Shape;90;p130">
            <a:extLst>
              <a:ext uri="{FF2B5EF4-FFF2-40B4-BE49-F238E27FC236}">
                <a16:creationId xmlns:a16="http://schemas.microsoft.com/office/drawing/2014/main" id="{FA44985C-7FA3-9F3E-30DB-A64B9EF3000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18" name="Google Shape;91;p130">
            <a:extLst>
              <a:ext uri="{FF2B5EF4-FFF2-40B4-BE49-F238E27FC236}">
                <a16:creationId xmlns:a16="http://schemas.microsoft.com/office/drawing/2014/main" id="{834026C5-7DF5-9106-6369-AD894BB54CE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19" name="Google Shape;92;p130">
            <a:extLst>
              <a:ext uri="{FF2B5EF4-FFF2-40B4-BE49-F238E27FC236}">
                <a16:creationId xmlns:a16="http://schemas.microsoft.com/office/drawing/2014/main" id="{609448F0-4407-6753-822D-BB5F29A08B8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3;p130">
            <a:extLst>
              <a:ext uri="{FF2B5EF4-FFF2-40B4-BE49-F238E27FC236}">
                <a16:creationId xmlns:a16="http://schemas.microsoft.com/office/drawing/2014/main" id="{C39AEB97-996D-A223-94C9-61106B36F12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4;p130">
            <a:extLst>
              <a:ext uri="{FF2B5EF4-FFF2-40B4-BE49-F238E27FC236}">
                <a16:creationId xmlns:a16="http://schemas.microsoft.com/office/drawing/2014/main" id="{74A58A8E-D327-0A8C-0AF4-DD1775AC2FD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5;p130">
            <a:extLst>
              <a:ext uri="{FF2B5EF4-FFF2-40B4-BE49-F238E27FC236}">
                <a16:creationId xmlns:a16="http://schemas.microsoft.com/office/drawing/2014/main" id="{A6034148-9873-78A3-E09C-AD3910B79A1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sp>
        <p:nvSpPr>
          <p:cNvPr id="1500" name="Google Shape;1500;p21"/>
          <p:cNvSpPr txBox="1">
            <a:spLocks noGrp="1"/>
          </p:cNvSpPr>
          <p:nvPr>
            <p:ph type="title"/>
          </p:nvPr>
        </p:nvSpPr>
        <p:spPr>
          <a:xfrm>
            <a:off x="73397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أنا أقرأ وأنتم ترددون بعدي. </a:t>
            </a:r>
            <a:endParaRPr sz="2400" dirty="0">
              <a:solidFill>
                <a:schemeClr val="bg1">
                  <a:lumMod val="50000"/>
                </a:schemeClr>
              </a:solidFill>
            </a:endParaRPr>
          </a:p>
        </p:txBody>
      </p:sp>
      <p:pic>
        <p:nvPicPr>
          <p:cNvPr id="34" name="Google Shape;86;p130">
            <a:extLst>
              <a:ext uri="{FF2B5EF4-FFF2-40B4-BE49-F238E27FC236}">
                <a16:creationId xmlns:a16="http://schemas.microsoft.com/office/drawing/2014/main" id="{631380F4-F39A-27A3-0563-E5DE8D3AB15E}"/>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35" name="Google Shape;87;p130">
            <a:extLst>
              <a:ext uri="{FF2B5EF4-FFF2-40B4-BE49-F238E27FC236}">
                <a16:creationId xmlns:a16="http://schemas.microsoft.com/office/drawing/2014/main" id="{86EE5A2C-C6AE-FB87-A47B-821B8B805C8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36" name="Google Shape;88;p130">
            <a:extLst>
              <a:ext uri="{FF2B5EF4-FFF2-40B4-BE49-F238E27FC236}">
                <a16:creationId xmlns:a16="http://schemas.microsoft.com/office/drawing/2014/main" id="{982B43D2-AEF8-E8A7-B6A9-649BBC753E4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37" name="Google Shape;89;p130">
            <a:extLst>
              <a:ext uri="{FF2B5EF4-FFF2-40B4-BE49-F238E27FC236}">
                <a16:creationId xmlns:a16="http://schemas.microsoft.com/office/drawing/2014/main" id="{FAFA1B2C-3D2B-8CFE-EE24-FFDCA4E23276}"/>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38" name="Google Shape;90;p130">
            <a:extLst>
              <a:ext uri="{FF2B5EF4-FFF2-40B4-BE49-F238E27FC236}">
                <a16:creationId xmlns:a16="http://schemas.microsoft.com/office/drawing/2014/main" id="{8258E0B0-2AE3-3565-080C-BC63A36D147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39" name="Google Shape;91;p130">
            <a:extLst>
              <a:ext uri="{FF2B5EF4-FFF2-40B4-BE49-F238E27FC236}">
                <a16:creationId xmlns:a16="http://schemas.microsoft.com/office/drawing/2014/main" id="{2506249B-31AE-A708-25EE-1E03E29F707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افتتاح الحصة</a:t>
            </a:r>
            <a:endParaRPr sz="1800" dirty="0">
              <a:latin typeface="Microsoft Uighur" panose="02000000000000000000" pitchFamily="2" charset="-78"/>
              <a:cs typeface="Microsoft Uighur" panose="02000000000000000000" pitchFamily="2" charset="-78"/>
            </a:endParaRPr>
          </a:p>
        </p:txBody>
      </p:sp>
      <p:sp>
        <p:nvSpPr>
          <p:cNvPr id="40" name="Google Shape;92;p130">
            <a:extLst>
              <a:ext uri="{FF2B5EF4-FFF2-40B4-BE49-F238E27FC236}">
                <a16:creationId xmlns:a16="http://schemas.microsoft.com/office/drawing/2014/main" id="{156F1EA2-ED60-800F-26E0-5514BA4888E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41" name="Google Shape;93;p130">
            <a:extLst>
              <a:ext uri="{FF2B5EF4-FFF2-40B4-BE49-F238E27FC236}">
                <a16:creationId xmlns:a16="http://schemas.microsoft.com/office/drawing/2014/main" id="{F76DDBE1-230D-A1D9-FA1B-8F5CBF53CDD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42" name="Google Shape;94;p130">
            <a:extLst>
              <a:ext uri="{FF2B5EF4-FFF2-40B4-BE49-F238E27FC236}">
                <a16:creationId xmlns:a16="http://schemas.microsoft.com/office/drawing/2014/main" id="{6D516584-0234-0D8D-EDE4-5B50F28A3FF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43" name="Google Shape;95;p130">
            <a:extLst>
              <a:ext uri="{FF2B5EF4-FFF2-40B4-BE49-F238E27FC236}">
                <a16:creationId xmlns:a16="http://schemas.microsoft.com/office/drawing/2014/main" id="{7299EE5F-2465-1346-DD56-5087B404E2F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 name="Google Shape;1483;p20">
            <a:extLst>
              <a:ext uri="{FF2B5EF4-FFF2-40B4-BE49-F238E27FC236}">
                <a16:creationId xmlns:a16="http://schemas.microsoft.com/office/drawing/2014/main" id="{B6D92325-CF83-8C44-FB59-B661C68BA5DB}"/>
              </a:ext>
            </a:extLst>
          </p:cNvPr>
          <p:cNvSpPr/>
          <p:nvPr/>
        </p:nvSpPr>
        <p:spPr>
          <a:xfrm>
            <a:off x="3346332" y="2245384"/>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أَنْتِ</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4" name="Google Shape;1484;p20">
            <a:extLst>
              <a:ext uri="{FF2B5EF4-FFF2-40B4-BE49-F238E27FC236}">
                <a16:creationId xmlns:a16="http://schemas.microsoft.com/office/drawing/2014/main" id="{5C019191-E06B-2DC1-72D4-A95222882302}"/>
              </a:ext>
            </a:extLst>
          </p:cNvPr>
          <p:cNvSpPr/>
          <p:nvPr/>
        </p:nvSpPr>
        <p:spPr>
          <a:xfrm>
            <a:off x="6039277" y="2245385"/>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أَنْتَ</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6" name="Google Shape;1485;p20">
            <a:extLst>
              <a:ext uri="{FF2B5EF4-FFF2-40B4-BE49-F238E27FC236}">
                <a16:creationId xmlns:a16="http://schemas.microsoft.com/office/drawing/2014/main" id="{5C13C247-1C3A-23BA-7C03-563750EC80E1}"/>
              </a:ext>
            </a:extLst>
          </p:cNvPr>
          <p:cNvSpPr/>
          <p:nvPr/>
        </p:nvSpPr>
        <p:spPr>
          <a:xfrm>
            <a:off x="625033" y="225601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7" name="Google Shape;1486;p20">
            <a:extLst>
              <a:ext uri="{FF2B5EF4-FFF2-40B4-BE49-F238E27FC236}">
                <a16:creationId xmlns:a16="http://schemas.microsoft.com/office/drawing/2014/main" id="{76CAA7F4-7620-AED0-A76F-B4F2129D5058}"/>
              </a:ext>
            </a:extLst>
          </p:cNvPr>
          <p:cNvSpPr/>
          <p:nvPr/>
        </p:nvSpPr>
        <p:spPr>
          <a:xfrm>
            <a:off x="625033" y="417443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8" name="Google Shape;1487;p20">
            <a:extLst>
              <a:ext uri="{FF2B5EF4-FFF2-40B4-BE49-F238E27FC236}">
                <a16:creationId xmlns:a16="http://schemas.microsoft.com/office/drawing/2014/main" id="{83E84AC9-6A86-C9B8-4C6B-9ACA5A13E704}"/>
              </a:ext>
            </a:extLst>
          </p:cNvPr>
          <p:cNvSpPr/>
          <p:nvPr/>
        </p:nvSpPr>
        <p:spPr>
          <a:xfrm>
            <a:off x="3346332" y="4174437"/>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sp>
        <p:nvSpPr>
          <p:cNvPr id="9" name="Google Shape;1488;p20">
            <a:extLst>
              <a:ext uri="{FF2B5EF4-FFF2-40B4-BE49-F238E27FC236}">
                <a16:creationId xmlns:a16="http://schemas.microsoft.com/office/drawing/2014/main" id="{D0E4FDF5-5804-9067-172E-A50237F6B6EE}"/>
              </a:ext>
            </a:extLst>
          </p:cNvPr>
          <p:cNvSpPr/>
          <p:nvPr/>
        </p:nvSpPr>
        <p:spPr>
          <a:xfrm>
            <a:off x="6031662" y="4174438"/>
            <a:ext cx="2383972" cy="1530219"/>
          </a:xfrm>
          <a:prstGeom prst="roundRect">
            <a:avLst>
              <a:gd name="adj" fmla="val 16667"/>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8000" b="1" dirty="0">
                <a:solidFill>
                  <a:srgbClr val="424D7B"/>
                </a:solidFill>
                <a:latin typeface="Microsoft Uighur" panose="02000000000000000000" pitchFamily="2" charset="-78"/>
                <a:cs typeface="Microsoft Uighur" panose="02000000000000000000" pitchFamily="2" charset="-78"/>
                <a:sym typeface="Arial"/>
              </a:rPr>
              <a:t>...</a:t>
            </a:r>
            <a:endParaRPr sz="8000" b="1" dirty="0">
              <a:solidFill>
                <a:srgbClr val="424D7B"/>
              </a:solidFill>
              <a:latin typeface="Microsoft Uighur" panose="02000000000000000000" pitchFamily="2" charset="-78"/>
              <a:cs typeface="Microsoft Uighur" panose="02000000000000000000" pitchFamily="2" charset="-78"/>
              <a:sym typeface="Arial"/>
            </a:endParaRPr>
          </a:p>
        </p:txBody>
      </p:sp>
      <p:pic>
        <p:nvPicPr>
          <p:cNvPr id="12"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46DE576C-09B1-4ACA-78DE-C87425B44262}"/>
              </a:ext>
            </a:extLst>
          </p:cNvPr>
          <p:cNvPicPr>
            <a:picLocks noGrp="1" noChangeAspect="1"/>
          </p:cNvPicPr>
          <p:nvPr>
            <p:ph type="pic" idx="3"/>
          </p:nvPr>
        </p:nvPicPr>
        <p:blipFill>
          <a:blip r:embed="rId8"/>
          <a:srcRect/>
          <a:stretch>
            <a:fillRect/>
          </a:stretch>
        </p:blipFill>
        <p:spPr>
          <a:xfrm>
            <a:off x="7959195" y="655075"/>
            <a:ext cx="791856" cy="791856"/>
          </a:xfrm>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A2BDE-E06C-7551-9D94-4907529FF2EC}"/>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8D7E874-C6BD-E1F0-08F8-8122AD627C5C}"/>
              </a:ext>
            </a:extLst>
          </p:cNvPr>
          <p:cNvSpPr>
            <a:spLocks noGrp="1"/>
          </p:cNvSpPr>
          <p:nvPr>
            <p:ph type="title"/>
          </p:nvPr>
        </p:nvSpPr>
        <p:spPr>
          <a:xfrm>
            <a:off x="326807" y="874536"/>
            <a:ext cx="7886700" cy="720000"/>
          </a:xfrm>
        </p:spPr>
        <p:txBody>
          <a:bodyPr/>
          <a:lstStyle/>
          <a:p>
            <a:r>
              <a:rPr lang="ar-MA" sz="4000" dirty="0"/>
              <a:t>مـــعــجـــم</a:t>
            </a:r>
            <a:endParaRPr lang="fr-MA" sz="4000" dirty="0"/>
          </a:p>
        </p:txBody>
      </p:sp>
      <p:pic>
        <p:nvPicPr>
          <p:cNvPr id="28" name="Image 27">
            <a:extLst>
              <a:ext uri="{FF2B5EF4-FFF2-40B4-BE49-F238E27FC236}">
                <a16:creationId xmlns:a16="http://schemas.microsoft.com/office/drawing/2014/main" id="{E93B20DA-BB1C-AB21-C874-620B4D32DA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785E062-9304-D1F9-FA5B-EECB00C9F195}"/>
              </a:ext>
            </a:extLst>
          </p:cNvPr>
          <p:cNvSpPr txBox="1">
            <a:spLocks/>
          </p:cNvSpPr>
          <p:nvPr/>
        </p:nvSpPr>
        <p:spPr>
          <a:xfrm>
            <a:off x="2097024" y="3087000"/>
            <a:ext cx="472497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مرافق المدرسة: </a:t>
            </a:r>
          </a:p>
          <a:p>
            <a:pPr marL="0" lvl="0" indent="0" algn="r" rtl="1">
              <a:buClr>
                <a:srgbClr val="424D7B"/>
              </a:buClr>
              <a:buSzPct val="50000"/>
              <a:buNone/>
            </a:pPr>
            <a:r>
              <a:rPr lang="ar-MA" sz="2800" b="1" dirty="0">
                <a:cs typeface="Microsoft Uighur" panose="02000000000000000000" pitchFamily="2" charset="-78"/>
              </a:rPr>
              <a:t>ساحة ــــ قاعة الدرس ــــ مكتب المدير ــــ مكتبة ــــ </a:t>
            </a:r>
          </a:p>
          <a:p>
            <a:pPr marL="0" lvl="0" indent="0" algn="r" rtl="1">
              <a:buClr>
                <a:srgbClr val="424D7B"/>
              </a:buClr>
              <a:buSzPct val="50000"/>
              <a:buNone/>
            </a:pPr>
            <a:r>
              <a:rPr lang="ar-MA" sz="2800" b="1" dirty="0">
                <a:cs typeface="Microsoft Uighur" panose="02000000000000000000" pitchFamily="2" charset="-78"/>
              </a:rPr>
              <a:t>مسرح ــــ حديقة المدرسة</a:t>
            </a:r>
            <a:r>
              <a:rPr lang="fr-FR" sz="2800" b="1" dirty="0">
                <a:cs typeface="Microsoft Uighur" panose="02000000000000000000" pitchFamily="2" charset="-78"/>
              </a:rPr>
              <a:t>.</a:t>
            </a:r>
            <a:endParaRPr lang="ar-MA" sz="2800" b="1" dirty="0">
              <a:cs typeface="Microsoft Uighur" panose="02000000000000000000" pitchFamily="2" charset="-78"/>
            </a:endParaRPr>
          </a:p>
          <a:p>
            <a:pPr marL="0" lvl="0" indent="0" algn="r" rtl="1">
              <a:buClr>
                <a:srgbClr val="424D7B"/>
              </a:buClr>
              <a:buSzPct val="50000"/>
              <a:buNone/>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D10F32C-7A2C-5EA1-92D7-A562F3EC6DA7}"/>
              </a:ext>
            </a:extLst>
          </p:cNvPr>
          <p:cNvSpPr txBox="1"/>
          <p:nvPr/>
        </p:nvSpPr>
        <p:spPr>
          <a:xfrm>
            <a:off x="6306877" y="1777877"/>
            <a:ext cx="864339"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معجم</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llipse 1">
            <a:extLst>
              <a:ext uri="{FF2B5EF4-FFF2-40B4-BE49-F238E27FC236}">
                <a16:creationId xmlns:a16="http://schemas.microsoft.com/office/drawing/2014/main" id="{D1B4AEBF-7D2F-FF74-6916-3FE157735236}"/>
              </a:ext>
            </a:extLst>
          </p:cNvPr>
          <p:cNvSpPr/>
          <p:nvPr/>
        </p:nvSpPr>
        <p:spPr>
          <a:xfrm>
            <a:off x="5138016"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3" name="Image 2">
            <a:extLst>
              <a:ext uri="{FF2B5EF4-FFF2-40B4-BE49-F238E27FC236}">
                <a16:creationId xmlns:a16="http://schemas.microsoft.com/office/drawing/2014/main" id="{57B28D2D-C025-85FB-3FA2-E8F9D9685228}"/>
              </a:ext>
            </a:extLst>
          </p:cNvPr>
          <p:cNvPicPr>
            <a:picLocks noChangeAspect="1"/>
          </p:cNvPicPr>
          <p:nvPr/>
        </p:nvPicPr>
        <p:blipFill>
          <a:blip r:embed="rId3"/>
          <a:srcRect/>
          <a:stretch/>
        </p:blipFill>
        <p:spPr>
          <a:xfrm>
            <a:off x="7234367" y="2051573"/>
            <a:ext cx="650176" cy="654612"/>
          </a:xfrm>
          <a:prstGeom prst="rect">
            <a:avLst/>
          </a:prstGeom>
        </p:spPr>
      </p:pic>
      <p:pic>
        <p:nvPicPr>
          <p:cNvPr id="5" name="Espace réservé pour une image  20">
            <a:extLst>
              <a:ext uri="{FF2B5EF4-FFF2-40B4-BE49-F238E27FC236}">
                <a16:creationId xmlns:a16="http://schemas.microsoft.com/office/drawing/2014/main" id="{E838F18E-31CB-EA25-51FF-2A6E8F674342}"/>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8989" y="1777877"/>
            <a:ext cx="540000" cy="540000"/>
          </a:xfrm>
          <a:prstGeom prst="rect">
            <a:avLst/>
          </a:prstGeom>
        </p:spPr>
      </p:pic>
    </p:spTree>
    <p:extLst>
      <p:ext uri="{BB962C8B-B14F-4D97-AF65-F5344CB8AC3E}">
        <p14:creationId xmlns:p14="http://schemas.microsoft.com/office/powerpoint/2010/main" val="2252859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12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pic>
        <p:nvPicPr>
          <p:cNvPr id="1591" name="Image 1590">
            <a:extLst>
              <a:ext uri="{FF2B5EF4-FFF2-40B4-BE49-F238E27FC236}">
                <a16:creationId xmlns:a16="http://schemas.microsoft.com/office/drawing/2014/main" id="{6306636E-6D68-1D5F-D7FF-BA05D9C60728}"/>
              </a:ext>
            </a:extLst>
          </p:cNvPr>
          <p:cNvPicPr>
            <a:picLocks noChangeAspect="1"/>
          </p:cNvPicPr>
          <p:nvPr/>
        </p:nvPicPr>
        <p:blipFill>
          <a:blip r:embed="rId3"/>
          <a:stretch>
            <a:fillRect/>
          </a:stretch>
        </p:blipFill>
        <p:spPr>
          <a:xfrm>
            <a:off x="5829761" y="1906383"/>
            <a:ext cx="1877558" cy="2052000"/>
          </a:xfrm>
          <a:prstGeom prst="rect">
            <a:avLst/>
          </a:prstGeom>
        </p:spPr>
      </p:pic>
      <p:sp>
        <p:nvSpPr>
          <p:cNvPr id="1572" name="Google Shape;1572;p23"/>
          <p:cNvSpPr txBox="1">
            <a:spLocks noGrp="1"/>
          </p:cNvSpPr>
          <p:nvPr>
            <p:ph type="title"/>
          </p:nvPr>
        </p:nvSpPr>
        <p:spPr>
          <a:xfrm>
            <a:off x="729790" y="81696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انتبهوا الآن. سوف نتعلم كلمات جديدة، سنستعملها للتحدث عن مرافق مدرستنا.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idx="14"/>
          </p:nvPr>
        </p:nvPicPr>
        <p:blipFill>
          <a:blip r:embed="rId4"/>
          <a:srcRect/>
          <a:stretch>
            <a:fillRect/>
          </a:stretch>
        </p:blipFill>
        <p:spPr>
          <a:xfrm>
            <a:off x="7993063" y="636960"/>
            <a:ext cx="792000" cy="792000"/>
          </a:xfrm>
        </p:spPr>
      </p:pic>
      <p:pic>
        <p:nvPicPr>
          <p:cNvPr id="2" name="Google Shape;86;p130">
            <a:extLst>
              <a:ext uri="{FF2B5EF4-FFF2-40B4-BE49-F238E27FC236}">
                <a16:creationId xmlns:a16="http://schemas.microsoft.com/office/drawing/2014/main" id="{B4C63E6B-5746-E1F3-ECC4-D804A53A42F1}"/>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F91BB4AE-6140-3C54-6D8D-451AFA61C1D0}"/>
              </a:ext>
            </a:extLst>
          </p:cNvPr>
          <p:cNvPicPr preferRelativeResize="0"/>
          <p:nvPr/>
        </p:nvPicPr>
        <p:blipFill rotWithShape="1">
          <a:blip r:embed="rId6">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F2557DA3-CC31-82EA-783B-6C1903B5A740}"/>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6" name="Google Shape;89;p130">
            <a:extLst>
              <a:ext uri="{FF2B5EF4-FFF2-40B4-BE49-F238E27FC236}">
                <a16:creationId xmlns:a16="http://schemas.microsoft.com/office/drawing/2014/main" id="{83552300-D367-CF3C-6928-6DC7C308F616}"/>
              </a:ext>
            </a:extLst>
          </p:cNvPr>
          <p:cNvPicPr preferRelativeResize="0"/>
          <p:nvPr/>
        </p:nvPicPr>
        <p:blipFill rotWithShape="1">
          <a:blip r:embed="rId8">
            <a:alphaModFix amt="20000"/>
          </a:blip>
          <a:srcRect/>
          <a:stretch/>
        </p:blipFill>
        <p:spPr>
          <a:xfrm>
            <a:off x="3226912" y="136738"/>
            <a:ext cx="278069" cy="278069"/>
          </a:xfrm>
          <a:prstGeom prst="rect">
            <a:avLst/>
          </a:prstGeom>
          <a:noFill/>
          <a:ln>
            <a:noFill/>
          </a:ln>
        </p:spPr>
      </p:pic>
      <p:pic>
        <p:nvPicPr>
          <p:cNvPr id="7" name="Google Shape;90;p130">
            <a:extLst>
              <a:ext uri="{FF2B5EF4-FFF2-40B4-BE49-F238E27FC236}">
                <a16:creationId xmlns:a16="http://schemas.microsoft.com/office/drawing/2014/main" id="{F4FBB04F-A7F5-A718-7337-820F10C78C5B}"/>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sp>
        <p:nvSpPr>
          <p:cNvPr id="8" name="Google Shape;91;p130">
            <a:extLst>
              <a:ext uri="{FF2B5EF4-FFF2-40B4-BE49-F238E27FC236}">
                <a16:creationId xmlns:a16="http://schemas.microsoft.com/office/drawing/2014/main" id="{1B020A71-E406-C9F9-58C6-6282741756C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92;p130">
            <a:extLst>
              <a:ext uri="{FF2B5EF4-FFF2-40B4-BE49-F238E27FC236}">
                <a16:creationId xmlns:a16="http://schemas.microsoft.com/office/drawing/2014/main" id="{FCD3F637-23C2-82D4-90DC-1F29048F369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Google Shape;93;p130">
            <a:extLst>
              <a:ext uri="{FF2B5EF4-FFF2-40B4-BE49-F238E27FC236}">
                <a16:creationId xmlns:a16="http://schemas.microsoft.com/office/drawing/2014/main" id="{55FD3270-7CCD-EACC-E8C0-101280FF64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4;p130">
            <a:extLst>
              <a:ext uri="{FF2B5EF4-FFF2-40B4-BE49-F238E27FC236}">
                <a16:creationId xmlns:a16="http://schemas.microsoft.com/office/drawing/2014/main" id="{5D1ED1D6-2EA7-0A6F-3AD9-2A23F75EF41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2" name="Google Shape;95;p130">
            <a:extLst>
              <a:ext uri="{FF2B5EF4-FFF2-40B4-BE49-F238E27FC236}">
                <a16:creationId xmlns:a16="http://schemas.microsoft.com/office/drawing/2014/main" id="{0215B396-2C00-7220-C138-0F8FEBAF963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589" name="Image 1588">
            <a:extLst>
              <a:ext uri="{FF2B5EF4-FFF2-40B4-BE49-F238E27FC236}">
                <a16:creationId xmlns:a16="http://schemas.microsoft.com/office/drawing/2014/main" id="{FC911EE8-FC27-50F0-2205-125764734E39}"/>
              </a:ext>
            </a:extLst>
          </p:cNvPr>
          <p:cNvPicPr>
            <a:picLocks noChangeAspect="1"/>
          </p:cNvPicPr>
          <p:nvPr/>
        </p:nvPicPr>
        <p:blipFill>
          <a:blip r:embed="rId10"/>
          <a:stretch>
            <a:fillRect/>
          </a:stretch>
        </p:blipFill>
        <p:spPr>
          <a:xfrm>
            <a:off x="1147863" y="1906383"/>
            <a:ext cx="1872967" cy="2052000"/>
          </a:xfrm>
          <a:prstGeom prst="rect">
            <a:avLst/>
          </a:prstGeom>
        </p:spPr>
      </p:pic>
      <p:pic>
        <p:nvPicPr>
          <p:cNvPr id="1590" name="Image 1589">
            <a:extLst>
              <a:ext uri="{FF2B5EF4-FFF2-40B4-BE49-F238E27FC236}">
                <a16:creationId xmlns:a16="http://schemas.microsoft.com/office/drawing/2014/main" id="{F50A8E48-AD21-14BC-B2B1-A6155B843581}"/>
              </a:ext>
            </a:extLst>
          </p:cNvPr>
          <p:cNvPicPr>
            <a:picLocks noChangeAspect="1"/>
          </p:cNvPicPr>
          <p:nvPr/>
        </p:nvPicPr>
        <p:blipFill rotWithShape="1">
          <a:blip r:embed="rId11"/>
          <a:srcRect t="-77" b="-77"/>
          <a:stretch>
            <a:fillRect/>
          </a:stretch>
        </p:blipFill>
        <p:spPr>
          <a:xfrm>
            <a:off x="5829761" y="4201384"/>
            <a:ext cx="1872966" cy="2052000"/>
          </a:xfrm>
          <a:prstGeom prst="rect">
            <a:avLst/>
          </a:prstGeom>
        </p:spPr>
      </p:pic>
      <p:pic>
        <p:nvPicPr>
          <p:cNvPr id="1593" name="Image 1592">
            <a:extLst>
              <a:ext uri="{FF2B5EF4-FFF2-40B4-BE49-F238E27FC236}">
                <a16:creationId xmlns:a16="http://schemas.microsoft.com/office/drawing/2014/main" id="{82770F14-93A8-1E1C-6E94-30BF6B4E7F5B}"/>
              </a:ext>
            </a:extLst>
          </p:cNvPr>
          <p:cNvPicPr>
            <a:picLocks noChangeAspect="1"/>
          </p:cNvPicPr>
          <p:nvPr/>
        </p:nvPicPr>
        <p:blipFill>
          <a:blip r:embed="rId12"/>
          <a:stretch>
            <a:fillRect/>
          </a:stretch>
        </p:blipFill>
        <p:spPr>
          <a:xfrm>
            <a:off x="3504981" y="1906383"/>
            <a:ext cx="1872966" cy="2052000"/>
          </a:xfrm>
          <a:prstGeom prst="rect">
            <a:avLst/>
          </a:prstGeom>
        </p:spPr>
      </p:pic>
      <p:pic>
        <p:nvPicPr>
          <p:cNvPr id="1594" name="Image 1593">
            <a:extLst>
              <a:ext uri="{FF2B5EF4-FFF2-40B4-BE49-F238E27FC236}">
                <a16:creationId xmlns:a16="http://schemas.microsoft.com/office/drawing/2014/main" id="{123CF18F-7802-8307-B7F3-A92723B0F1B2}"/>
              </a:ext>
            </a:extLst>
          </p:cNvPr>
          <p:cNvPicPr>
            <a:picLocks noChangeAspect="1"/>
          </p:cNvPicPr>
          <p:nvPr/>
        </p:nvPicPr>
        <p:blipFill>
          <a:blip r:embed="rId13"/>
          <a:stretch>
            <a:fillRect/>
          </a:stretch>
        </p:blipFill>
        <p:spPr>
          <a:xfrm>
            <a:off x="1147862" y="4201384"/>
            <a:ext cx="1872966" cy="2052000"/>
          </a:xfrm>
          <a:prstGeom prst="rect">
            <a:avLst/>
          </a:prstGeom>
        </p:spPr>
      </p:pic>
      <p:pic>
        <p:nvPicPr>
          <p:cNvPr id="1592" name="Image 1591">
            <a:extLst>
              <a:ext uri="{FF2B5EF4-FFF2-40B4-BE49-F238E27FC236}">
                <a16:creationId xmlns:a16="http://schemas.microsoft.com/office/drawing/2014/main" id="{C85F9D91-CD98-E763-FB4F-D8B626F903B3}"/>
              </a:ext>
            </a:extLst>
          </p:cNvPr>
          <p:cNvPicPr>
            <a:picLocks noChangeAspect="1"/>
          </p:cNvPicPr>
          <p:nvPr/>
        </p:nvPicPr>
        <p:blipFill>
          <a:blip r:embed="rId14"/>
          <a:stretch>
            <a:fillRect/>
          </a:stretch>
        </p:blipFill>
        <p:spPr>
          <a:xfrm>
            <a:off x="3504981" y="4195598"/>
            <a:ext cx="1872966" cy="2052000"/>
          </a:xfrm>
          <a:prstGeom prst="rect">
            <a:avLst/>
          </a:prstGeom>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92"/>
        <p:cNvGrpSpPr/>
        <p:nvPr/>
      </p:nvGrpSpPr>
      <p:grpSpPr>
        <a:xfrm>
          <a:off x="0" y="0"/>
          <a:ext cx="0" cy="0"/>
          <a:chOff x="0" y="0"/>
          <a:chExt cx="0" cy="0"/>
        </a:xfrm>
      </p:grpSpPr>
      <p:sp>
        <p:nvSpPr>
          <p:cNvPr id="1594" name="Google Shape;1594;p26"/>
          <p:cNvSpPr txBox="1">
            <a:spLocks noGrp="1"/>
          </p:cNvSpPr>
          <p:nvPr>
            <p:ph type="title"/>
          </p:nvPr>
        </p:nvSpPr>
        <p:spPr>
          <a:xfrm>
            <a:off x="729155" y="719856"/>
            <a:ext cx="6840000" cy="612000"/>
          </a:xfrm>
          <a:prstGeom prst="rect">
            <a:avLst/>
          </a:prstGeom>
          <a:noFill/>
          <a:ln>
            <a:noFill/>
          </a:ln>
        </p:spPr>
        <p:txBody>
          <a:bodyPr spcFirstLastPara="1" wrap="square" lIns="91425" tIns="45700" rIns="91425" bIns="45700" anchor="ctr" anchorCtr="0">
            <a:noAutofit/>
          </a:bodyPr>
          <a:lstStyle/>
          <a:p>
            <a:pPr>
              <a:lnSpc>
                <a:spcPct val="100000"/>
              </a:lnSpc>
              <a:buSzPct val="100000"/>
            </a:pPr>
            <a:r>
              <a:rPr lang="ar-MA" sz="2400" b="1" kern="1200" dirty="0">
                <a:solidFill>
                  <a:schemeClr val="bg1">
                    <a:lumMod val="50000"/>
                  </a:schemeClr>
                </a:solidFill>
                <a:ea typeface="Calibri" panose="020F0502020204030204" pitchFamily="34" charset="0"/>
              </a:rPr>
              <a:t>ماذا نسمي هذا المكان؟</a:t>
            </a:r>
            <a:r>
              <a:rPr lang="fr-FR" sz="2400" b="1" kern="1200" dirty="0">
                <a:solidFill>
                  <a:schemeClr val="bg1">
                    <a:lumMod val="50000"/>
                  </a:schemeClr>
                </a:solidFill>
                <a:ea typeface="Calibri" panose="020F0502020204030204" pitchFamily="34" charset="0"/>
              </a:rPr>
              <a:t>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B81ACB77-706F-1333-4AAC-46ABFFFBF416}"/>
              </a:ext>
            </a:extLst>
          </p:cNvPr>
          <p:cNvPicPr>
            <a:picLocks noGrp="1" noChangeAspect="1"/>
          </p:cNvPicPr>
          <p:nvPr>
            <p:ph type="pic" idx="3"/>
          </p:nvPr>
        </p:nvPicPr>
        <p:blipFill>
          <a:blip r:embed="rId3"/>
          <a:srcRect/>
          <a:stretch>
            <a:fillRect/>
          </a:stretch>
        </p:blipFill>
        <p:spPr>
          <a:xfrm>
            <a:off x="7885113" y="688572"/>
            <a:ext cx="828000" cy="828000"/>
          </a:xfrm>
        </p:spPr>
      </p:pic>
      <p:pic>
        <p:nvPicPr>
          <p:cNvPr id="2" name="Google Shape;86;p130">
            <a:extLst>
              <a:ext uri="{FF2B5EF4-FFF2-40B4-BE49-F238E27FC236}">
                <a16:creationId xmlns:a16="http://schemas.microsoft.com/office/drawing/2014/main" id="{F0976556-3A02-4A58-9C82-A740E5AFEE1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56FEAB82-CDE4-3B75-B980-C1954381966D}"/>
              </a:ext>
            </a:extLst>
          </p:cNvPr>
          <p:cNvPicPr preferRelativeResize="0"/>
          <p:nvPr/>
        </p:nvPicPr>
        <p:blipFill rotWithShape="1">
          <a:blip r:embed="rId5">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E43C56B9-DAB7-0F6F-E5C3-3D1295021B6D}"/>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7" name="Google Shape;89;p130">
            <a:extLst>
              <a:ext uri="{FF2B5EF4-FFF2-40B4-BE49-F238E27FC236}">
                <a16:creationId xmlns:a16="http://schemas.microsoft.com/office/drawing/2014/main" id="{50E7BF8A-3348-DF5E-651F-3E6042B62A3F}"/>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8" name="Google Shape;90;p130">
            <a:extLst>
              <a:ext uri="{FF2B5EF4-FFF2-40B4-BE49-F238E27FC236}">
                <a16:creationId xmlns:a16="http://schemas.microsoft.com/office/drawing/2014/main" id="{16931556-D3DC-2595-C7B8-B48E73CD3FAA}"/>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9" name="Google Shape;91;p130">
            <a:extLst>
              <a:ext uri="{FF2B5EF4-FFF2-40B4-BE49-F238E27FC236}">
                <a16:creationId xmlns:a16="http://schemas.microsoft.com/office/drawing/2014/main" id="{4A06B22C-1A3E-B27A-F17B-96CD741B70A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92;p130">
            <a:extLst>
              <a:ext uri="{FF2B5EF4-FFF2-40B4-BE49-F238E27FC236}">
                <a16:creationId xmlns:a16="http://schemas.microsoft.com/office/drawing/2014/main" id="{88EF0206-D38B-2BD8-F40A-FCD64B6B05C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Google Shape;93;p130">
            <a:extLst>
              <a:ext uri="{FF2B5EF4-FFF2-40B4-BE49-F238E27FC236}">
                <a16:creationId xmlns:a16="http://schemas.microsoft.com/office/drawing/2014/main" id="{BBC253F1-CADD-648D-A262-788EFD350BC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Google Shape;94;p130">
            <a:extLst>
              <a:ext uri="{FF2B5EF4-FFF2-40B4-BE49-F238E27FC236}">
                <a16:creationId xmlns:a16="http://schemas.microsoft.com/office/drawing/2014/main" id="{BDF3F317-D6B3-2D84-6FBB-99E9D3EA3B3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3" name="Google Shape;95;p130">
            <a:extLst>
              <a:ext uri="{FF2B5EF4-FFF2-40B4-BE49-F238E27FC236}">
                <a16:creationId xmlns:a16="http://schemas.microsoft.com/office/drawing/2014/main" id="{B3FF343A-26BA-B389-103D-5FE7BEC6488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318D0D30-7AFC-3282-BEAD-154F19EF91E2}"/>
              </a:ext>
            </a:extLst>
          </p:cNvPr>
          <p:cNvPicPr>
            <a:picLocks noChangeAspect="1"/>
          </p:cNvPicPr>
          <p:nvPr/>
        </p:nvPicPr>
        <p:blipFill>
          <a:blip r:embed="rId9"/>
          <a:stretch>
            <a:fillRect/>
          </a:stretch>
        </p:blipFill>
        <p:spPr>
          <a:xfrm>
            <a:off x="2190883" y="1516572"/>
            <a:ext cx="4680000" cy="5114816"/>
          </a:xfrm>
          <a:prstGeom prst="rect">
            <a:avLst/>
          </a:prstGeom>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00"/>
        <p:cNvGrpSpPr/>
        <p:nvPr/>
      </p:nvGrpSpPr>
      <p:grpSpPr>
        <a:xfrm>
          <a:off x="0" y="0"/>
          <a:ext cx="0" cy="0"/>
          <a:chOff x="0" y="0"/>
          <a:chExt cx="0" cy="0"/>
        </a:xfrm>
      </p:grpSpPr>
      <p:sp>
        <p:nvSpPr>
          <p:cNvPr id="1602" name="Google Shape;1602;p27"/>
          <p:cNvSpPr txBox="1">
            <a:spLocks noGrp="1"/>
          </p:cNvSpPr>
          <p:nvPr>
            <p:ph type="title"/>
          </p:nvPr>
        </p:nvSpPr>
        <p:spPr>
          <a:xfrm>
            <a:off x="71963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هذه ساحة</a:t>
            </a:r>
            <a:r>
              <a:rPr lang="fr-FR" sz="2400" b="1" dirty="0">
                <a:solidFill>
                  <a:schemeClr val="bg1">
                    <a:lumMod val="50000"/>
                  </a:schemeClr>
                </a:solidFill>
                <a:ea typeface="Arial"/>
                <a:sym typeface="Arial"/>
              </a:rPr>
              <a:t> </a:t>
            </a:r>
            <a:r>
              <a:rPr lang="ar-SA" sz="2400" b="1" dirty="0">
                <a:solidFill>
                  <a:schemeClr val="bg1">
                    <a:lumMod val="50000"/>
                  </a:schemeClr>
                </a:solidFill>
                <a:ea typeface="Arial"/>
                <a:sym typeface="Arial"/>
              </a:rPr>
              <a:t>ــــ</a:t>
            </a:r>
            <a:r>
              <a:rPr lang="ar-MA" sz="2400" b="1" dirty="0">
                <a:solidFill>
                  <a:schemeClr val="bg1">
                    <a:lumMod val="50000"/>
                  </a:schemeClr>
                </a:solidFill>
                <a:ea typeface="Arial"/>
                <a:sym typeface="Arial"/>
              </a:rPr>
              <a:t> ساحة</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ساحة. </a:t>
            </a:r>
            <a:endParaRPr sz="2400" b="1" dirty="0">
              <a:solidFill>
                <a:schemeClr val="bg1">
                  <a:lumMod val="50000"/>
                </a:schemeClr>
              </a:solidFill>
            </a:endParaRPr>
          </a:p>
        </p:txBody>
      </p:sp>
      <p:sp>
        <p:nvSpPr>
          <p:cNvPr id="24" name="Espace réservé du texte 23">
            <a:extLst>
              <a:ext uri="{FF2B5EF4-FFF2-40B4-BE49-F238E27FC236}">
                <a16:creationId xmlns:a16="http://schemas.microsoft.com/office/drawing/2014/main" id="{E02C3D65-0DB0-E9A5-B33F-46495BAF8931}"/>
              </a:ext>
            </a:extLst>
          </p:cNvPr>
          <p:cNvSpPr>
            <a:spLocks noGrp="1"/>
          </p:cNvSpPr>
          <p:nvPr>
            <p:ph type="body" idx="1"/>
          </p:nvPr>
        </p:nvSpPr>
        <p:spPr>
          <a:xfrm>
            <a:off x="4775239" y="3550341"/>
            <a:ext cx="4148714" cy="662104"/>
          </a:xfrm>
        </p:spPr>
        <p:txBody>
          <a:bodyPr/>
          <a:lstStyle/>
          <a:p>
            <a:r>
              <a:rPr lang="ar-MA" sz="5400" dirty="0">
                <a:solidFill>
                  <a:srgbClr val="434E7B"/>
                </a:solidFill>
                <a:ea typeface="Arial"/>
                <a:sym typeface="Arial"/>
              </a:rPr>
              <a:t>ســـــاحَ</a:t>
            </a:r>
            <a:r>
              <a:rPr lang="ar-SA" sz="5400" dirty="0">
                <a:solidFill>
                  <a:srgbClr val="434E7B"/>
                </a:solidFill>
                <a:ea typeface="Arial"/>
                <a:sym typeface="Arial"/>
              </a:rPr>
              <a:t>ــــ</a:t>
            </a:r>
            <a:r>
              <a:rPr lang="ar-MA" sz="5400" dirty="0">
                <a:solidFill>
                  <a:srgbClr val="434E7B"/>
                </a:solidFill>
                <a:ea typeface="Arial"/>
                <a:sym typeface="Arial"/>
              </a:rPr>
              <a:t>ة</a:t>
            </a:r>
            <a:endParaRPr lang="fr-FR" sz="5400" dirty="0"/>
          </a:p>
        </p:txBody>
      </p:sp>
      <p:pic>
        <p:nvPicPr>
          <p:cNvPr id="11" name="Google Shape;86;p130">
            <a:extLst>
              <a:ext uri="{FF2B5EF4-FFF2-40B4-BE49-F238E27FC236}">
                <a16:creationId xmlns:a16="http://schemas.microsoft.com/office/drawing/2014/main" id="{47CA38F5-9379-471D-AD67-2CD97651C8D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4A2280EB-9C0E-4298-8927-8D1653AC5F8E}"/>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7E3D7A3F-C3ED-41AB-8AA9-65605F405C2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40799015-4B1D-4C53-8D85-C41F94C39B61}"/>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E8E499A0-CBDC-41C6-B92A-7533465EC9B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01A6A3F9-254E-4E45-A2EE-A65CCC7480D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92;p130">
            <a:extLst>
              <a:ext uri="{FF2B5EF4-FFF2-40B4-BE49-F238E27FC236}">
                <a16:creationId xmlns:a16="http://schemas.microsoft.com/office/drawing/2014/main" id="{3391E00B-9E46-4AF0-A79B-B845B5CE1F2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3;p130">
            <a:extLst>
              <a:ext uri="{FF2B5EF4-FFF2-40B4-BE49-F238E27FC236}">
                <a16:creationId xmlns:a16="http://schemas.microsoft.com/office/drawing/2014/main" id="{D0E999F1-B6C2-4C4C-A015-641F726FDA9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Google Shape;94;p130">
            <a:extLst>
              <a:ext uri="{FF2B5EF4-FFF2-40B4-BE49-F238E27FC236}">
                <a16:creationId xmlns:a16="http://schemas.microsoft.com/office/drawing/2014/main" id="{0E8AE059-72CE-4839-BB7C-5F1951181DA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1" name="Google Shape;95;p130">
            <a:extLst>
              <a:ext uri="{FF2B5EF4-FFF2-40B4-BE49-F238E27FC236}">
                <a16:creationId xmlns:a16="http://schemas.microsoft.com/office/drawing/2014/main" id="{9FDA3953-B6A7-4767-9CD5-E985EBBEEAF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Espace réservé pour une image  4" descr="Une image contenant habits, sourire, dessin humoristique, clipart&#10;&#10;Le contenu généré par l’IA peut être incorrect.">
            <a:extLst>
              <a:ext uri="{FF2B5EF4-FFF2-40B4-BE49-F238E27FC236}">
                <a16:creationId xmlns:a16="http://schemas.microsoft.com/office/drawing/2014/main" id="{39651DB6-5C2B-6CCA-56E4-D3E371D602C8}"/>
              </a:ext>
            </a:extLst>
          </p:cNvPr>
          <p:cNvPicPr>
            <a:picLocks noGrp="1" noChangeAspect="1"/>
          </p:cNvPicPr>
          <p:nvPr>
            <p:ph type="pic" idx="3"/>
          </p:nvPr>
        </p:nvPicPr>
        <p:blipFill>
          <a:blip r:embed="rId8"/>
          <a:srcRect/>
          <a:stretch>
            <a:fillRect/>
          </a:stretch>
        </p:blipFill>
        <p:spPr>
          <a:xfrm>
            <a:off x="7960105" y="719856"/>
            <a:ext cx="777495" cy="777495"/>
          </a:xfrm>
        </p:spPr>
      </p:pic>
      <p:pic>
        <p:nvPicPr>
          <p:cNvPr id="2" name="Image 1">
            <a:extLst>
              <a:ext uri="{FF2B5EF4-FFF2-40B4-BE49-F238E27FC236}">
                <a16:creationId xmlns:a16="http://schemas.microsoft.com/office/drawing/2014/main" id="{05DB5D37-E31D-ED0C-5E78-767F092B93DF}"/>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Effect>
                      <a14:brightnessContrast bright="-20000" contrast="-8000"/>
                    </a14:imgEffect>
                  </a14:imgLayer>
                </a14:imgProps>
              </a:ext>
            </a:extLst>
          </a:blip>
          <a:stretch>
            <a:fillRect/>
          </a:stretch>
        </p:blipFill>
        <p:spPr>
          <a:xfrm>
            <a:off x="6041581" y="3396464"/>
            <a:ext cx="287114" cy="215336"/>
          </a:xfrm>
          <a:prstGeom prst="rect">
            <a:avLst/>
          </a:prstGeom>
        </p:spPr>
      </p:pic>
      <p:pic>
        <p:nvPicPr>
          <p:cNvPr id="3" name="Image 2">
            <a:extLst>
              <a:ext uri="{FF2B5EF4-FFF2-40B4-BE49-F238E27FC236}">
                <a16:creationId xmlns:a16="http://schemas.microsoft.com/office/drawing/2014/main" id="{9F27BDDF-62AE-0029-8EAA-4F3085EFF4D9}"/>
              </a:ext>
            </a:extLst>
          </p:cNvPr>
          <p:cNvPicPr>
            <a:picLocks noChangeAspect="1"/>
          </p:cNvPicPr>
          <p:nvPr/>
        </p:nvPicPr>
        <p:blipFill>
          <a:blip r:embed="rId11"/>
          <a:stretch>
            <a:fillRect/>
          </a:stretch>
        </p:blipFill>
        <p:spPr>
          <a:xfrm>
            <a:off x="1439863" y="2312988"/>
            <a:ext cx="3182857" cy="3478575"/>
          </a:xfrm>
          <a:prstGeom prst="rect">
            <a:avLst/>
          </a:prstGeom>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08"/>
        <p:cNvGrpSpPr/>
        <p:nvPr/>
      </p:nvGrpSpPr>
      <p:grpSpPr>
        <a:xfrm>
          <a:off x="0" y="0"/>
          <a:ext cx="0" cy="0"/>
          <a:chOff x="0" y="0"/>
          <a:chExt cx="0" cy="0"/>
        </a:xfrm>
      </p:grpSpPr>
      <p:sp>
        <p:nvSpPr>
          <p:cNvPr id="3" name="Titre 2">
            <a:extLst>
              <a:ext uri="{FF2B5EF4-FFF2-40B4-BE49-F238E27FC236}">
                <a16:creationId xmlns:a16="http://schemas.microsoft.com/office/drawing/2014/main" id="{43BF8E04-0720-48CF-AAB0-D12E7B4E53CD}"/>
              </a:ext>
            </a:extLst>
          </p:cNvPr>
          <p:cNvSpPr>
            <a:spLocks noGrp="1"/>
          </p:cNvSpPr>
          <p:nvPr>
            <p:ph type="title"/>
          </p:nvPr>
        </p:nvSpPr>
        <p:spPr>
          <a:xfrm>
            <a:off x="709470" y="756000"/>
            <a:ext cx="6840000" cy="612000"/>
          </a:xfrm>
        </p:spPr>
        <p:txBody>
          <a:bodyPr>
            <a:noAutofit/>
          </a:bodyPr>
          <a:lstStyle/>
          <a:p>
            <a:r>
              <a:rPr lang="ar-MA" sz="2400" b="1" kern="1200" dirty="0">
                <a:solidFill>
                  <a:schemeClr val="bg1">
                    <a:lumMod val="50000"/>
                  </a:schemeClr>
                </a:solidFill>
                <a:ea typeface="Calibri" panose="020F0502020204030204" pitchFamily="34" charset="0"/>
              </a:rPr>
              <a:t>ماذا نسمي هذا المكان</a:t>
            </a:r>
            <a:r>
              <a:rPr lang="ar-MA" sz="2400" b="1" dirty="0">
                <a:solidFill>
                  <a:schemeClr val="bg1">
                    <a:lumMod val="50000"/>
                  </a:schemeClr>
                </a:solidFill>
              </a:rPr>
              <a:t>؟ </a:t>
            </a:r>
            <a:r>
              <a:rPr lang="fr-FR" sz="2400" b="1" dirty="0">
                <a:solidFill>
                  <a:schemeClr val="bg1">
                    <a:lumMod val="50000"/>
                  </a:schemeClr>
                </a:solidFill>
              </a:rPr>
              <a:t> </a:t>
            </a:r>
            <a:r>
              <a:rPr lang="ar-MA" sz="2400" b="1" i="1" dirty="0">
                <a:solidFill>
                  <a:schemeClr val="bg1">
                    <a:lumMod val="50000"/>
                  </a:schemeClr>
                </a:solidFill>
              </a:rPr>
              <a:t>يمكن للمتعلمين استعمال اللغة الأم للتعبير عن الكلمة</a:t>
            </a:r>
            <a:r>
              <a:rPr lang="ar-MA" sz="2400" b="1" dirty="0">
                <a:solidFill>
                  <a:schemeClr val="bg1">
                    <a:lumMod val="50000"/>
                  </a:schemeClr>
                </a:solidFill>
              </a:rPr>
              <a:t>. </a:t>
            </a:r>
            <a:endParaRPr lang="fr-FR" sz="2400" b="1" dirty="0">
              <a:solidFill>
                <a:schemeClr val="bg1">
                  <a:lumMod val="50000"/>
                </a:schemeClr>
              </a:solidFill>
            </a:endParaRPr>
          </a:p>
        </p:txBody>
      </p:sp>
      <p:pic>
        <p:nvPicPr>
          <p:cNvPr id="8" name="Google Shape;86;p130">
            <a:extLst>
              <a:ext uri="{FF2B5EF4-FFF2-40B4-BE49-F238E27FC236}">
                <a16:creationId xmlns:a16="http://schemas.microsoft.com/office/drawing/2014/main" id="{4C3BD09F-BC95-4C11-A73B-9BB03637EEC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9" name="Google Shape;87;p130">
            <a:extLst>
              <a:ext uri="{FF2B5EF4-FFF2-40B4-BE49-F238E27FC236}">
                <a16:creationId xmlns:a16="http://schemas.microsoft.com/office/drawing/2014/main" id="{190457ED-9F96-4937-B237-5563E58A5886}"/>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1" name="Google Shape;88;p130">
            <a:extLst>
              <a:ext uri="{FF2B5EF4-FFF2-40B4-BE49-F238E27FC236}">
                <a16:creationId xmlns:a16="http://schemas.microsoft.com/office/drawing/2014/main" id="{38D056E8-76A8-40AD-BA8B-CE4B752F4B3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2" name="Google Shape;89;p130">
            <a:extLst>
              <a:ext uri="{FF2B5EF4-FFF2-40B4-BE49-F238E27FC236}">
                <a16:creationId xmlns:a16="http://schemas.microsoft.com/office/drawing/2014/main" id="{7CACBADD-14E3-4849-B251-E7480605ECF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3" name="Google Shape;90;p130">
            <a:extLst>
              <a:ext uri="{FF2B5EF4-FFF2-40B4-BE49-F238E27FC236}">
                <a16:creationId xmlns:a16="http://schemas.microsoft.com/office/drawing/2014/main" id="{F4122B46-9696-486B-AC60-E76541D0935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4" name="Google Shape;91;p130">
            <a:extLst>
              <a:ext uri="{FF2B5EF4-FFF2-40B4-BE49-F238E27FC236}">
                <a16:creationId xmlns:a16="http://schemas.microsoft.com/office/drawing/2014/main" id="{E262ABAD-A219-48B2-99D2-2B963F29F8F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92;p130">
            <a:extLst>
              <a:ext uri="{FF2B5EF4-FFF2-40B4-BE49-F238E27FC236}">
                <a16:creationId xmlns:a16="http://schemas.microsoft.com/office/drawing/2014/main" id="{C5DDC496-56C9-4E77-A5B9-945F7339AA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Google Shape;93;p130">
            <a:extLst>
              <a:ext uri="{FF2B5EF4-FFF2-40B4-BE49-F238E27FC236}">
                <a16:creationId xmlns:a16="http://schemas.microsoft.com/office/drawing/2014/main" id="{42D8CB7B-E8C3-4216-AF37-E53288EA963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Google Shape;94;p130">
            <a:extLst>
              <a:ext uri="{FF2B5EF4-FFF2-40B4-BE49-F238E27FC236}">
                <a16:creationId xmlns:a16="http://schemas.microsoft.com/office/drawing/2014/main" id="{AA699BA3-9DF6-4B15-83E5-E409E77C7AB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8" name="Google Shape;95;p130">
            <a:extLst>
              <a:ext uri="{FF2B5EF4-FFF2-40B4-BE49-F238E27FC236}">
                <a16:creationId xmlns:a16="http://schemas.microsoft.com/office/drawing/2014/main" id="{8014970E-BC4A-4B24-A630-E99058C7407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58C71095-47E2-FF58-F558-FC78A5AC6F04}"/>
              </a:ext>
            </a:extLst>
          </p:cNvPr>
          <p:cNvPicPr>
            <a:picLocks noChangeAspect="1"/>
          </p:cNvPicPr>
          <p:nvPr/>
        </p:nvPicPr>
        <p:blipFill>
          <a:blip r:embed="rId8"/>
          <a:stretch>
            <a:fillRect/>
          </a:stretch>
        </p:blipFill>
        <p:spPr>
          <a:xfrm>
            <a:off x="2098185" y="1547856"/>
            <a:ext cx="4680000" cy="5127355"/>
          </a:xfrm>
          <a:prstGeom prst="rect">
            <a:avLst/>
          </a:prstGeom>
        </p:spPr>
      </p:pic>
      <p:pic>
        <p:nvPicPr>
          <p:cNvPr id="7" name="Espace réservé pour une image  17" descr="Une image contenant habits, sourire, dessin humoristique, clipart&#10;&#10;Le contenu généré par l’IA peut être incorrect.">
            <a:extLst>
              <a:ext uri="{FF2B5EF4-FFF2-40B4-BE49-F238E27FC236}">
                <a16:creationId xmlns:a16="http://schemas.microsoft.com/office/drawing/2014/main" id="{CB7DE0F1-4A5D-65BC-ADB1-5EBF9E2589BC}"/>
              </a:ext>
            </a:extLst>
          </p:cNvPr>
          <p:cNvPicPr>
            <a:picLocks noChangeAspect="1"/>
          </p:cNvPicPr>
          <p:nvPr/>
        </p:nvPicPr>
        <p:blipFill>
          <a:blip r:embed="rId9"/>
          <a:srcRect/>
          <a:stretch>
            <a:fillRect/>
          </a:stretch>
        </p:blipFill>
        <p:spPr>
          <a:xfrm>
            <a:off x="7885113" y="688572"/>
            <a:ext cx="828000" cy="828000"/>
          </a:xfrm>
          <a:prstGeom prst="rect">
            <a:avLst/>
          </a:prstGeom>
          <a:noFill/>
          <a:ln>
            <a:noFill/>
          </a:ln>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16"/>
        <p:cNvGrpSpPr/>
        <p:nvPr/>
      </p:nvGrpSpPr>
      <p:grpSpPr>
        <a:xfrm>
          <a:off x="0" y="0"/>
          <a:ext cx="0" cy="0"/>
          <a:chOff x="0" y="0"/>
          <a:chExt cx="0" cy="0"/>
        </a:xfrm>
      </p:grpSpPr>
      <p:sp>
        <p:nvSpPr>
          <p:cNvPr id="1618" name="Google Shape;1618;p29"/>
          <p:cNvSpPr txBox="1">
            <a:spLocks noGrp="1"/>
          </p:cNvSpPr>
          <p:nvPr>
            <p:ph type="title"/>
          </p:nvPr>
        </p:nvSpPr>
        <p:spPr>
          <a:xfrm>
            <a:off x="71963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نعم؛ قسم أو نقول هذه قاعة الدرس</a:t>
            </a:r>
            <a:r>
              <a:rPr lang="fr-FR" sz="2400" b="1" dirty="0">
                <a:solidFill>
                  <a:schemeClr val="bg1">
                    <a:lumMod val="50000"/>
                  </a:schemeClr>
                </a:solidFill>
                <a:ea typeface="Arial"/>
                <a:sym typeface="Arial"/>
              </a:rPr>
              <a:t> </a:t>
            </a:r>
            <a:r>
              <a:rPr lang="ar-SA" sz="2400" b="1" dirty="0">
                <a:solidFill>
                  <a:schemeClr val="bg1">
                    <a:lumMod val="50000"/>
                  </a:schemeClr>
                </a:solidFill>
                <a:ea typeface="Arial"/>
                <a:sym typeface="Arial"/>
              </a:rPr>
              <a:t>ـــــ </a:t>
            </a:r>
            <a:r>
              <a:rPr lang="ar-MA" sz="2400" b="1" dirty="0">
                <a:solidFill>
                  <a:schemeClr val="bg1">
                    <a:lumMod val="50000"/>
                  </a:schemeClr>
                </a:solidFill>
                <a:ea typeface="Arial"/>
                <a:sym typeface="Arial"/>
              </a:rPr>
              <a:t> قاعة الدرس </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قاعة الدرس. </a:t>
            </a:r>
            <a:endParaRPr sz="2400" dirty="0">
              <a:solidFill>
                <a:schemeClr val="bg1">
                  <a:lumMod val="50000"/>
                </a:schemeClr>
              </a:solidFill>
            </a:endParaRPr>
          </a:p>
        </p:txBody>
      </p:sp>
      <p:sp>
        <p:nvSpPr>
          <p:cNvPr id="2" name="Espace réservé du texte 1">
            <a:extLst>
              <a:ext uri="{FF2B5EF4-FFF2-40B4-BE49-F238E27FC236}">
                <a16:creationId xmlns:a16="http://schemas.microsoft.com/office/drawing/2014/main" id="{966A2D00-EDCD-E95F-00A4-C4904C297C1C}"/>
              </a:ext>
            </a:extLst>
          </p:cNvPr>
          <p:cNvSpPr>
            <a:spLocks noGrp="1"/>
          </p:cNvSpPr>
          <p:nvPr>
            <p:ph type="body" idx="4294967295"/>
          </p:nvPr>
        </p:nvSpPr>
        <p:spPr>
          <a:xfrm>
            <a:off x="4785497" y="3611767"/>
            <a:ext cx="3116990" cy="662104"/>
          </a:xfrm>
          <a:prstGeom prst="rect">
            <a:avLst/>
          </a:prstGeom>
        </p:spPr>
        <p:txBody>
          <a:bodyPr/>
          <a:lstStyle/>
          <a:p>
            <a:pPr algn="ctr" rtl="1"/>
            <a:r>
              <a:rPr lang="ar-MA" sz="5400" b="1" dirty="0">
                <a:solidFill>
                  <a:srgbClr val="424D7B"/>
                </a:solidFill>
                <a:latin typeface="Microsoft Uighur" panose="02000000000000000000" pitchFamily="2" charset="-78"/>
                <a:cs typeface="Microsoft Uighur" panose="02000000000000000000" pitchFamily="2" charset="-78"/>
              </a:rPr>
              <a:t>قـــاعَـــةُ ٱلدَّرْسِ</a:t>
            </a:r>
            <a:endParaRPr lang="fr-FR" sz="5400" b="1" dirty="0">
              <a:solidFill>
                <a:srgbClr val="424D7B"/>
              </a:solidFill>
              <a:latin typeface="Microsoft Uighur" panose="02000000000000000000" pitchFamily="2" charset="-78"/>
              <a:cs typeface="Microsoft Uighur" panose="02000000000000000000" pitchFamily="2" charset="-78"/>
            </a:endParaRPr>
          </a:p>
        </p:txBody>
      </p:sp>
      <p:pic>
        <p:nvPicPr>
          <p:cNvPr id="14" name="Google Shape;86;p130">
            <a:extLst>
              <a:ext uri="{FF2B5EF4-FFF2-40B4-BE49-F238E27FC236}">
                <a16:creationId xmlns:a16="http://schemas.microsoft.com/office/drawing/2014/main" id="{CC2D7A72-B4BE-4802-AD5A-652254EF2181}"/>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5" name="Google Shape;87;p130">
            <a:extLst>
              <a:ext uri="{FF2B5EF4-FFF2-40B4-BE49-F238E27FC236}">
                <a16:creationId xmlns:a16="http://schemas.microsoft.com/office/drawing/2014/main" id="{B0B9B0EE-CA05-479E-9B29-955C006F479E}"/>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6" name="Google Shape;88;p130">
            <a:extLst>
              <a:ext uri="{FF2B5EF4-FFF2-40B4-BE49-F238E27FC236}">
                <a16:creationId xmlns:a16="http://schemas.microsoft.com/office/drawing/2014/main" id="{7578173D-C951-46EF-92F9-B55BEC6A11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7" name="Google Shape;89;p130">
            <a:extLst>
              <a:ext uri="{FF2B5EF4-FFF2-40B4-BE49-F238E27FC236}">
                <a16:creationId xmlns:a16="http://schemas.microsoft.com/office/drawing/2014/main" id="{5764792C-5B02-46C8-AD2C-07DF8B4540E7}"/>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8" name="Google Shape;90;p130">
            <a:extLst>
              <a:ext uri="{FF2B5EF4-FFF2-40B4-BE49-F238E27FC236}">
                <a16:creationId xmlns:a16="http://schemas.microsoft.com/office/drawing/2014/main" id="{11162938-9219-48B7-B6AF-EFB90EAAFD6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9" name="Google Shape;91;p130">
            <a:extLst>
              <a:ext uri="{FF2B5EF4-FFF2-40B4-BE49-F238E27FC236}">
                <a16:creationId xmlns:a16="http://schemas.microsoft.com/office/drawing/2014/main" id="{95628C51-7E94-4FB7-BD1F-163D04C7931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0" name="Google Shape;92;p130">
            <a:extLst>
              <a:ext uri="{FF2B5EF4-FFF2-40B4-BE49-F238E27FC236}">
                <a16:creationId xmlns:a16="http://schemas.microsoft.com/office/drawing/2014/main" id="{94B9EC74-71D2-4920-911C-69220A35872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1" name="Google Shape;93;p130">
            <a:extLst>
              <a:ext uri="{FF2B5EF4-FFF2-40B4-BE49-F238E27FC236}">
                <a16:creationId xmlns:a16="http://schemas.microsoft.com/office/drawing/2014/main" id="{D9F54C44-9D04-4A17-8CC9-861A7D0E435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4;p130">
            <a:extLst>
              <a:ext uri="{FF2B5EF4-FFF2-40B4-BE49-F238E27FC236}">
                <a16:creationId xmlns:a16="http://schemas.microsoft.com/office/drawing/2014/main" id="{1C301A27-4672-4FA1-A706-2936919A220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3" name="Google Shape;95;p130">
            <a:extLst>
              <a:ext uri="{FF2B5EF4-FFF2-40B4-BE49-F238E27FC236}">
                <a16:creationId xmlns:a16="http://schemas.microsoft.com/office/drawing/2014/main" id="{887E5B89-00F4-4ED6-B66F-D73C267FAED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489DE9CF-0827-BD38-A75F-89646A98F368}"/>
              </a:ext>
            </a:extLst>
          </p:cNvPr>
          <p:cNvPicPr>
            <a:picLocks noGrp="1" noChangeAspect="1"/>
          </p:cNvPicPr>
          <p:nvPr>
            <p:ph type="pic" idx="3"/>
          </p:nvPr>
        </p:nvPicPr>
        <p:blipFill>
          <a:blip r:embed="rId8"/>
          <a:srcRect/>
          <a:stretch>
            <a:fillRect/>
          </a:stretch>
        </p:blipFill>
        <p:spPr>
          <a:xfrm>
            <a:off x="7960105" y="719856"/>
            <a:ext cx="787211" cy="787211"/>
          </a:xfrm>
        </p:spPr>
      </p:pic>
      <p:pic>
        <p:nvPicPr>
          <p:cNvPr id="3" name="Image 2">
            <a:extLst>
              <a:ext uri="{FF2B5EF4-FFF2-40B4-BE49-F238E27FC236}">
                <a16:creationId xmlns:a16="http://schemas.microsoft.com/office/drawing/2014/main" id="{2BE47352-4E02-691E-18F1-C29B0EEDC295}"/>
              </a:ext>
            </a:extLst>
          </p:cNvPr>
          <p:cNvPicPr>
            <a:picLocks noChangeAspect="1"/>
          </p:cNvPicPr>
          <p:nvPr/>
        </p:nvPicPr>
        <p:blipFill>
          <a:blip r:embed="rId9"/>
          <a:stretch>
            <a:fillRect/>
          </a:stretch>
        </p:blipFill>
        <p:spPr>
          <a:xfrm>
            <a:off x="1436507" y="2288428"/>
            <a:ext cx="3135493" cy="3435211"/>
          </a:xfrm>
          <a:prstGeom prst="rect">
            <a:avLst/>
          </a:prstGeom>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54"/>
        <p:cNvGrpSpPr/>
        <p:nvPr/>
      </p:nvGrpSpPr>
      <p:grpSpPr>
        <a:xfrm>
          <a:off x="0" y="0"/>
          <a:ext cx="0" cy="0"/>
          <a:chOff x="0" y="0"/>
          <a:chExt cx="0" cy="0"/>
        </a:xfrm>
      </p:grpSpPr>
      <p:sp>
        <p:nvSpPr>
          <p:cNvPr id="1656" name="Google Shape;1656;p33"/>
          <p:cNvSpPr txBox="1">
            <a:spLocks noGrp="1"/>
          </p:cNvSpPr>
          <p:nvPr>
            <p:ph type="title"/>
          </p:nvPr>
        </p:nvSpPr>
        <p:spPr>
          <a:xfrm>
            <a:off x="71963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ما هذا المكان؟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dirty="0">
              <a:solidFill>
                <a:schemeClr val="bg1">
                  <a:lumMod val="50000"/>
                </a:schemeClr>
              </a:solidFill>
            </a:endParaRPr>
          </a:p>
        </p:txBody>
      </p:sp>
      <p:pic>
        <p:nvPicPr>
          <p:cNvPr id="8" name="Google Shape;86;p130">
            <a:extLst>
              <a:ext uri="{FF2B5EF4-FFF2-40B4-BE49-F238E27FC236}">
                <a16:creationId xmlns:a16="http://schemas.microsoft.com/office/drawing/2014/main" id="{8B257928-C01B-4CE1-8923-C9086BE0278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9" name="Google Shape;87;p130">
            <a:extLst>
              <a:ext uri="{FF2B5EF4-FFF2-40B4-BE49-F238E27FC236}">
                <a16:creationId xmlns:a16="http://schemas.microsoft.com/office/drawing/2014/main" id="{64AF17BF-F0D8-40B7-A101-67DBA1456418}"/>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1" name="Google Shape;88;p130">
            <a:extLst>
              <a:ext uri="{FF2B5EF4-FFF2-40B4-BE49-F238E27FC236}">
                <a16:creationId xmlns:a16="http://schemas.microsoft.com/office/drawing/2014/main" id="{7BE38BAE-7722-4417-ABE3-0B7F110E159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2" name="Google Shape;89;p130">
            <a:extLst>
              <a:ext uri="{FF2B5EF4-FFF2-40B4-BE49-F238E27FC236}">
                <a16:creationId xmlns:a16="http://schemas.microsoft.com/office/drawing/2014/main" id="{049C148C-1B36-48D7-8C1A-05FBB61C697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3" name="Google Shape;90;p130">
            <a:extLst>
              <a:ext uri="{FF2B5EF4-FFF2-40B4-BE49-F238E27FC236}">
                <a16:creationId xmlns:a16="http://schemas.microsoft.com/office/drawing/2014/main" id="{229D0C40-4BA6-4D7F-AB4E-E9CBA17D302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4" name="Google Shape;91;p130">
            <a:extLst>
              <a:ext uri="{FF2B5EF4-FFF2-40B4-BE49-F238E27FC236}">
                <a16:creationId xmlns:a16="http://schemas.microsoft.com/office/drawing/2014/main" id="{BA72AC52-0D09-4C7B-9447-64C6D4BFA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92;p130">
            <a:extLst>
              <a:ext uri="{FF2B5EF4-FFF2-40B4-BE49-F238E27FC236}">
                <a16:creationId xmlns:a16="http://schemas.microsoft.com/office/drawing/2014/main" id="{88379C33-D9EC-438E-B2A4-9847C78ACDD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Google Shape;93;p130">
            <a:extLst>
              <a:ext uri="{FF2B5EF4-FFF2-40B4-BE49-F238E27FC236}">
                <a16:creationId xmlns:a16="http://schemas.microsoft.com/office/drawing/2014/main" id="{BF973C52-6F42-47DE-94EE-CE9300F7572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Google Shape;94;p130">
            <a:extLst>
              <a:ext uri="{FF2B5EF4-FFF2-40B4-BE49-F238E27FC236}">
                <a16:creationId xmlns:a16="http://schemas.microsoft.com/office/drawing/2014/main" id="{C6D4D36F-FE3E-438F-A378-54FC34AA43C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8" name="Google Shape;95;p130">
            <a:extLst>
              <a:ext uri="{FF2B5EF4-FFF2-40B4-BE49-F238E27FC236}">
                <a16:creationId xmlns:a16="http://schemas.microsoft.com/office/drawing/2014/main" id="{678ABB87-019C-4BB2-A24F-3E4AD1CEB7F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3" name="Espace réservé pour une image  22" descr="Une image contenant habits, sourire, dessin humoristique, clipart&#10;&#10;Le contenu généré par l’IA peut être incorrect.">
            <a:extLst>
              <a:ext uri="{FF2B5EF4-FFF2-40B4-BE49-F238E27FC236}">
                <a16:creationId xmlns:a16="http://schemas.microsoft.com/office/drawing/2014/main" id="{A77095C4-B49C-60BD-2710-0C0A9FBB1715}"/>
              </a:ext>
            </a:extLst>
          </p:cNvPr>
          <p:cNvPicPr>
            <a:picLocks noGrp="1" noChangeAspect="1"/>
          </p:cNvPicPr>
          <p:nvPr>
            <p:ph type="pic" idx="3"/>
          </p:nvPr>
        </p:nvPicPr>
        <p:blipFill>
          <a:blip r:embed="rId8"/>
          <a:srcRect/>
          <a:stretch>
            <a:fillRect/>
          </a:stretch>
        </p:blipFill>
        <p:spPr>
          <a:xfrm>
            <a:off x="7960105" y="719856"/>
            <a:ext cx="761811" cy="761811"/>
          </a:xfrm>
        </p:spPr>
      </p:pic>
      <p:pic>
        <p:nvPicPr>
          <p:cNvPr id="4" name="Image 3">
            <a:extLst>
              <a:ext uri="{FF2B5EF4-FFF2-40B4-BE49-F238E27FC236}">
                <a16:creationId xmlns:a16="http://schemas.microsoft.com/office/drawing/2014/main" id="{1AF3DFD0-902F-A7F4-68A9-E9F721BA9199}"/>
              </a:ext>
            </a:extLst>
          </p:cNvPr>
          <p:cNvPicPr>
            <a:picLocks noChangeAspect="1"/>
          </p:cNvPicPr>
          <p:nvPr/>
        </p:nvPicPr>
        <p:blipFill>
          <a:blip r:embed="rId9"/>
          <a:stretch>
            <a:fillRect/>
          </a:stretch>
        </p:blipFill>
        <p:spPr>
          <a:xfrm>
            <a:off x="2502121" y="1839812"/>
            <a:ext cx="3764863" cy="4124739"/>
          </a:xfrm>
          <a:prstGeom prst="rect">
            <a:avLst/>
          </a:prstGeom>
        </p:spPr>
      </p:pic>
    </p:spTree>
    <p:extLst>
      <p:ext uri="{BB962C8B-B14F-4D97-AF65-F5344CB8AC3E}">
        <p14:creationId xmlns:p14="http://schemas.microsoft.com/office/powerpoint/2010/main" val="189308947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4" name="Google Shape;1664;p34"/>
          <p:cNvSpPr txBox="1">
            <a:spLocks noGrp="1"/>
          </p:cNvSpPr>
          <p:nvPr>
            <p:ph type="title"/>
          </p:nvPr>
        </p:nvSpPr>
        <p:spPr>
          <a:xfrm>
            <a:off x="72979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هذا مكتب المدير. مكتب المدير.</a:t>
            </a:r>
            <a:r>
              <a:rPr lang="fr-FR"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رَدِّدوا : مكتب المدير.</a:t>
            </a:r>
            <a:endParaRPr sz="2400" dirty="0">
              <a:solidFill>
                <a:schemeClr val="bg1">
                  <a:lumMod val="50000"/>
                </a:schemeClr>
              </a:solidFill>
            </a:endParaRPr>
          </a:p>
        </p:txBody>
      </p:sp>
      <p:sp>
        <p:nvSpPr>
          <p:cNvPr id="2" name="Espace réservé du texte 1">
            <a:extLst>
              <a:ext uri="{FF2B5EF4-FFF2-40B4-BE49-F238E27FC236}">
                <a16:creationId xmlns:a16="http://schemas.microsoft.com/office/drawing/2014/main" id="{A39B8BBC-C3DA-0CD6-3069-DD84C67BBA38}"/>
              </a:ext>
            </a:extLst>
          </p:cNvPr>
          <p:cNvSpPr>
            <a:spLocks noGrp="1"/>
          </p:cNvSpPr>
          <p:nvPr>
            <p:ph type="body" idx="4294967295"/>
          </p:nvPr>
        </p:nvSpPr>
        <p:spPr>
          <a:xfrm>
            <a:off x="4785497" y="3601298"/>
            <a:ext cx="3116990" cy="941383"/>
          </a:xfrm>
          <a:prstGeom prst="rect">
            <a:avLst/>
          </a:prstGeom>
        </p:spPr>
        <p:txBody>
          <a:bodyPr/>
          <a:lstStyle/>
          <a:p>
            <a:pPr algn="ctr" rtl="1"/>
            <a:r>
              <a:rPr lang="ar-MA" sz="5400" b="1" dirty="0">
                <a:solidFill>
                  <a:srgbClr val="424D7B"/>
                </a:solidFill>
                <a:latin typeface="Microsoft Uighur" panose="02000000000000000000" pitchFamily="2" charset="-78"/>
                <a:cs typeface="Microsoft Uighur" panose="02000000000000000000" pitchFamily="2" charset="-78"/>
              </a:rPr>
              <a:t>مَكْتَبُ ٱلْمُديرِ</a:t>
            </a:r>
            <a:endParaRPr lang="fr-FR" sz="5400" b="1" dirty="0">
              <a:solidFill>
                <a:srgbClr val="424D7B"/>
              </a:solidFill>
              <a:latin typeface="Microsoft Uighur" panose="02000000000000000000" pitchFamily="2" charset="-78"/>
              <a:cs typeface="Microsoft Uighur" panose="02000000000000000000" pitchFamily="2" charset="-78"/>
            </a:endParaRPr>
          </a:p>
        </p:txBody>
      </p:sp>
      <p:pic>
        <p:nvPicPr>
          <p:cNvPr id="15" name="Google Shape;86;p130">
            <a:extLst>
              <a:ext uri="{FF2B5EF4-FFF2-40B4-BE49-F238E27FC236}">
                <a16:creationId xmlns:a16="http://schemas.microsoft.com/office/drawing/2014/main" id="{121B395D-0F93-4246-A854-951AB223903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6" name="Google Shape;87;p130">
            <a:extLst>
              <a:ext uri="{FF2B5EF4-FFF2-40B4-BE49-F238E27FC236}">
                <a16:creationId xmlns:a16="http://schemas.microsoft.com/office/drawing/2014/main" id="{992F980E-3BD0-43BF-A424-1F4E74570998}"/>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7" name="Google Shape;88;p130">
            <a:extLst>
              <a:ext uri="{FF2B5EF4-FFF2-40B4-BE49-F238E27FC236}">
                <a16:creationId xmlns:a16="http://schemas.microsoft.com/office/drawing/2014/main" id="{7EE40568-6E7B-4A4D-9284-7C3B3C8A12F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8" name="Google Shape;89;p130">
            <a:extLst>
              <a:ext uri="{FF2B5EF4-FFF2-40B4-BE49-F238E27FC236}">
                <a16:creationId xmlns:a16="http://schemas.microsoft.com/office/drawing/2014/main" id="{D7044E6E-E2D1-43FE-A4B3-16F7C9AA2491}"/>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9" name="Google Shape;90;p130">
            <a:extLst>
              <a:ext uri="{FF2B5EF4-FFF2-40B4-BE49-F238E27FC236}">
                <a16:creationId xmlns:a16="http://schemas.microsoft.com/office/drawing/2014/main" id="{083B1D6C-704F-4058-929F-21518645757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0" name="Google Shape;91;p130">
            <a:extLst>
              <a:ext uri="{FF2B5EF4-FFF2-40B4-BE49-F238E27FC236}">
                <a16:creationId xmlns:a16="http://schemas.microsoft.com/office/drawing/2014/main" id="{78CCAB54-86C7-4D61-A2AA-FCFBEC5B17F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1" name="Google Shape;92;p130">
            <a:extLst>
              <a:ext uri="{FF2B5EF4-FFF2-40B4-BE49-F238E27FC236}">
                <a16:creationId xmlns:a16="http://schemas.microsoft.com/office/drawing/2014/main" id="{2A09A647-6E8A-4BA2-93E2-A934C014496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2" name="Google Shape;93;p130">
            <a:extLst>
              <a:ext uri="{FF2B5EF4-FFF2-40B4-BE49-F238E27FC236}">
                <a16:creationId xmlns:a16="http://schemas.microsoft.com/office/drawing/2014/main" id="{BF7D5FE1-484B-4CA8-8D00-AA638E7CD5D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Google Shape;94;p130">
            <a:extLst>
              <a:ext uri="{FF2B5EF4-FFF2-40B4-BE49-F238E27FC236}">
                <a16:creationId xmlns:a16="http://schemas.microsoft.com/office/drawing/2014/main" id="{FD303850-08AF-438F-AAF7-BEFF9F907FC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4" name="Google Shape;95;p130">
            <a:extLst>
              <a:ext uri="{FF2B5EF4-FFF2-40B4-BE49-F238E27FC236}">
                <a16:creationId xmlns:a16="http://schemas.microsoft.com/office/drawing/2014/main" id="{7205D23B-F39E-4BB1-9758-21E6B535CC3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18E3140B-8BF4-A00F-0BA2-0B04A5CF8CBD}"/>
              </a:ext>
            </a:extLst>
          </p:cNvPr>
          <p:cNvPicPr>
            <a:picLocks noGrp="1" noChangeAspect="1"/>
          </p:cNvPicPr>
          <p:nvPr>
            <p:ph type="pic" idx="3"/>
          </p:nvPr>
        </p:nvPicPr>
        <p:blipFill>
          <a:blip r:embed="rId8"/>
          <a:srcRect/>
          <a:stretch>
            <a:fillRect/>
          </a:stretch>
        </p:blipFill>
        <p:spPr>
          <a:xfrm>
            <a:off x="7960105" y="719856"/>
            <a:ext cx="778744" cy="778744"/>
          </a:xfrm>
        </p:spPr>
      </p:pic>
      <p:pic>
        <p:nvPicPr>
          <p:cNvPr id="3" name="Image 2">
            <a:extLst>
              <a:ext uri="{FF2B5EF4-FFF2-40B4-BE49-F238E27FC236}">
                <a16:creationId xmlns:a16="http://schemas.microsoft.com/office/drawing/2014/main" id="{95C9B94A-6264-167E-B456-CD9A94088878}"/>
              </a:ext>
            </a:extLst>
          </p:cNvPr>
          <p:cNvPicPr>
            <a:picLocks noChangeAspect="1"/>
          </p:cNvPicPr>
          <p:nvPr/>
        </p:nvPicPr>
        <p:blipFill>
          <a:blip r:embed="rId9"/>
          <a:stretch>
            <a:fillRect/>
          </a:stretch>
        </p:blipFill>
        <p:spPr>
          <a:xfrm>
            <a:off x="1439863" y="2237678"/>
            <a:ext cx="3116601" cy="3414511"/>
          </a:xfrm>
          <a:prstGeom prst="rect">
            <a:avLst/>
          </a:prstGeom>
        </p:spPr>
      </p:pic>
    </p:spTree>
    <p:extLst>
      <p:ext uri="{BB962C8B-B14F-4D97-AF65-F5344CB8AC3E}">
        <p14:creationId xmlns:p14="http://schemas.microsoft.com/office/powerpoint/2010/main" val="194339671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9" name="Google Shape;1629;p30"/>
          <p:cNvSpPr txBox="1">
            <a:spLocks noGrp="1"/>
          </p:cNvSpPr>
          <p:nvPr>
            <p:ph type="title"/>
          </p:nvPr>
        </p:nvSpPr>
        <p:spPr>
          <a:xfrm>
            <a:off x="729790" y="756000"/>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buSzPct val="100000"/>
            </a:pPr>
            <a:r>
              <a:rPr lang="ar-MA" sz="2400" b="1" dirty="0">
                <a:solidFill>
                  <a:schemeClr val="bg1">
                    <a:lumMod val="50000"/>
                  </a:schemeClr>
                </a:solidFill>
                <a:sym typeface="Arial"/>
              </a:rPr>
              <a:t>في مدرستنا ساحةٌ وقاعة الدرسِ ومكتب للمديرِ. رددوا. </a:t>
            </a:r>
            <a:endParaRPr sz="2400" dirty="0">
              <a:solidFill>
                <a:schemeClr val="bg1">
                  <a:lumMod val="50000"/>
                </a:schemeClr>
              </a:solidFill>
            </a:endParaRPr>
          </a:p>
        </p:txBody>
      </p:sp>
      <p:pic>
        <p:nvPicPr>
          <p:cNvPr id="8" name="Google Shape;86;p130">
            <a:extLst>
              <a:ext uri="{FF2B5EF4-FFF2-40B4-BE49-F238E27FC236}">
                <a16:creationId xmlns:a16="http://schemas.microsoft.com/office/drawing/2014/main" id="{BB33F585-C7F0-48F1-A56A-3F8B0E739F6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1" name="Google Shape;87;p130">
            <a:extLst>
              <a:ext uri="{FF2B5EF4-FFF2-40B4-BE49-F238E27FC236}">
                <a16:creationId xmlns:a16="http://schemas.microsoft.com/office/drawing/2014/main" id="{706F1179-A34F-4F56-81DF-5D8C71BBBF79}"/>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2" name="Google Shape;88;p130">
            <a:extLst>
              <a:ext uri="{FF2B5EF4-FFF2-40B4-BE49-F238E27FC236}">
                <a16:creationId xmlns:a16="http://schemas.microsoft.com/office/drawing/2014/main" id="{31291689-EB40-4E18-9FD5-0F80F1CB9A71}"/>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3" name="Google Shape;89;p130">
            <a:extLst>
              <a:ext uri="{FF2B5EF4-FFF2-40B4-BE49-F238E27FC236}">
                <a16:creationId xmlns:a16="http://schemas.microsoft.com/office/drawing/2014/main" id="{0CF55024-9267-4D46-9E6B-95F0A47793C8}"/>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DD91BAEF-4CC7-46D1-971B-F90F6ECFD0B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90FDCF1E-B88C-43DF-810A-1AC57DEC8FE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2C2977FB-6C2D-4777-BB3B-44C6A3EC1B5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E1BC6043-59FB-4979-B61D-403AFC661C5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66A57F50-454B-4D7D-B20A-81D18F9CBC4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E70721A9-080A-4EB4-BD73-B2FCC98A7ED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Image 13">
            <a:extLst>
              <a:ext uri="{FF2B5EF4-FFF2-40B4-BE49-F238E27FC236}">
                <a16:creationId xmlns:a16="http://schemas.microsoft.com/office/drawing/2014/main" id="{F16DB5DC-E917-FDD6-9D0A-A747CCCA1578}"/>
              </a:ext>
            </a:extLst>
          </p:cNvPr>
          <p:cNvPicPr>
            <a:picLocks noChangeAspect="1"/>
          </p:cNvPicPr>
          <p:nvPr/>
        </p:nvPicPr>
        <p:blipFill>
          <a:blip r:embed="rId8"/>
          <a:stretch>
            <a:fillRect/>
          </a:stretch>
        </p:blipFill>
        <p:spPr>
          <a:xfrm>
            <a:off x="1209458" y="2665004"/>
            <a:ext cx="2160000" cy="2366470"/>
          </a:xfrm>
          <a:prstGeom prst="rect">
            <a:avLst/>
          </a:prstGeom>
        </p:spPr>
      </p:pic>
      <p:pic>
        <p:nvPicPr>
          <p:cNvPr id="21" name="Image 20">
            <a:extLst>
              <a:ext uri="{FF2B5EF4-FFF2-40B4-BE49-F238E27FC236}">
                <a16:creationId xmlns:a16="http://schemas.microsoft.com/office/drawing/2014/main" id="{D8884731-8D94-3AE8-9ACE-59F98C41E6D5}"/>
              </a:ext>
            </a:extLst>
          </p:cNvPr>
          <p:cNvPicPr>
            <a:picLocks noChangeAspect="1"/>
          </p:cNvPicPr>
          <p:nvPr/>
        </p:nvPicPr>
        <p:blipFill>
          <a:blip r:embed="rId9"/>
          <a:stretch>
            <a:fillRect/>
          </a:stretch>
        </p:blipFill>
        <p:spPr>
          <a:xfrm>
            <a:off x="5800105" y="2665004"/>
            <a:ext cx="2160000" cy="2360684"/>
          </a:xfrm>
          <a:prstGeom prst="rect">
            <a:avLst/>
          </a:prstGeom>
        </p:spPr>
      </p:pic>
      <p:pic>
        <p:nvPicPr>
          <p:cNvPr id="22" name="Image 21">
            <a:extLst>
              <a:ext uri="{FF2B5EF4-FFF2-40B4-BE49-F238E27FC236}">
                <a16:creationId xmlns:a16="http://schemas.microsoft.com/office/drawing/2014/main" id="{23323F3B-A9B1-F241-8D1B-F59CBE907A0C}"/>
              </a:ext>
            </a:extLst>
          </p:cNvPr>
          <p:cNvPicPr>
            <a:picLocks noChangeAspect="1"/>
          </p:cNvPicPr>
          <p:nvPr/>
        </p:nvPicPr>
        <p:blipFill>
          <a:blip r:embed="rId10"/>
          <a:stretch>
            <a:fillRect/>
          </a:stretch>
        </p:blipFill>
        <p:spPr>
          <a:xfrm>
            <a:off x="3471895" y="2665004"/>
            <a:ext cx="2160000" cy="2366471"/>
          </a:xfrm>
          <a:prstGeom prst="rect">
            <a:avLst/>
          </a:prstGeom>
        </p:spPr>
      </p:pic>
      <p:pic>
        <p:nvPicPr>
          <p:cNvPr id="5" name="Espace réservé pour une image  17" descr="Une image contenant habits, sourire, dessin humoristique, clipart&#10;&#10;Le contenu généré par l’IA peut être incorrect.">
            <a:extLst>
              <a:ext uri="{FF2B5EF4-FFF2-40B4-BE49-F238E27FC236}">
                <a16:creationId xmlns:a16="http://schemas.microsoft.com/office/drawing/2014/main" id="{508B0CD8-058C-B499-5C27-1A6486985187}"/>
              </a:ext>
            </a:extLst>
          </p:cNvPr>
          <p:cNvPicPr>
            <a:picLocks noChangeAspect="1"/>
          </p:cNvPicPr>
          <p:nvPr/>
        </p:nvPicPr>
        <p:blipFill>
          <a:blip r:embed="rId11"/>
          <a:srcRect/>
          <a:stretch>
            <a:fillRect/>
          </a:stretch>
        </p:blipFill>
        <p:spPr>
          <a:xfrm>
            <a:off x="7885113" y="688572"/>
            <a:ext cx="828000" cy="828000"/>
          </a:xfrm>
          <a:prstGeom prst="rect">
            <a:avLst/>
          </a:prstGeom>
          <a:noFill/>
          <a:ln>
            <a:noFill/>
          </a:ln>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84"/>
        <p:cNvGrpSpPr/>
        <p:nvPr/>
      </p:nvGrpSpPr>
      <p:grpSpPr>
        <a:xfrm>
          <a:off x="0" y="0"/>
          <a:ext cx="0" cy="0"/>
          <a:chOff x="0" y="0"/>
          <a:chExt cx="0" cy="0"/>
        </a:xfrm>
      </p:grpSpPr>
      <p:sp>
        <p:nvSpPr>
          <p:cNvPr id="1586" name="Google Shape;1586;p25"/>
          <p:cNvSpPr txBox="1">
            <a:spLocks noGrp="1"/>
          </p:cNvSpPr>
          <p:nvPr>
            <p:ph type="title"/>
          </p:nvPr>
        </p:nvSpPr>
        <p:spPr>
          <a:xfrm>
            <a:off x="729790" y="756000"/>
            <a:ext cx="6840000" cy="612000"/>
          </a:xfrm>
          <a:prstGeom prst="rect">
            <a:avLst/>
          </a:prstGeom>
          <a:noFill/>
          <a:ln>
            <a:noFill/>
          </a:ln>
        </p:spPr>
        <p:txBody>
          <a:bodyPr spcFirstLastPara="1" wrap="square" lIns="91425" tIns="45700" rIns="91425" bIns="45700" anchor="ctr" anchorCtr="0">
            <a:noAutofit/>
          </a:bodyPr>
          <a:lstStyle/>
          <a:p>
            <a:pPr lvl="0">
              <a:lnSpc>
                <a:spcPct val="100000"/>
              </a:lnSpc>
            </a:pPr>
            <a:r>
              <a:rPr lang="ar-MA" sz="2400" b="1" kern="1200" dirty="0">
                <a:solidFill>
                  <a:schemeClr val="bg1">
                    <a:lumMod val="50000"/>
                  </a:schemeClr>
                </a:solidFill>
                <a:ea typeface="Calibri" panose="020F0502020204030204" pitchFamily="34" charset="0"/>
              </a:rPr>
              <a:t>ماذا نسمي هذا المكان</a:t>
            </a:r>
            <a:r>
              <a:rPr lang="ar-MA" sz="2400" b="1" dirty="0">
                <a:solidFill>
                  <a:schemeClr val="bg1">
                    <a:lumMod val="50000"/>
                  </a:schemeClr>
                </a:solidFill>
                <a:ea typeface="Arial"/>
                <a:sym typeface="Arial"/>
              </a:rPr>
              <a:t>؟</a:t>
            </a:r>
            <a:r>
              <a:rPr lang="fr-FR" sz="2400" b="1" dirty="0">
                <a:solidFill>
                  <a:schemeClr val="bg1">
                    <a:lumMod val="50000"/>
                  </a:schemeClr>
                </a:solidFill>
                <a:ea typeface="Arial"/>
                <a:sym typeface="Arial"/>
              </a:rPr>
              <a:t> </a:t>
            </a:r>
            <a:r>
              <a:rPr kumimoji="0" lang="ar-MA" sz="2400" b="1" i="1"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يمكن للمتعلمين استعمال اللغة الأم للتعبير عن الكلمة.</a:t>
            </a:r>
            <a:endParaRPr sz="2400" b="1" dirty="0">
              <a:solidFill>
                <a:schemeClr val="bg1">
                  <a:lumMod val="50000"/>
                </a:schemeClr>
              </a:solidFill>
            </a:endParaRPr>
          </a:p>
        </p:txBody>
      </p:sp>
      <p:pic>
        <p:nvPicPr>
          <p:cNvPr id="20" name="Google Shape;86;p130">
            <a:extLst>
              <a:ext uri="{FF2B5EF4-FFF2-40B4-BE49-F238E27FC236}">
                <a16:creationId xmlns:a16="http://schemas.microsoft.com/office/drawing/2014/main" id="{D482C883-27F6-4ED5-8056-1FC525983E3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1" name="Google Shape;87;p130">
            <a:extLst>
              <a:ext uri="{FF2B5EF4-FFF2-40B4-BE49-F238E27FC236}">
                <a16:creationId xmlns:a16="http://schemas.microsoft.com/office/drawing/2014/main" id="{756042D5-3F35-44A8-9793-5F0B05AC79FB}"/>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22" name="Google Shape;88;p130">
            <a:extLst>
              <a:ext uri="{FF2B5EF4-FFF2-40B4-BE49-F238E27FC236}">
                <a16:creationId xmlns:a16="http://schemas.microsoft.com/office/drawing/2014/main" id="{253011E8-C4A4-4F9F-9ED1-71AEFD6581E3}"/>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3" name="Google Shape;89;p130">
            <a:extLst>
              <a:ext uri="{FF2B5EF4-FFF2-40B4-BE49-F238E27FC236}">
                <a16:creationId xmlns:a16="http://schemas.microsoft.com/office/drawing/2014/main" id="{DA3C57E4-D385-435D-911A-32E3514C5D19}"/>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24" name="Google Shape;90;p130">
            <a:extLst>
              <a:ext uri="{FF2B5EF4-FFF2-40B4-BE49-F238E27FC236}">
                <a16:creationId xmlns:a16="http://schemas.microsoft.com/office/drawing/2014/main" id="{E3C121BD-327E-4B79-A369-80C5183A3BB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5" name="Google Shape;91;p130">
            <a:extLst>
              <a:ext uri="{FF2B5EF4-FFF2-40B4-BE49-F238E27FC236}">
                <a16:creationId xmlns:a16="http://schemas.microsoft.com/office/drawing/2014/main" id="{FC33C257-5C82-4869-BA10-12C0345D516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6" name="Google Shape;92;p130">
            <a:extLst>
              <a:ext uri="{FF2B5EF4-FFF2-40B4-BE49-F238E27FC236}">
                <a16:creationId xmlns:a16="http://schemas.microsoft.com/office/drawing/2014/main" id="{95B1438F-6234-4894-950F-1CB60074BB0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7" name="Google Shape;93;p130">
            <a:extLst>
              <a:ext uri="{FF2B5EF4-FFF2-40B4-BE49-F238E27FC236}">
                <a16:creationId xmlns:a16="http://schemas.microsoft.com/office/drawing/2014/main" id="{03357402-73D0-467B-8878-FFF1961EB39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8" name="Google Shape;94;p130">
            <a:extLst>
              <a:ext uri="{FF2B5EF4-FFF2-40B4-BE49-F238E27FC236}">
                <a16:creationId xmlns:a16="http://schemas.microsoft.com/office/drawing/2014/main" id="{43EB40BF-59DD-4277-BBE8-31D588435C4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9" name="Google Shape;95;p130">
            <a:extLst>
              <a:ext uri="{FF2B5EF4-FFF2-40B4-BE49-F238E27FC236}">
                <a16:creationId xmlns:a16="http://schemas.microsoft.com/office/drawing/2014/main" id="{5FF62077-7FC7-4CD6-B6D8-9A05F900F0E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F42A4753-078C-8619-3D14-B7DF7BA1CC7A}"/>
              </a:ext>
            </a:extLst>
          </p:cNvPr>
          <p:cNvPicPr>
            <a:picLocks noGrp="1" noChangeAspect="1"/>
          </p:cNvPicPr>
          <p:nvPr>
            <p:ph type="pic" idx="3"/>
          </p:nvPr>
        </p:nvPicPr>
        <p:blipFill>
          <a:blip r:embed="rId8"/>
          <a:srcRect/>
          <a:stretch>
            <a:fillRect/>
          </a:stretch>
        </p:blipFill>
        <p:spPr>
          <a:xfrm>
            <a:off x="7960105" y="719856"/>
            <a:ext cx="761811" cy="761811"/>
          </a:xfrm>
        </p:spPr>
      </p:pic>
      <p:pic>
        <p:nvPicPr>
          <p:cNvPr id="5" name="Image 4">
            <a:extLst>
              <a:ext uri="{FF2B5EF4-FFF2-40B4-BE49-F238E27FC236}">
                <a16:creationId xmlns:a16="http://schemas.microsoft.com/office/drawing/2014/main" id="{EED86DD3-C269-8028-DF26-F59189B2AB99}"/>
              </a:ext>
            </a:extLst>
          </p:cNvPr>
          <p:cNvPicPr>
            <a:picLocks noChangeAspect="1"/>
          </p:cNvPicPr>
          <p:nvPr/>
        </p:nvPicPr>
        <p:blipFill>
          <a:blip r:embed="rId9"/>
          <a:stretch>
            <a:fillRect/>
          </a:stretch>
        </p:blipFill>
        <p:spPr>
          <a:xfrm>
            <a:off x="2098186" y="1547858"/>
            <a:ext cx="4679999" cy="5127353"/>
          </a:xfrm>
          <a:prstGeom prst="rect">
            <a:avLst/>
          </a:prstGeom>
        </p:spPr>
      </p:pic>
    </p:spTree>
    <p:extLst>
      <p:ext uri="{BB962C8B-B14F-4D97-AF65-F5344CB8AC3E}">
        <p14:creationId xmlns:p14="http://schemas.microsoft.com/office/powerpoint/2010/main" val="54710791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84">
          <a:extLst>
            <a:ext uri="{FF2B5EF4-FFF2-40B4-BE49-F238E27FC236}">
              <a16:creationId xmlns:a16="http://schemas.microsoft.com/office/drawing/2014/main" id="{577D7EFF-32CC-BE45-003E-0476816B5C46}"/>
            </a:ext>
          </a:extLst>
        </p:cNvPr>
        <p:cNvGrpSpPr/>
        <p:nvPr/>
      </p:nvGrpSpPr>
      <p:grpSpPr>
        <a:xfrm>
          <a:off x="0" y="0"/>
          <a:ext cx="0" cy="0"/>
          <a:chOff x="0" y="0"/>
          <a:chExt cx="0" cy="0"/>
        </a:xfrm>
      </p:grpSpPr>
      <p:sp>
        <p:nvSpPr>
          <p:cNvPr id="1586" name="Google Shape;1586;p25">
            <a:extLst>
              <a:ext uri="{FF2B5EF4-FFF2-40B4-BE49-F238E27FC236}">
                <a16:creationId xmlns:a16="http://schemas.microsoft.com/office/drawing/2014/main" id="{68A7D97F-5B9B-FFA5-CB48-8A3F1972DB30}"/>
              </a:ext>
            </a:extLst>
          </p:cNvPr>
          <p:cNvSpPr txBox="1">
            <a:spLocks noGrp="1"/>
          </p:cNvSpPr>
          <p:nvPr>
            <p:ph type="title"/>
          </p:nvPr>
        </p:nvSpPr>
        <p:spPr>
          <a:xfrm>
            <a:off x="70947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هذه مكتبة. مكتبة. رَدِّدوا : مكتبة.  </a:t>
            </a:r>
            <a:endParaRPr sz="2400" dirty="0">
              <a:solidFill>
                <a:schemeClr val="bg1">
                  <a:lumMod val="50000"/>
                </a:schemeClr>
              </a:solidFill>
            </a:endParaRPr>
          </a:p>
        </p:txBody>
      </p:sp>
      <p:sp>
        <p:nvSpPr>
          <p:cNvPr id="2" name="Espace réservé du texte 1">
            <a:extLst>
              <a:ext uri="{FF2B5EF4-FFF2-40B4-BE49-F238E27FC236}">
                <a16:creationId xmlns:a16="http://schemas.microsoft.com/office/drawing/2014/main" id="{FF5EC975-D4C0-FC9A-1361-74BBD49365C9}"/>
              </a:ext>
            </a:extLst>
          </p:cNvPr>
          <p:cNvSpPr>
            <a:spLocks noGrp="1"/>
          </p:cNvSpPr>
          <p:nvPr>
            <p:ph type="body" idx="4294967295"/>
          </p:nvPr>
        </p:nvSpPr>
        <p:spPr>
          <a:xfrm>
            <a:off x="5063566" y="3604920"/>
            <a:ext cx="3374256" cy="828000"/>
          </a:xfrm>
          <a:prstGeom prst="rect">
            <a:avLst/>
          </a:prstGeom>
        </p:spPr>
        <p:txBody>
          <a:bodyPr/>
          <a:lstStyle/>
          <a:p>
            <a:pPr algn="ctr" rtl="1"/>
            <a:r>
              <a:rPr lang="ar-MA" sz="5400" b="1" dirty="0">
                <a:solidFill>
                  <a:srgbClr val="434E7B"/>
                </a:solidFill>
                <a:latin typeface="Microsoft Uighur" panose="02000000000000000000" pitchFamily="2" charset="-78"/>
                <a:cs typeface="Microsoft Uighur" panose="02000000000000000000" pitchFamily="2" charset="-78"/>
                <a:sym typeface="Arial"/>
              </a:rPr>
              <a:t>مَ</a:t>
            </a:r>
            <a:r>
              <a:rPr lang="ar-SA" sz="5400" b="1" dirty="0">
                <a:solidFill>
                  <a:srgbClr val="434E7B"/>
                </a:solidFill>
                <a:latin typeface="Microsoft Uighur" panose="02000000000000000000" pitchFamily="2" charset="-78"/>
                <a:cs typeface="Microsoft Uighur" panose="02000000000000000000" pitchFamily="2" charset="-78"/>
              </a:rPr>
              <a:t>ــ</a:t>
            </a:r>
            <a:r>
              <a:rPr lang="ar-MA" sz="5400" b="1" dirty="0">
                <a:solidFill>
                  <a:srgbClr val="434E7B"/>
                </a:solidFill>
                <a:latin typeface="Microsoft Uighur" panose="02000000000000000000" pitchFamily="2" charset="-78"/>
                <a:cs typeface="Microsoft Uighur" panose="02000000000000000000" pitchFamily="2" charset="-78"/>
                <a:sym typeface="Arial"/>
              </a:rPr>
              <a:t>كْــتَـــبَــــة</a:t>
            </a:r>
            <a:endParaRPr lang="fr-MA" sz="5400" b="1" dirty="0">
              <a:solidFill>
                <a:srgbClr val="434E7B"/>
              </a:solidFill>
              <a:latin typeface="Microsoft Uighur" panose="02000000000000000000" pitchFamily="2" charset="-78"/>
              <a:cs typeface="Microsoft Uighur" panose="02000000000000000000" pitchFamily="2" charset="-78"/>
            </a:endParaRPr>
          </a:p>
        </p:txBody>
      </p:sp>
      <p:sp>
        <p:nvSpPr>
          <p:cNvPr id="4" name="Google Shape;1483;p20">
            <a:extLst>
              <a:ext uri="{FF2B5EF4-FFF2-40B4-BE49-F238E27FC236}">
                <a16:creationId xmlns:a16="http://schemas.microsoft.com/office/drawing/2014/main" id="{88A21363-B1C5-3324-5CEC-F87D82CFC4CD}"/>
              </a:ext>
            </a:extLst>
          </p:cNvPr>
          <p:cNvSpPr/>
          <p:nvPr/>
        </p:nvSpPr>
        <p:spPr>
          <a:xfrm>
            <a:off x="3941135" y="1062000"/>
            <a:ext cx="5441773" cy="1530219"/>
          </a:xfrm>
          <a:prstGeom prst="roundRect">
            <a:avLst>
              <a:gd name="adj" fmla="val 16667"/>
            </a:avLst>
          </a:pr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lang="ar-MA" sz="4400" b="1" dirty="0">
              <a:solidFill>
                <a:srgbClr val="424D7B"/>
              </a:solidFill>
              <a:latin typeface="Microsoft Uighur" panose="02000000000000000000" pitchFamily="2" charset="-78"/>
              <a:cs typeface="Microsoft Uighur" panose="02000000000000000000" pitchFamily="2" charset="-78"/>
              <a:sym typeface="Arial"/>
            </a:endParaRPr>
          </a:p>
        </p:txBody>
      </p:sp>
      <p:pic>
        <p:nvPicPr>
          <p:cNvPr id="15" name="Image 14">
            <a:extLst>
              <a:ext uri="{FF2B5EF4-FFF2-40B4-BE49-F238E27FC236}">
                <a16:creationId xmlns:a16="http://schemas.microsoft.com/office/drawing/2014/main" id="{8D442FEE-AC8D-846B-643E-76B839BF42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contrast="-8000"/>
                    </a14:imgEffect>
                  </a14:imgLayer>
                </a14:imgProps>
              </a:ext>
            </a:extLst>
          </a:blip>
          <a:stretch>
            <a:fillRect/>
          </a:stretch>
        </p:blipFill>
        <p:spPr>
          <a:xfrm>
            <a:off x="5964603" y="3630321"/>
            <a:ext cx="287114" cy="215336"/>
          </a:xfrm>
          <a:prstGeom prst="rect">
            <a:avLst/>
          </a:prstGeom>
        </p:spPr>
      </p:pic>
      <p:pic>
        <p:nvPicPr>
          <p:cNvPr id="20" name="Google Shape;86;p130">
            <a:extLst>
              <a:ext uri="{FF2B5EF4-FFF2-40B4-BE49-F238E27FC236}">
                <a16:creationId xmlns:a16="http://schemas.microsoft.com/office/drawing/2014/main" id="{58CE6787-28CA-2FF2-8B0F-D59B1993DB49}"/>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21" name="Google Shape;87;p130">
            <a:extLst>
              <a:ext uri="{FF2B5EF4-FFF2-40B4-BE49-F238E27FC236}">
                <a16:creationId xmlns:a16="http://schemas.microsoft.com/office/drawing/2014/main" id="{DC5E7928-ABD3-B477-E9C1-4D46476055E5}"/>
              </a:ext>
            </a:extLst>
          </p:cNvPr>
          <p:cNvPicPr preferRelativeResize="0"/>
          <p:nvPr/>
        </p:nvPicPr>
        <p:blipFill rotWithShape="1">
          <a:blip r:embed="rId6">
            <a:alphaModFix/>
          </a:blip>
          <a:srcRect/>
          <a:stretch/>
        </p:blipFill>
        <p:spPr>
          <a:xfrm>
            <a:off x="6328695" y="136738"/>
            <a:ext cx="278069" cy="278069"/>
          </a:xfrm>
          <a:prstGeom prst="rect">
            <a:avLst/>
          </a:prstGeom>
          <a:noFill/>
          <a:ln>
            <a:noFill/>
          </a:ln>
        </p:spPr>
      </p:pic>
      <p:pic>
        <p:nvPicPr>
          <p:cNvPr id="22" name="Google Shape;88;p130">
            <a:extLst>
              <a:ext uri="{FF2B5EF4-FFF2-40B4-BE49-F238E27FC236}">
                <a16:creationId xmlns:a16="http://schemas.microsoft.com/office/drawing/2014/main" id="{9AD75A35-E87B-344D-ACA0-0D85A5AEE865}"/>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23" name="Google Shape;89;p130">
            <a:extLst>
              <a:ext uri="{FF2B5EF4-FFF2-40B4-BE49-F238E27FC236}">
                <a16:creationId xmlns:a16="http://schemas.microsoft.com/office/drawing/2014/main" id="{8B328CBF-1E46-3400-8532-BE279D1F9670}"/>
              </a:ext>
            </a:extLst>
          </p:cNvPr>
          <p:cNvPicPr preferRelativeResize="0"/>
          <p:nvPr/>
        </p:nvPicPr>
        <p:blipFill rotWithShape="1">
          <a:blip r:embed="rId8">
            <a:alphaModFix amt="20000"/>
          </a:blip>
          <a:srcRect/>
          <a:stretch/>
        </p:blipFill>
        <p:spPr>
          <a:xfrm>
            <a:off x="3226912" y="136738"/>
            <a:ext cx="278069" cy="278069"/>
          </a:xfrm>
          <a:prstGeom prst="rect">
            <a:avLst/>
          </a:prstGeom>
          <a:noFill/>
          <a:ln>
            <a:noFill/>
          </a:ln>
        </p:spPr>
      </p:pic>
      <p:pic>
        <p:nvPicPr>
          <p:cNvPr id="24" name="Google Shape;90;p130">
            <a:extLst>
              <a:ext uri="{FF2B5EF4-FFF2-40B4-BE49-F238E27FC236}">
                <a16:creationId xmlns:a16="http://schemas.microsoft.com/office/drawing/2014/main" id="{4916FF4D-C4C6-3C13-80C7-236D4C2A4C13}"/>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sp>
        <p:nvSpPr>
          <p:cNvPr id="25" name="Google Shape;91;p130">
            <a:extLst>
              <a:ext uri="{FF2B5EF4-FFF2-40B4-BE49-F238E27FC236}">
                <a16:creationId xmlns:a16="http://schemas.microsoft.com/office/drawing/2014/main" id="{A102B74D-3404-B7FB-E83F-C93812283F4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6" name="Google Shape;92;p130">
            <a:extLst>
              <a:ext uri="{FF2B5EF4-FFF2-40B4-BE49-F238E27FC236}">
                <a16:creationId xmlns:a16="http://schemas.microsoft.com/office/drawing/2014/main" id="{7CA4B2DD-1B7F-9128-F2DF-B730429CAA1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7" name="Google Shape;93;p130">
            <a:extLst>
              <a:ext uri="{FF2B5EF4-FFF2-40B4-BE49-F238E27FC236}">
                <a16:creationId xmlns:a16="http://schemas.microsoft.com/office/drawing/2014/main" id="{41B0FD09-0196-537A-CDC8-8F4F43C0182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8" name="Google Shape;94;p130">
            <a:extLst>
              <a:ext uri="{FF2B5EF4-FFF2-40B4-BE49-F238E27FC236}">
                <a16:creationId xmlns:a16="http://schemas.microsoft.com/office/drawing/2014/main" id="{D2098B39-0385-BA3A-5D6C-F4F674428E2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9" name="Google Shape;95;p130">
            <a:extLst>
              <a:ext uri="{FF2B5EF4-FFF2-40B4-BE49-F238E27FC236}">
                <a16:creationId xmlns:a16="http://schemas.microsoft.com/office/drawing/2014/main" id="{A356A1CB-C7CC-72C1-BECA-370E093E88F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9" name="Espace réservé pour une image  22" descr="Une image contenant habits, sourire, dessin humoristique, clipart&#10;&#10;Le contenu généré par l’IA peut être incorrect.">
            <a:extLst>
              <a:ext uri="{FF2B5EF4-FFF2-40B4-BE49-F238E27FC236}">
                <a16:creationId xmlns:a16="http://schemas.microsoft.com/office/drawing/2014/main" id="{0327BBA1-F518-B002-C56E-1B67DB5893F1}"/>
              </a:ext>
            </a:extLst>
          </p:cNvPr>
          <p:cNvPicPr>
            <a:picLocks noChangeAspect="1"/>
          </p:cNvPicPr>
          <p:nvPr/>
        </p:nvPicPr>
        <p:blipFill>
          <a:blip r:embed="rId10"/>
          <a:srcRect/>
          <a:stretch>
            <a:fillRect/>
          </a:stretch>
        </p:blipFill>
        <p:spPr>
          <a:xfrm>
            <a:off x="7885113" y="643034"/>
            <a:ext cx="828000" cy="828000"/>
          </a:xfrm>
          <a:prstGeom prst="rect">
            <a:avLst/>
          </a:prstGeom>
          <a:noFill/>
          <a:ln>
            <a:noFill/>
          </a:ln>
        </p:spPr>
      </p:pic>
      <p:pic>
        <p:nvPicPr>
          <p:cNvPr id="3" name="Image 2">
            <a:extLst>
              <a:ext uri="{FF2B5EF4-FFF2-40B4-BE49-F238E27FC236}">
                <a16:creationId xmlns:a16="http://schemas.microsoft.com/office/drawing/2014/main" id="{2CD153C4-3BAA-5673-B542-ACB57A802481}"/>
              </a:ext>
            </a:extLst>
          </p:cNvPr>
          <p:cNvPicPr>
            <a:picLocks noChangeAspect="1"/>
          </p:cNvPicPr>
          <p:nvPr/>
        </p:nvPicPr>
        <p:blipFill>
          <a:blip r:embed="rId11"/>
          <a:stretch>
            <a:fillRect/>
          </a:stretch>
        </p:blipFill>
        <p:spPr>
          <a:xfrm>
            <a:off x="1424998" y="2307610"/>
            <a:ext cx="3213597" cy="3520780"/>
          </a:xfrm>
          <a:prstGeom prst="rect">
            <a:avLst/>
          </a:prstGeom>
        </p:spPr>
      </p:pic>
    </p:spTree>
    <p:extLst>
      <p:ext uri="{BB962C8B-B14F-4D97-AF65-F5344CB8AC3E}">
        <p14:creationId xmlns:p14="http://schemas.microsoft.com/office/powerpoint/2010/main" val="331619733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70"/>
        <p:cNvGrpSpPr/>
        <p:nvPr/>
      </p:nvGrpSpPr>
      <p:grpSpPr>
        <a:xfrm>
          <a:off x="0" y="0"/>
          <a:ext cx="0" cy="0"/>
          <a:chOff x="0" y="0"/>
          <a:chExt cx="0" cy="0"/>
        </a:xfrm>
      </p:grpSpPr>
      <p:sp>
        <p:nvSpPr>
          <p:cNvPr id="1672" name="Google Shape;1672;p35"/>
          <p:cNvSpPr txBox="1">
            <a:spLocks noGrp="1"/>
          </p:cNvSpPr>
          <p:nvPr>
            <p:ph type="title"/>
          </p:nvPr>
        </p:nvSpPr>
        <p:spPr>
          <a:xfrm>
            <a:off x="70947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i="1" dirty="0">
                <a:solidFill>
                  <a:schemeClr val="bg1">
                    <a:lumMod val="50000"/>
                  </a:schemeClr>
                </a:solidFill>
                <a:ea typeface="Arial"/>
                <a:sym typeface="Arial"/>
              </a:rPr>
              <a:t>ما هذا المكان؟</a:t>
            </a:r>
            <a:r>
              <a:rPr lang="fr-FR" sz="2400" b="1" i="1" dirty="0">
                <a:solidFill>
                  <a:schemeClr val="bg1">
                    <a:lumMod val="50000"/>
                  </a:schemeClr>
                </a:solidFill>
                <a:ea typeface="Arial"/>
                <a:sym typeface="Arial"/>
              </a:rPr>
              <a:t>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i="1" dirty="0">
              <a:solidFill>
                <a:schemeClr val="bg1">
                  <a:lumMod val="50000"/>
                </a:schemeClr>
              </a:solidFill>
            </a:endParaRPr>
          </a:p>
        </p:txBody>
      </p:sp>
      <p:pic>
        <p:nvPicPr>
          <p:cNvPr id="5" name="Google Shape;86;p130">
            <a:extLst>
              <a:ext uri="{FF2B5EF4-FFF2-40B4-BE49-F238E27FC236}">
                <a16:creationId xmlns:a16="http://schemas.microsoft.com/office/drawing/2014/main" id="{5B971F4E-3285-4600-9A31-20B13FD25D6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9C923454-64AC-4D40-9D07-3072C6F73834}"/>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D485BAF5-20EE-4EB8-A14A-69A3558F8002}"/>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C62FDE45-3509-4642-8DC7-A2456437B961}"/>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1" name="Google Shape;90;p130">
            <a:extLst>
              <a:ext uri="{FF2B5EF4-FFF2-40B4-BE49-F238E27FC236}">
                <a16:creationId xmlns:a16="http://schemas.microsoft.com/office/drawing/2014/main" id="{4B1717F7-6229-4D24-A9B3-9E6779D5010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2" name="Google Shape;91;p130">
            <a:extLst>
              <a:ext uri="{FF2B5EF4-FFF2-40B4-BE49-F238E27FC236}">
                <a16:creationId xmlns:a16="http://schemas.microsoft.com/office/drawing/2014/main" id="{405BD677-FBAF-48A7-A929-59EA7684485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92;p130">
            <a:extLst>
              <a:ext uri="{FF2B5EF4-FFF2-40B4-BE49-F238E27FC236}">
                <a16:creationId xmlns:a16="http://schemas.microsoft.com/office/drawing/2014/main" id="{A177A671-A4CC-4AFD-9FD6-CD43CAB3D57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3;p130">
            <a:extLst>
              <a:ext uri="{FF2B5EF4-FFF2-40B4-BE49-F238E27FC236}">
                <a16:creationId xmlns:a16="http://schemas.microsoft.com/office/drawing/2014/main" id="{1B529B7B-4159-45E5-A635-0B206D35251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Google Shape;94;p130">
            <a:extLst>
              <a:ext uri="{FF2B5EF4-FFF2-40B4-BE49-F238E27FC236}">
                <a16:creationId xmlns:a16="http://schemas.microsoft.com/office/drawing/2014/main" id="{9D1E50C7-E267-43EF-B656-4581DB37D7E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6" name="Google Shape;95;p130">
            <a:extLst>
              <a:ext uri="{FF2B5EF4-FFF2-40B4-BE49-F238E27FC236}">
                <a16:creationId xmlns:a16="http://schemas.microsoft.com/office/drawing/2014/main" id="{B52C6831-BC74-4A23-9A23-EF888418C09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7913DF54-0A62-4DE4-7C69-2D5B4231A815}"/>
              </a:ext>
            </a:extLst>
          </p:cNvPr>
          <p:cNvPicPr>
            <a:picLocks noGrp="1" noChangeAspect="1"/>
          </p:cNvPicPr>
          <p:nvPr>
            <p:ph type="pic" idx="3"/>
          </p:nvPr>
        </p:nvPicPr>
        <p:blipFill>
          <a:blip r:embed="rId8"/>
          <a:srcRect/>
          <a:stretch>
            <a:fillRect/>
          </a:stretch>
        </p:blipFill>
        <p:spPr>
          <a:xfrm>
            <a:off x="7960105" y="719856"/>
            <a:ext cx="751497" cy="751497"/>
          </a:xfrm>
        </p:spPr>
      </p:pic>
      <p:pic>
        <p:nvPicPr>
          <p:cNvPr id="4" name="Image 3">
            <a:extLst>
              <a:ext uri="{FF2B5EF4-FFF2-40B4-BE49-F238E27FC236}">
                <a16:creationId xmlns:a16="http://schemas.microsoft.com/office/drawing/2014/main" id="{257AA1CD-F7ED-4504-D671-F449222B8055}"/>
              </a:ext>
            </a:extLst>
          </p:cNvPr>
          <p:cNvPicPr>
            <a:picLocks noChangeAspect="1"/>
          </p:cNvPicPr>
          <p:nvPr/>
        </p:nvPicPr>
        <p:blipFill>
          <a:blip r:embed="rId9"/>
          <a:stretch>
            <a:fillRect/>
          </a:stretch>
        </p:blipFill>
        <p:spPr>
          <a:xfrm>
            <a:off x="2122695" y="1547856"/>
            <a:ext cx="4679999" cy="5114816"/>
          </a:xfrm>
          <a:prstGeom prst="rect">
            <a:avLst/>
          </a:prstGeom>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80" name="Google Shape;1680;p36"/>
          <p:cNvSpPr txBox="1">
            <a:spLocks noGrp="1"/>
          </p:cNvSpPr>
          <p:nvPr>
            <p:ph type="title"/>
          </p:nvPr>
        </p:nvSpPr>
        <p:spPr>
          <a:xfrm>
            <a:off x="70947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i="1" dirty="0">
                <a:solidFill>
                  <a:schemeClr val="bg1">
                    <a:lumMod val="50000"/>
                  </a:schemeClr>
                </a:solidFill>
                <a:ea typeface="Arial"/>
                <a:sym typeface="Arial"/>
              </a:rPr>
              <a:t>هذا مسرح. مسرح. </a:t>
            </a:r>
            <a:r>
              <a:rPr lang="ar-MA" sz="2400" b="1" dirty="0">
                <a:solidFill>
                  <a:schemeClr val="bg1">
                    <a:lumMod val="50000"/>
                  </a:schemeClr>
                </a:solidFill>
                <a:ea typeface="Arial"/>
                <a:sym typeface="Arial"/>
              </a:rPr>
              <a:t>رَدِّدوا : مسرح. </a:t>
            </a:r>
            <a:endParaRPr sz="2400" dirty="0">
              <a:solidFill>
                <a:schemeClr val="bg1">
                  <a:lumMod val="50000"/>
                </a:schemeClr>
              </a:solidFill>
            </a:endParaRPr>
          </a:p>
        </p:txBody>
      </p:sp>
      <p:sp>
        <p:nvSpPr>
          <p:cNvPr id="2" name="Espace réservé du texte 1">
            <a:extLst>
              <a:ext uri="{FF2B5EF4-FFF2-40B4-BE49-F238E27FC236}">
                <a16:creationId xmlns:a16="http://schemas.microsoft.com/office/drawing/2014/main" id="{C85D8C2D-F42E-A238-D1C8-5FDA9ECA31FC}"/>
              </a:ext>
            </a:extLst>
          </p:cNvPr>
          <p:cNvSpPr>
            <a:spLocks noGrp="1"/>
          </p:cNvSpPr>
          <p:nvPr>
            <p:ph type="body" idx="4294967295"/>
          </p:nvPr>
        </p:nvSpPr>
        <p:spPr>
          <a:xfrm>
            <a:off x="5282043" y="3630319"/>
            <a:ext cx="3116990" cy="662104"/>
          </a:xfrm>
          <a:prstGeom prst="rect">
            <a:avLst/>
          </a:prstGeom>
        </p:spPr>
        <p:txBody>
          <a:bodyPr/>
          <a:lstStyle/>
          <a:p>
            <a:pPr algn="ctr"/>
            <a:r>
              <a:rPr lang="ar-MA" sz="5400" b="1" dirty="0">
                <a:solidFill>
                  <a:srgbClr val="424D7B"/>
                </a:solidFill>
                <a:latin typeface="Microsoft Uighur" panose="02000000000000000000" pitchFamily="2" charset="-78"/>
                <a:cs typeface="Microsoft Uighur" panose="02000000000000000000" pitchFamily="2" charset="-78"/>
              </a:rPr>
              <a:t>مَـسْـــرَح</a:t>
            </a:r>
            <a:endParaRPr lang="fr-FR" sz="5400" b="1" dirty="0">
              <a:solidFill>
                <a:srgbClr val="424D7B"/>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20874B7E-AFCF-475B-B89A-BE082805343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contrast="-8000"/>
                    </a14:imgEffect>
                  </a14:imgLayer>
                </a14:imgProps>
              </a:ext>
            </a:extLst>
          </a:blip>
          <a:stretch>
            <a:fillRect/>
          </a:stretch>
        </p:blipFill>
        <p:spPr>
          <a:xfrm>
            <a:off x="6328695" y="3805829"/>
            <a:ext cx="196104" cy="147077"/>
          </a:xfrm>
          <a:prstGeom prst="rect">
            <a:avLst/>
          </a:prstGeom>
        </p:spPr>
      </p:pic>
      <p:pic>
        <p:nvPicPr>
          <p:cNvPr id="11" name="Google Shape;86;p130">
            <a:extLst>
              <a:ext uri="{FF2B5EF4-FFF2-40B4-BE49-F238E27FC236}">
                <a16:creationId xmlns:a16="http://schemas.microsoft.com/office/drawing/2014/main" id="{C1F7BD46-02C7-4639-87DE-251F3CA78AA9}"/>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F682B54F-2E60-41E8-8DEF-9D8951B1878D}"/>
              </a:ext>
            </a:extLst>
          </p:cNvPr>
          <p:cNvPicPr preferRelativeResize="0"/>
          <p:nvPr/>
        </p:nvPicPr>
        <p:blipFill rotWithShape="1">
          <a:blip r:embed="rId6">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D1D15309-4E61-4C6F-837F-119ACFCBBE1F}"/>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89;p130">
            <a:extLst>
              <a:ext uri="{FF2B5EF4-FFF2-40B4-BE49-F238E27FC236}">
                <a16:creationId xmlns:a16="http://schemas.microsoft.com/office/drawing/2014/main" id="{CE6D6B66-530B-413B-AF08-B0E83BA58AAB}"/>
              </a:ext>
            </a:extLst>
          </p:cNvPr>
          <p:cNvPicPr preferRelativeResize="0"/>
          <p:nvPr/>
        </p:nvPicPr>
        <p:blipFill rotWithShape="1">
          <a:blip r:embed="rId8">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0B115A36-E57A-4369-B08B-BDC576C22E38}"/>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2A51847D-08C3-422F-A502-D08273A91AF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7B9CF7AA-D53E-4B1E-A1F3-3A2557F5124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082D3A24-CC6B-4F81-B938-3CEAC3799CD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37145941-5E33-49A7-B062-98B3E28C36E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82EA5A80-0BC4-4807-B512-C7EBE612A49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BB721C-CC10-3478-8907-0EE49216DF1B}"/>
              </a:ext>
            </a:extLst>
          </p:cNvPr>
          <p:cNvPicPr>
            <a:picLocks noGrp="1" noChangeAspect="1"/>
          </p:cNvPicPr>
          <p:nvPr>
            <p:ph type="pic" idx="3"/>
          </p:nvPr>
        </p:nvPicPr>
        <p:blipFill>
          <a:blip r:embed="rId10"/>
          <a:srcRect/>
          <a:stretch>
            <a:fillRect/>
          </a:stretch>
        </p:blipFill>
        <p:spPr>
          <a:xfrm>
            <a:off x="7960105" y="719856"/>
            <a:ext cx="768122" cy="768122"/>
          </a:xfrm>
        </p:spPr>
      </p:pic>
      <p:pic>
        <p:nvPicPr>
          <p:cNvPr id="3" name="Image 2">
            <a:extLst>
              <a:ext uri="{FF2B5EF4-FFF2-40B4-BE49-F238E27FC236}">
                <a16:creationId xmlns:a16="http://schemas.microsoft.com/office/drawing/2014/main" id="{7BF25F62-5CF9-2F90-484F-EE21873C6E9B}"/>
              </a:ext>
            </a:extLst>
          </p:cNvPr>
          <p:cNvPicPr>
            <a:picLocks noChangeAspect="1"/>
          </p:cNvPicPr>
          <p:nvPr/>
        </p:nvPicPr>
        <p:blipFill>
          <a:blip r:embed="rId11"/>
          <a:stretch>
            <a:fillRect/>
          </a:stretch>
        </p:blipFill>
        <p:spPr>
          <a:xfrm>
            <a:off x="1439863" y="2312988"/>
            <a:ext cx="3205088" cy="3511458"/>
          </a:xfrm>
          <a:prstGeom prst="rect">
            <a:avLst/>
          </a:prstGeom>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86"/>
        <p:cNvGrpSpPr/>
        <p:nvPr/>
      </p:nvGrpSpPr>
      <p:grpSpPr>
        <a:xfrm>
          <a:off x="0" y="0"/>
          <a:ext cx="0" cy="0"/>
          <a:chOff x="0" y="0"/>
          <a:chExt cx="0" cy="0"/>
        </a:xfrm>
      </p:grpSpPr>
      <p:sp>
        <p:nvSpPr>
          <p:cNvPr id="1688" name="Google Shape;1688;p37"/>
          <p:cNvSpPr txBox="1">
            <a:spLocks noGrp="1"/>
          </p:cNvSpPr>
          <p:nvPr>
            <p:ph type="title"/>
          </p:nvPr>
        </p:nvSpPr>
        <p:spPr>
          <a:xfrm>
            <a:off x="709470" y="756000"/>
            <a:ext cx="6840000" cy="612000"/>
          </a:xfrm>
          <a:prstGeom prst="rect">
            <a:avLst/>
          </a:prstGeom>
          <a:noFill/>
          <a:ln>
            <a:noFill/>
          </a:ln>
        </p:spPr>
        <p:txBody>
          <a:bodyPr spcFirstLastPara="1" wrap="square" lIns="91425" tIns="45700" rIns="91425" bIns="45700" anchor="ctr" anchorCtr="0">
            <a:noAutofit/>
          </a:bodyPr>
          <a:lstStyle/>
          <a:p>
            <a:pPr lvl="0">
              <a:lnSpc>
                <a:spcPct val="100000"/>
              </a:lnSpc>
            </a:pPr>
            <a:r>
              <a:rPr lang="ar-MA" sz="2400" b="1" kern="1200" dirty="0">
                <a:solidFill>
                  <a:schemeClr val="bg1">
                    <a:lumMod val="50000"/>
                  </a:schemeClr>
                </a:solidFill>
                <a:ea typeface="Calibri" panose="020F0502020204030204" pitchFamily="34" charset="0"/>
              </a:rPr>
              <a:t>ماذا نسمي هذا المكان</a:t>
            </a:r>
            <a:r>
              <a:rPr lang="ar-MA" sz="2400" b="1" i="1" dirty="0">
                <a:solidFill>
                  <a:schemeClr val="bg1">
                    <a:lumMod val="50000"/>
                  </a:schemeClr>
                </a:solidFill>
                <a:ea typeface="Arial"/>
                <a:sym typeface="Arial"/>
              </a:rPr>
              <a:t>؟</a:t>
            </a:r>
            <a:r>
              <a:rPr lang="fr-FR" sz="2400" b="1" i="1" dirty="0">
                <a:solidFill>
                  <a:schemeClr val="bg1">
                    <a:lumMod val="50000"/>
                  </a:schemeClr>
                </a:solidFill>
                <a:ea typeface="Arial"/>
                <a:sym typeface="Arial"/>
              </a:rPr>
              <a:t> </a:t>
            </a:r>
            <a:r>
              <a:rPr lang="ar-MA" sz="2400" b="1" i="1" dirty="0">
                <a:solidFill>
                  <a:schemeClr val="bg1">
                    <a:lumMod val="50000"/>
                  </a:schemeClr>
                </a:solidFill>
                <a:ea typeface="Arial"/>
                <a:sym typeface="Arial"/>
              </a:rPr>
              <a:t>يمكن للمتعلمين استعمال اللغة الأم للتعبير عن الكلمة. </a:t>
            </a:r>
            <a:endParaRPr sz="2400" b="1" i="1" dirty="0">
              <a:solidFill>
                <a:schemeClr val="bg1">
                  <a:lumMod val="50000"/>
                </a:schemeClr>
              </a:solidFill>
            </a:endParaRPr>
          </a:p>
        </p:txBody>
      </p:sp>
      <p:pic>
        <p:nvPicPr>
          <p:cNvPr id="5" name="Google Shape;86;p130">
            <a:extLst>
              <a:ext uri="{FF2B5EF4-FFF2-40B4-BE49-F238E27FC236}">
                <a16:creationId xmlns:a16="http://schemas.microsoft.com/office/drawing/2014/main" id="{98857740-B387-4F6F-B296-D4366006C0B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7776BF6C-E1BA-4831-82F1-E8D156D14653}"/>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8C436050-3B6A-42A3-884A-1BDFAB229ACB}"/>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94433E29-5327-4F9E-8D0C-959406357493}"/>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1" name="Google Shape;90;p130">
            <a:extLst>
              <a:ext uri="{FF2B5EF4-FFF2-40B4-BE49-F238E27FC236}">
                <a16:creationId xmlns:a16="http://schemas.microsoft.com/office/drawing/2014/main" id="{33835638-9615-43AB-A100-8F519C127F2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2" name="Google Shape;91;p130">
            <a:extLst>
              <a:ext uri="{FF2B5EF4-FFF2-40B4-BE49-F238E27FC236}">
                <a16:creationId xmlns:a16="http://schemas.microsoft.com/office/drawing/2014/main" id="{46B20DA6-584E-43A8-BEE5-110DCB55F46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92;p130">
            <a:extLst>
              <a:ext uri="{FF2B5EF4-FFF2-40B4-BE49-F238E27FC236}">
                <a16:creationId xmlns:a16="http://schemas.microsoft.com/office/drawing/2014/main" id="{B03A8573-0535-4BFD-BC89-56F0DAB918D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Google Shape;93;p130">
            <a:extLst>
              <a:ext uri="{FF2B5EF4-FFF2-40B4-BE49-F238E27FC236}">
                <a16:creationId xmlns:a16="http://schemas.microsoft.com/office/drawing/2014/main" id="{C0EFB237-B397-46B3-8FDC-13381EAC7DD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Google Shape;94;p130">
            <a:extLst>
              <a:ext uri="{FF2B5EF4-FFF2-40B4-BE49-F238E27FC236}">
                <a16:creationId xmlns:a16="http://schemas.microsoft.com/office/drawing/2014/main" id="{43DFE3FD-B4D0-4C52-ADC4-9311E6B4FCC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6" name="Google Shape;95;p130">
            <a:extLst>
              <a:ext uri="{FF2B5EF4-FFF2-40B4-BE49-F238E27FC236}">
                <a16:creationId xmlns:a16="http://schemas.microsoft.com/office/drawing/2014/main" id="{E23E3F53-5732-4690-BAF7-36AE7F858D2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6003A219-463F-27E6-9AA4-EB8FE080C623}"/>
              </a:ext>
            </a:extLst>
          </p:cNvPr>
          <p:cNvPicPr>
            <a:picLocks noGrp="1" noChangeAspect="1"/>
          </p:cNvPicPr>
          <p:nvPr>
            <p:ph type="pic" idx="3"/>
          </p:nvPr>
        </p:nvPicPr>
        <p:blipFill>
          <a:blip r:embed="rId8"/>
          <a:srcRect/>
          <a:stretch>
            <a:fillRect/>
          </a:stretch>
        </p:blipFill>
        <p:spPr>
          <a:xfrm>
            <a:off x="7960105" y="719856"/>
            <a:ext cx="776435" cy="776435"/>
          </a:xfrm>
        </p:spPr>
      </p:pic>
      <p:pic>
        <p:nvPicPr>
          <p:cNvPr id="4" name="Image 3">
            <a:extLst>
              <a:ext uri="{FF2B5EF4-FFF2-40B4-BE49-F238E27FC236}">
                <a16:creationId xmlns:a16="http://schemas.microsoft.com/office/drawing/2014/main" id="{E70910BD-262F-143F-C1AC-7346AE2055E7}"/>
              </a:ext>
            </a:extLst>
          </p:cNvPr>
          <p:cNvPicPr>
            <a:picLocks noChangeAspect="1"/>
          </p:cNvPicPr>
          <p:nvPr/>
        </p:nvPicPr>
        <p:blipFill>
          <a:blip r:embed="rId9"/>
          <a:stretch>
            <a:fillRect/>
          </a:stretch>
        </p:blipFill>
        <p:spPr>
          <a:xfrm>
            <a:off x="2321145" y="1704227"/>
            <a:ext cx="4501710" cy="4932021"/>
          </a:xfrm>
          <a:prstGeom prst="rect">
            <a:avLst/>
          </a:prstGeom>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6" name="Google Shape;1696;p38"/>
          <p:cNvSpPr txBox="1">
            <a:spLocks noGrp="1"/>
          </p:cNvSpPr>
          <p:nvPr>
            <p:ph type="title"/>
          </p:nvPr>
        </p:nvSpPr>
        <p:spPr>
          <a:xfrm>
            <a:off x="77043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 هذه حديقة المدرسة ــــ حديقة المدرسة ــــ رَدِّدوا حديقة المدرسة. </a:t>
            </a:r>
            <a:endParaRPr sz="2400" dirty="0">
              <a:solidFill>
                <a:schemeClr val="bg1">
                  <a:lumMod val="50000"/>
                </a:schemeClr>
              </a:solidFill>
            </a:endParaRPr>
          </a:p>
        </p:txBody>
      </p:sp>
      <p:sp>
        <p:nvSpPr>
          <p:cNvPr id="2" name="Espace réservé du texte 1">
            <a:extLst>
              <a:ext uri="{FF2B5EF4-FFF2-40B4-BE49-F238E27FC236}">
                <a16:creationId xmlns:a16="http://schemas.microsoft.com/office/drawing/2014/main" id="{3E769661-DA3C-B014-E91B-B322C191472D}"/>
              </a:ext>
            </a:extLst>
          </p:cNvPr>
          <p:cNvSpPr>
            <a:spLocks noGrp="1"/>
          </p:cNvSpPr>
          <p:nvPr>
            <p:ph type="body" idx="4294967295"/>
          </p:nvPr>
        </p:nvSpPr>
        <p:spPr>
          <a:xfrm>
            <a:off x="4663440" y="3626792"/>
            <a:ext cx="3116990" cy="662104"/>
          </a:xfrm>
          <a:prstGeom prst="rect">
            <a:avLst/>
          </a:prstGeom>
        </p:spPr>
        <p:txBody>
          <a:bodyPr/>
          <a:lstStyle/>
          <a:p>
            <a:pPr algn="ctr"/>
            <a:r>
              <a:rPr lang="ar-MA" sz="5400" b="1" dirty="0">
                <a:solidFill>
                  <a:srgbClr val="424D7B"/>
                </a:solidFill>
                <a:latin typeface="Microsoft Uighur" panose="02000000000000000000" pitchFamily="2" charset="-78"/>
                <a:cs typeface="Microsoft Uighur" panose="02000000000000000000" pitchFamily="2" charset="-78"/>
              </a:rPr>
              <a:t>حَديقَةُ الْمَدْرَسَةِ</a:t>
            </a:r>
            <a:endParaRPr lang="fr-FR" sz="5400" b="1" dirty="0">
              <a:solidFill>
                <a:srgbClr val="424D7B"/>
              </a:solidFill>
              <a:latin typeface="Microsoft Uighur" panose="02000000000000000000" pitchFamily="2" charset="-78"/>
              <a:cs typeface="Microsoft Uighur" panose="02000000000000000000" pitchFamily="2" charset="-78"/>
            </a:endParaRPr>
          </a:p>
        </p:txBody>
      </p:sp>
      <p:pic>
        <p:nvPicPr>
          <p:cNvPr id="11" name="Google Shape;86;p130">
            <a:extLst>
              <a:ext uri="{FF2B5EF4-FFF2-40B4-BE49-F238E27FC236}">
                <a16:creationId xmlns:a16="http://schemas.microsoft.com/office/drawing/2014/main" id="{8EB37AD6-6658-439C-A7F1-12DD4647939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87;p130">
            <a:extLst>
              <a:ext uri="{FF2B5EF4-FFF2-40B4-BE49-F238E27FC236}">
                <a16:creationId xmlns:a16="http://schemas.microsoft.com/office/drawing/2014/main" id="{EA26BC92-0F97-4570-B3F0-34B7B634FC39}"/>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752EDE94-E41A-4DD1-BAC1-2A4E5B21993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89;p130">
            <a:extLst>
              <a:ext uri="{FF2B5EF4-FFF2-40B4-BE49-F238E27FC236}">
                <a16:creationId xmlns:a16="http://schemas.microsoft.com/office/drawing/2014/main" id="{E4DC187C-73BE-4D14-96D3-6A42FC1A5A3E}"/>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90;p130">
            <a:extLst>
              <a:ext uri="{FF2B5EF4-FFF2-40B4-BE49-F238E27FC236}">
                <a16:creationId xmlns:a16="http://schemas.microsoft.com/office/drawing/2014/main" id="{10DDF5C9-5AEA-42E5-A494-F17FDEE284D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6" name="Google Shape;91;p130">
            <a:extLst>
              <a:ext uri="{FF2B5EF4-FFF2-40B4-BE49-F238E27FC236}">
                <a16:creationId xmlns:a16="http://schemas.microsoft.com/office/drawing/2014/main" id="{67DB82B6-0359-4541-A316-F6CC8D04E1B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92;p130">
            <a:extLst>
              <a:ext uri="{FF2B5EF4-FFF2-40B4-BE49-F238E27FC236}">
                <a16:creationId xmlns:a16="http://schemas.microsoft.com/office/drawing/2014/main" id="{1A3D4DE9-3E8D-4DE4-B65E-2F01F377A4F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3;p130">
            <a:extLst>
              <a:ext uri="{FF2B5EF4-FFF2-40B4-BE49-F238E27FC236}">
                <a16:creationId xmlns:a16="http://schemas.microsoft.com/office/drawing/2014/main" id="{19650AC0-0A96-4910-BFC0-F883996FBF6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9" name="Google Shape;94;p130">
            <a:extLst>
              <a:ext uri="{FF2B5EF4-FFF2-40B4-BE49-F238E27FC236}">
                <a16:creationId xmlns:a16="http://schemas.microsoft.com/office/drawing/2014/main" id="{C5618AE5-872A-4A83-AE01-8B89C2F2057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20" name="Google Shape;95;p130">
            <a:extLst>
              <a:ext uri="{FF2B5EF4-FFF2-40B4-BE49-F238E27FC236}">
                <a16:creationId xmlns:a16="http://schemas.microsoft.com/office/drawing/2014/main" id="{E174A0C9-20F3-4711-B278-FA6E89FE192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2" name="Espace réservé pour une image  22" descr="Une image contenant habits, sourire, dessin humoristique, clipart&#10;&#10;Le contenu généré par l’IA peut être incorrect.">
            <a:extLst>
              <a:ext uri="{FF2B5EF4-FFF2-40B4-BE49-F238E27FC236}">
                <a16:creationId xmlns:a16="http://schemas.microsoft.com/office/drawing/2014/main" id="{3A3EE0E5-3A27-521D-110C-022D19E82A46}"/>
              </a:ext>
            </a:extLst>
          </p:cNvPr>
          <p:cNvPicPr>
            <a:picLocks noChangeAspect="1"/>
          </p:cNvPicPr>
          <p:nvPr/>
        </p:nvPicPr>
        <p:blipFill>
          <a:blip r:embed="rId8"/>
          <a:srcRect/>
          <a:stretch>
            <a:fillRect/>
          </a:stretch>
        </p:blipFill>
        <p:spPr>
          <a:xfrm>
            <a:off x="7924249" y="648000"/>
            <a:ext cx="828000" cy="828000"/>
          </a:xfrm>
          <a:prstGeom prst="rect">
            <a:avLst/>
          </a:prstGeom>
          <a:noFill/>
          <a:ln>
            <a:noFill/>
          </a:ln>
        </p:spPr>
      </p:pic>
      <p:pic>
        <p:nvPicPr>
          <p:cNvPr id="5" name="Image 4">
            <a:extLst>
              <a:ext uri="{FF2B5EF4-FFF2-40B4-BE49-F238E27FC236}">
                <a16:creationId xmlns:a16="http://schemas.microsoft.com/office/drawing/2014/main" id="{99D3F894-F45E-5516-D787-4D910984CBE9}"/>
              </a:ext>
            </a:extLst>
          </p:cNvPr>
          <p:cNvPicPr>
            <a:picLocks noChangeAspect="1"/>
          </p:cNvPicPr>
          <p:nvPr/>
        </p:nvPicPr>
        <p:blipFill>
          <a:blip r:embed="rId9"/>
          <a:stretch>
            <a:fillRect/>
          </a:stretch>
        </p:blipFill>
        <p:spPr>
          <a:xfrm>
            <a:off x="1366105" y="2312988"/>
            <a:ext cx="3297335" cy="3612522"/>
          </a:xfrm>
          <a:prstGeom prst="rect">
            <a:avLst/>
          </a:prstGeom>
        </p:spPr>
      </p:pic>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02">
          <a:extLst>
            <a:ext uri="{FF2B5EF4-FFF2-40B4-BE49-F238E27FC236}">
              <a16:creationId xmlns:a16="http://schemas.microsoft.com/office/drawing/2014/main" id="{7E751E96-06D0-6ADE-1476-E29A6F8DFE3C}"/>
            </a:ext>
          </a:extLst>
        </p:cNvPr>
        <p:cNvGrpSpPr/>
        <p:nvPr/>
      </p:nvGrpSpPr>
      <p:grpSpPr>
        <a:xfrm>
          <a:off x="0" y="0"/>
          <a:ext cx="0" cy="0"/>
          <a:chOff x="0" y="0"/>
          <a:chExt cx="0" cy="0"/>
        </a:xfrm>
      </p:grpSpPr>
      <p:sp>
        <p:nvSpPr>
          <p:cNvPr id="1706" name="Google Shape;1706;p39">
            <a:extLst>
              <a:ext uri="{FF2B5EF4-FFF2-40B4-BE49-F238E27FC236}">
                <a16:creationId xmlns:a16="http://schemas.microsoft.com/office/drawing/2014/main" id="{364A81BC-E0D7-3A3B-F8F6-BD5CB8B5F44F}"/>
              </a:ext>
            </a:extLst>
          </p:cNvPr>
          <p:cNvSpPr txBox="1">
            <a:spLocks noGrp="1"/>
          </p:cNvSpPr>
          <p:nvPr>
            <p:ph type="title"/>
          </p:nvPr>
        </p:nvSpPr>
        <p:spPr>
          <a:xfrm>
            <a:off x="72979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في مدرستنا مكتبة ومسرح وحديقة </a:t>
            </a:r>
            <a:r>
              <a:rPr lang="ar-SA" sz="2400" b="1" dirty="0">
                <a:solidFill>
                  <a:schemeClr val="bg1">
                    <a:lumMod val="50000"/>
                  </a:schemeClr>
                </a:solidFill>
                <a:ea typeface="Arial"/>
                <a:sym typeface="Arial"/>
              </a:rPr>
              <a:t>ــــ </a:t>
            </a:r>
            <a:r>
              <a:rPr lang="ar-MA" sz="2400" b="1" dirty="0">
                <a:solidFill>
                  <a:schemeClr val="bg1">
                    <a:lumMod val="50000"/>
                  </a:schemeClr>
                </a:solidFill>
                <a:ea typeface="Arial"/>
                <a:sym typeface="Arial"/>
              </a:rPr>
              <a:t> رددوا.</a:t>
            </a:r>
            <a:endParaRPr sz="2400" dirty="0">
              <a:solidFill>
                <a:schemeClr val="bg1">
                  <a:lumMod val="50000"/>
                </a:schemeClr>
              </a:solidFill>
            </a:endParaRPr>
          </a:p>
        </p:txBody>
      </p:sp>
      <p:pic>
        <p:nvPicPr>
          <p:cNvPr id="8" name="Google Shape;86;p130">
            <a:extLst>
              <a:ext uri="{FF2B5EF4-FFF2-40B4-BE49-F238E27FC236}">
                <a16:creationId xmlns:a16="http://schemas.microsoft.com/office/drawing/2014/main" id="{E2E1450A-2F0E-499C-B24E-F0DE4D1D71E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0" name="Google Shape;87;p130">
            <a:extLst>
              <a:ext uri="{FF2B5EF4-FFF2-40B4-BE49-F238E27FC236}">
                <a16:creationId xmlns:a16="http://schemas.microsoft.com/office/drawing/2014/main" id="{D78DD327-6257-444C-AF77-B5BC3F53CA16}"/>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1" name="Google Shape;88;p130">
            <a:extLst>
              <a:ext uri="{FF2B5EF4-FFF2-40B4-BE49-F238E27FC236}">
                <a16:creationId xmlns:a16="http://schemas.microsoft.com/office/drawing/2014/main" id="{693C84D5-195A-4B3E-83E4-D49DA3380B4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2" name="Google Shape;89;p130">
            <a:extLst>
              <a:ext uri="{FF2B5EF4-FFF2-40B4-BE49-F238E27FC236}">
                <a16:creationId xmlns:a16="http://schemas.microsoft.com/office/drawing/2014/main" id="{8EA7FE51-167F-4032-A8FE-FCB05AE15B19}"/>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3" name="Google Shape;90;p130">
            <a:extLst>
              <a:ext uri="{FF2B5EF4-FFF2-40B4-BE49-F238E27FC236}">
                <a16:creationId xmlns:a16="http://schemas.microsoft.com/office/drawing/2014/main" id="{C6151B8E-3B13-466D-9B57-C0831FCDE9F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5" name="Google Shape;91;p130">
            <a:extLst>
              <a:ext uri="{FF2B5EF4-FFF2-40B4-BE49-F238E27FC236}">
                <a16:creationId xmlns:a16="http://schemas.microsoft.com/office/drawing/2014/main" id="{20E1E44D-820A-475D-889A-6D3F1137237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92;p130">
            <a:extLst>
              <a:ext uri="{FF2B5EF4-FFF2-40B4-BE49-F238E27FC236}">
                <a16:creationId xmlns:a16="http://schemas.microsoft.com/office/drawing/2014/main" id="{EF62D0FE-9B64-4255-9D76-16309D75C94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Google Shape;93;p130">
            <a:extLst>
              <a:ext uri="{FF2B5EF4-FFF2-40B4-BE49-F238E27FC236}">
                <a16:creationId xmlns:a16="http://schemas.microsoft.com/office/drawing/2014/main" id="{C39FD68F-BC46-4BD3-AF33-24FA236C2D3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Google Shape;94;p130">
            <a:extLst>
              <a:ext uri="{FF2B5EF4-FFF2-40B4-BE49-F238E27FC236}">
                <a16:creationId xmlns:a16="http://schemas.microsoft.com/office/drawing/2014/main" id="{D3409AB6-1ED3-4554-B136-692E6D0ACA4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565F88"/>
              </a:solidFill>
              <a:latin typeface="Microsoft Uighur" panose="02000000000000000000" pitchFamily="2" charset="-78"/>
              <a:cs typeface="Microsoft Uighur" panose="02000000000000000000" pitchFamily="2" charset="-78"/>
            </a:endParaRPr>
          </a:p>
        </p:txBody>
      </p:sp>
      <p:sp>
        <p:nvSpPr>
          <p:cNvPr id="19" name="Google Shape;95;p130">
            <a:extLst>
              <a:ext uri="{FF2B5EF4-FFF2-40B4-BE49-F238E27FC236}">
                <a16:creationId xmlns:a16="http://schemas.microsoft.com/office/drawing/2014/main" id="{D0D1A0AB-FDDF-4274-8A4A-E0560F376BF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3" name="Espace réservé pour une image  22" descr="Une image contenant habits, sourire, dessin humoristique, clipart&#10;&#10;Le contenu généré par l’IA peut être incorrect.">
            <a:extLst>
              <a:ext uri="{FF2B5EF4-FFF2-40B4-BE49-F238E27FC236}">
                <a16:creationId xmlns:a16="http://schemas.microsoft.com/office/drawing/2014/main" id="{61809038-18F2-ADF7-9533-005DC9B72D13}"/>
              </a:ext>
            </a:extLst>
          </p:cNvPr>
          <p:cNvPicPr>
            <a:picLocks noGrp="1" noChangeAspect="1"/>
          </p:cNvPicPr>
          <p:nvPr>
            <p:ph type="pic" idx="3"/>
          </p:nvPr>
        </p:nvPicPr>
        <p:blipFill>
          <a:blip r:embed="rId8"/>
          <a:srcRect/>
          <a:stretch>
            <a:fillRect/>
          </a:stretch>
        </p:blipFill>
        <p:spPr>
          <a:xfrm>
            <a:off x="7960105" y="719856"/>
            <a:ext cx="743184" cy="743184"/>
          </a:xfrm>
        </p:spPr>
      </p:pic>
      <p:pic>
        <p:nvPicPr>
          <p:cNvPr id="3" name="Image 2">
            <a:extLst>
              <a:ext uri="{FF2B5EF4-FFF2-40B4-BE49-F238E27FC236}">
                <a16:creationId xmlns:a16="http://schemas.microsoft.com/office/drawing/2014/main" id="{FBFF44B2-31F6-E65B-D07E-231E8EA0CDD0}"/>
              </a:ext>
            </a:extLst>
          </p:cNvPr>
          <p:cNvPicPr>
            <a:picLocks noChangeAspect="1"/>
          </p:cNvPicPr>
          <p:nvPr/>
        </p:nvPicPr>
        <p:blipFill>
          <a:blip r:embed="rId9"/>
          <a:stretch>
            <a:fillRect/>
          </a:stretch>
        </p:blipFill>
        <p:spPr>
          <a:xfrm>
            <a:off x="5867988" y="2597468"/>
            <a:ext cx="2160000" cy="2366470"/>
          </a:xfrm>
          <a:prstGeom prst="rect">
            <a:avLst/>
          </a:prstGeom>
        </p:spPr>
      </p:pic>
      <p:pic>
        <p:nvPicPr>
          <p:cNvPr id="5" name="Image 4">
            <a:extLst>
              <a:ext uri="{FF2B5EF4-FFF2-40B4-BE49-F238E27FC236}">
                <a16:creationId xmlns:a16="http://schemas.microsoft.com/office/drawing/2014/main" id="{FB7CFDD9-BF31-3024-948E-FABEDA548F35}"/>
              </a:ext>
            </a:extLst>
          </p:cNvPr>
          <p:cNvPicPr>
            <a:picLocks noChangeAspect="1"/>
          </p:cNvPicPr>
          <p:nvPr/>
        </p:nvPicPr>
        <p:blipFill>
          <a:blip r:embed="rId10"/>
          <a:stretch>
            <a:fillRect/>
          </a:stretch>
        </p:blipFill>
        <p:spPr>
          <a:xfrm>
            <a:off x="866396" y="2597469"/>
            <a:ext cx="2160000" cy="2360684"/>
          </a:xfrm>
          <a:prstGeom prst="rect">
            <a:avLst/>
          </a:prstGeom>
        </p:spPr>
      </p:pic>
      <p:pic>
        <p:nvPicPr>
          <p:cNvPr id="9" name="Image 8">
            <a:extLst>
              <a:ext uri="{FF2B5EF4-FFF2-40B4-BE49-F238E27FC236}">
                <a16:creationId xmlns:a16="http://schemas.microsoft.com/office/drawing/2014/main" id="{67B710B5-2D31-80A0-E57E-49113A123192}"/>
              </a:ext>
            </a:extLst>
          </p:cNvPr>
          <p:cNvPicPr>
            <a:picLocks noChangeAspect="1"/>
          </p:cNvPicPr>
          <p:nvPr/>
        </p:nvPicPr>
        <p:blipFill>
          <a:blip r:embed="rId11"/>
          <a:stretch>
            <a:fillRect/>
          </a:stretch>
        </p:blipFill>
        <p:spPr>
          <a:xfrm>
            <a:off x="3365946" y="2597468"/>
            <a:ext cx="2160000" cy="2360685"/>
          </a:xfrm>
          <a:prstGeom prst="rect">
            <a:avLst/>
          </a:prstGeom>
        </p:spPr>
      </p:pic>
    </p:spTree>
    <p:extLst>
      <p:ext uri="{BB962C8B-B14F-4D97-AF65-F5344CB8AC3E}">
        <p14:creationId xmlns:p14="http://schemas.microsoft.com/office/powerpoint/2010/main" val="55699748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CE25656E-9068-A8A4-D33F-C03FFD6CAB2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34E5DB08-202E-08E4-EA87-11971E334244}"/>
              </a:ext>
            </a:extLst>
          </p:cNvPr>
          <p:cNvSpPr txBox="1">
            <a:spLocks noGrp="1"/>
          </p:cNvSpPr>
          <p:nvPr>
            <p:ph type="title"/>
          </p:nvPr>
        </p:nvSpPr>
        <p:spPr>
          <a:xfrm>
            <a:off x="729790" y="756000"/>
            <a:ext cx="6840000" cy="612000"/>
          </a:xfrm>
          <a:prstGeom prst="rect">
            <a:avLst/>
          </a:prstGeom>
          <a:noFill/>
          <a:ln>
            <a:noFill/>
          </a:ln>
        </p:spPr>
        <p:txBody>
          <a:bodyPr spcFirstLastPara="1" wrap="square" lIns="91425" tIns="45700" rIns="91425" bIns="45700" anchor="ctr" anchorCtr="0">
            <a:normAutofit/>
          </a:bodyPr>
          <a:lstStyle/>
          <a:p>
            <a:pPr lvl="0"/>
            <a:r>
              <a:rPr lang="ar-MA" sz="2400" b="1" dirty="0">
                <a:solidFill>
                  <a:schemeClr val="bg1">
                    <a:lumMod val="50000"/>
                  </a:schemeClr>
                </a:solidFill>
                <a:ea typeface="Arial"/>
                <a:sym typeface="Arial"/>
              </a:rPr>
              <a:t>الآن سوف نراجع الكلمات التي </a:t>
            </a:r>
            <a:r>
              <a:rPr lang="ar-MA" sz="2400" b="1" dirty="0" err="1">
                <a:solidFill>
                  <a:schemeClr val="bg1">
                    <a:lumMod val="50000"/>
                  </a:schemeClr>
                </a:solidFill>
                <a:ea typeface="Arial"/>
                <a:sym typeface="Arial"/>
              </a:rPr>
              <a:t>تعرفناها</a:t>
            </a:r>
            <a:r>
              <a:rPr lang="ar-MA" sz="2400" b="1" dirty="0">
                <a:solidFill>
                  <a:schemeClr val="bg1">
                    <a:lumMod val="50000"/>
                  </a:schemeClr>
                </a:solidFill>
                <a:ea typeface="Arial"/>
                <a:sym typeface="Arial"/>
              </a:rPr>
              <a:t>. أنا أشير وأنت تقول.</a:t>
            </a:r>
            <a:r>
              <a:rPr lang="ar-MA" sz="2400" b="1" dirty="0">
                <a:solidFill>
                  <a:schemeClr val="bg1">
                    <a:lumMod val="50000"/>
                  </a:schemeClr>
                </a:solidFill>
                <a:ea typeface="Arial"/>
                <a:sym typeface="Wingdings" panose="05000000000000000000" pitchFamily="2" charset="2"/>
              </a:rPr>
              <a:t></a:t>
            </a:r>
            <a:endParaRPr sz="2400" dirty="0">
              <a:solidFill>
                <a:schemeClr val="bg1">
                  <a:lumMod val="50000"/>
                </a:schemeClr>
              </a:solidFill>
            </a:endParaRPr>
          </a:p>
        </p:txBody>
      </p:sp>
      <p:pic>
        <p:nvPicPr>
          <p:cNvPr id="2" name="Google Shape;86;p130">
            <a:extLst>
              <a:ext uri="{FF2B5EF4-FFF2-40B4-BE49-F238E27FC236}">
                <a16:creationId xmlns:a16="http://schemas.microsoft.com/office/drawing/2014/main" id="{48BCAEAD-B513-1D1E-86B1-5350D11AF28D}"/>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 name="Google Shape;87;p130">
            <a:extLst>
              <a:ext uri="{FF2B5EF4-FFF2-40B4-BE49-F238E27FC236}">
                <a16:creationId xmlns:a16="http://schemas.microsoft.com/office/drawing/2014/main" id="{9AD24E22-11B9-CAA8-C39E-B1B1CDC7F3CD}"/>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5" name="Google Shape;88;p130">
            <a:extLst>
              <a:ext uri="{FF2B5EF4-FFF2-40B4-BE49-F238E27FC236}">
                <a16:creationId xmlns:a16="http://schemas.microsoft.com/office/drawing/2014/main" id="{68E61211-D374-9FFE-2B7A-9859F1DD9D6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6" name="Google Shape;89;p130">
            <a:extLst>
              <a:ext uri="{FF2B5EF4-FFF2-40B4-BE49-F238E27FC236}">
                <a16:creationId xmlns:a16="http://schemas.microsoft.com/office/drawing/2014/main" id="{0C4C15EF-DB91-D045-63CA-A43B14E24BF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7" name="Google Shape;90;p130">
            <a:extLst>
              <a:ext uri="{FF2B5EF4-FFF2-40B4-BE49-F238E27FC236}">
                <a16:creationId xmlns:a16="http://schemas.microsoft.com/office/drawing/2014/main" id="{94F323F1-1662-47E9-609C-BD169D0FAC4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8" name="Google Shape;91;p130">
            <a:extLst>
              <a:ext uri="{FF2B5EF4-FFF2-40B4-BE49-F238E27FC236}">
                <a16:creationId xmlns:a16="http://schemas.microsoft.com/office/drawing/2014/main" id="{4BCADB33-AC4B-F807-0021-88EA4C03FE1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92;p130">
            <a:extLst>
              <a:ext uri="{FF2B5EF4-FFF2-40B4-BE49-F238E27FC236}">
                <a16:creationId xmlns:a16="http://schemas.microsoft.com/office/drawing/2014/main" id="{DE5E6FFD-FADF-C6DF-DA2E-F42104F3C63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93;p130">
            <a:extLst>
              <a:ext uri="{FF2B5EF4-FFF2-40B4-BE49-F238E27FC236}">
                <a16:creationId xmlns:a16="http://schemas.microsoft.com/office/drawing/2014/main" id="{FECE8D95-1BD3-24A3-3BD6-1B364225886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94;p130">
            <a:extLst>
              <a:ext uri="{FF2B5EF4-FFF2-40B4-BE49-F238E27FC236}">
                <a16:creationId xmlns:a16="http://schemas.microsoft.com/office/drawing/2014/main" id="{A2E3F56D-866B-C813-DDF5-3E9CBF88A49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95;p130">
            <a:extLst>
              <a:ext uri="{FF2B5EF4-FFF2-40B4-BE49-F238E27FC236}">
                <a16:creationId xmlns:a16="http://schemas.microsoft.com/office/drawing/2014/main" id="{8FDF3CB9-73DE-3ED2-B1D5-FBDDF054C0E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9B10EC77-A4DA-45F6-75E3-86BEE6AE53AD}"/>
              </a:ext>
            </a:extLst>
          </p:cNvPr>
          <p:cNvPicPr>
            <a:picLocks noGrp="1" noChangeAspect="1"/>
          </p:cNvPicPr>
          <p:nvPr>
            <p:ph type="pic" idx="14"/>
          </p:nvPr>
        </p:nvPicPr>
        <p:blipFill>
          <a:blip r:embed="rId8"/>
          <a:srcRect/>
          <a:stretch>
            <a:fillRect/>
          </a:stretch>
        </p:blipFill>
        <p:spPr>
          <a:xfrm>
            <a:off x="7956000" y="714435"/>
            <a:ext cx="792000" cy="792000"/>
          </a:xfrm>
        </p:spPr>
      </p:pic>
      <p:pic>
        <p:nvPicPr>
          <p:cNvPr id="25" name="Image 24">
            <a:extLst>
              <a:ext uri="{FF2B5EF4-FFF2-40B4-BE49-F238E27FC236}">
                <a16:creationId xmlns:a16="http://schemas.microsoft.com/office/drawing/2014/main" id="{C631EAF9-0B05-0DE1-5B2E-B7784C6C45E5}"/>
              </a:ext>
            </a:extLst>
          </p:cNvPr>
          <p:cNvPicPr>
            <a:picLocks noChangeAspect="1"/>
          </p:cNvPicPr>
          <p:nvPr/>
        </p:nvPicPr>
        <p:blipFill>
          <a:blip r:embed="rId9"/>
          <a:stretch>
            <a:fillRect/>
          </a:stretch>
        </p:blipFill>
        <p:spPr>
          <a:xfrm>
            <a:off x="5829761" y="1906383"/>
            <a:ext cx="1877558" cy="2052000"/>
          </a:xfrm>
          <a:prstGeom prst="rect">
            <a:avLst/>
          </a:prstGeom>
        </p:spPr>
      </p:pic>
      <p:pic>
        <p:nvPicPr>
          <p:cNvPr id="26" name="Image 25">
            <a:extLst>
              <a:ext uri="{FF2B5EF4-FFF2-40B4-BE49-F238E27FC236}">
                <a16:creationId xmlns:a16="http://schemas.microsoft.com/office/drawing/2014/main" id="{8F2A2ECE-C755-A6DB-ADD9-A912F18F021D}"/>
              </a:ext>
            </a:extLst>
          </p:cNvPr>
          <p:cNvPicPr>
            <a:picLocks noChangeAspect="1"/>
          </p:cNvPicPr>
          <p:nvPr/>
        </p:nvPicPr>
        <p:blipFill>
          <a:blip r:embed="rId10"/>
          <a:stretch>
            <a:fillRect/>
          </a:stretch>
        </p:blipFill>
        <p:spPr>
          <a:xfrm>
            <a:off x="1147863" y="1906383"/>
            <a:ext cx="1872967" cy="2052000"/>
          </a:xfrm>
          <a:prstGeom prst="rect">
            <a:avLst/>
          </a:prstGeom>
        </p:spPr>
      </p:pic>
      <p:pic>
        <p:nvPicPr>
          <p:cNvPr id="27" name="Image 26">
            <a:extLst>
              <a:ext uri="{FF2B5EF4-FFF2-40B4-BE49-F238E27FC236}">
                <a16:creationId xmlns:a16="http://schemas.microsoft.com/office/drawing/2014/main" id="{0007F370-7674-5086-A6DE-4F82C43B2A0B}"/>
              </a:ext>
            </a:extLst>
          </p:cNvPr>
          <p:cNvPicPr>
            <a:picLocks noChangeAspect="1"/>
          </p:cNvPicPr>
          <p:nvPr/>
        </p:nvPicPr>
        <p:blipFill rotWithShape="1">
          <a:blip r:embed="rId11"/>
          <a:srcRect t="-77" b="-77"/>
          <a:stretch>
            <a:fillRect/>
          </a:stretch>
        </p:blipFill>
        <p:spPr>
          <a:xfrm>
            <a:off x="5829761" y="4201384"/>
            <a:ext cx="1872966" cy="2052000"/>
          </a:xfrm>
          <a:prstGeom prst="rect">
            <a:avLst/>
          </a:prstGeom>
        </p:spPr>
      </p:pic>
      <p:pic>
        <p:nvPicPr>
          <p:cNvPr id="28" name="Image 27">
            <a:extLst>
              <a:ext uri="{FF2B5EF4-FFF2-40B4-BE49-F238E27FC236}">
                <a16:creationId xmlns:a16="http://schemas.microsoft.com/office/drawing/2014/main" id="{91BA3F9D-4218-F71B-89B9-7F1DC47CF823}"/>
              </a:ext>
            </a:extLst>
          </p:cNvPr>
          <p:cNvPicPr>
            <a:picLocks noChangeAspect="1"/>
          </p:cNvPicPr>
          <p:nvPr/>
        </p:nvPicPr>
        <p:blipFill>
          <a:blip r:embed="rId12"/>
          <a:stretch>
            <a:fillRect/>
          </a:stretch>
        </p:blipFill>
        <p:spPr>
          <a:xfrm>
            <a:off x="3504981" y="1906383"/>
            <a:ext cx="1872966" cy="2052000"/>
          </a:xfrm>
          <a:prstGeom prst="rect">
            <a:avLst/>
          </a:prstGeom>
        </p:spPr>
      </p:pic>
      <p:pic>
        <p:nvPicPr>
          <p:cNvPr id="29" name="Image 28">
            <a:extLst>
              <a:ext uri="{FF2B5EF4-FFF2-40B4-BE49-F238E27FC236}">
                <a16:creationId xmlns:a16="http://schemas.microsoft.com/office/drawing/2014/main" id="{41928834-67AF-332B-A015-8203C70C5A3C}"/>
              </a:ext>
            </a:extLst>
          </p:cNvPr>
          <p:cNvPicPr>
            <a:picLocks noChangeAspect="1"/>
          </p:cNvPicPr>
          <p:nvPr/>
        </p:nvPicPr>
        <p:blipFill>
          <a:blip r:embed="rId13"/>
          <a:stretch>
            <a:fillRect/>
          </a:stretch>
        </p:blipFill>
        <p:spPr>
          <a:xfrm>
            <a:off x="1147862" y="4201384"/>
            <a:ext cx="1872966" cy="2052000"/>
          </a:xfrm>
          <a:prstGeom prst="rect">
            <a:avLst/>
          </a:prstGeom>
        </p:spPr>
      </p:pic>
      <p:pic>
        <p:nvPicPr>
          <p:cNvPr id="30" name="Image 29">
            <a:extLst>
              <a:ext uri="{FF2B5EF4-FFF2-40B4-BE49-F238E27FC236}">
                <a16:creationId xmlns:a16="http://schemas.microsoft.com/office/drawing/2014/main" id="{86B3AA21-4CC5-1164-651D-FA1B5BFCE4DC}"/>
              </a:ext>
            </a:extLst>
          </p:cNvPr>
          <p:cNvPicPr>
            <a:picLocks noChangeAspect="1"/>
          </p:cNvPicPr>
          <p:nvPr/>
        </p:nvPicPr>
        <p:blipFill>
          <a:blip r:embed="rId14"/>
          <a:stretch>
            <a:fillRect/>
          </a:stretch>
        </p:blipFill>
        <p:spPr>
          <a:xfrm>
            <a:off x="3504981" y="4195598"/>
            <a:ext cx="1872966" cy="2052000"/>
          </a:xfrm>
          <a:prstGeom prst="rect">
            <a:avLst/>
          </a:prstGeom>
        </p:spPr>
      </p:pic>
      <p:pic>
        <p:nvPicPr>
          <p:cNvPr id="32" name="Image 31" descr="Une image contenant meubles, bureau, table, illustration&#10;&#10;Le contenu généré par l’IA peut être incorrect.">
            <a:extLst>
              <a:ext uri="{FF2B5EF4-FFF2-40B4-BE49-F238E27FC236}">
                <a16:creationId xmlns:a16="http://schemas.microsoft.com/office/drawing/2014/main" id="{7097DAAE-E90D-4155-D2EE-BC4537085123}"/>
              </a:ext>
            </a:extLst>
          </p:cNvPr>
          <p:cNvPicPr>
            <a:picLocks noChangeAspect="1"/>
          </p:cNvPicPr>
          <p:nvPr/>
        </p:nvPicPr>
        <p:blipFill>
          <a:blip r:embed="rId15"/>
          <a:stretch>
            <a:fillRect/>
          </a:stretch>
        </p:blipFill>
        <p:spPr>
          <a:xfrm>
            <a:off x="1097048" y="1852383"/>
            <a:ext cx="1974593" cy="2160000"/>
          </a:xfrm>
          <a:prstGeom prst="rect">
            <a:avLst/>
          </a:prstGeom>
        </p:spPr>
      </p:pic>
      <p:pic>
        <p:nvPicPr>
          <p:cNvPr id="34" name="Image 33" descr="Une image contenant ciel, plein air, personne, drapeau&#10;&#10;Le contenu généré par l’IA peut être incorrect.">
            <a:extLst>
              <a:ext uri="{FF2B5EF4-FFF2-40B4-BE49-F238E27FC236}">
                <a16:creationId xmlns:a16="http://schemas.microsoft.com/office/drawing/2014/main" id="{6EE68A1E-F4ED-EC67-366A-35B51BCFE25C}"/>
              </a:ext>
            </a:extLst>
          </p:cNvPr>
          <p:cNvPicPr>
            <a:picLocks noChangeAspect="1"/>
          </p:cNvPicPr>
          <p:nvPr/>
        </p:nvPicPr>
        <p:blipFill>
          <a:blip r:embed="rId16"/>
          <a:stretch>
            <a:fillRect/>
          </a:stretch>
        </p:blipFill>
        <p:spPr>
          <a:xfrm>
            <a:off x="5776632" y="1852383"/>
            <a:ext cx="1976908" cy="2160000"/>
          </a:xfrm>
          <a:prstGeom prst="rect">
            <a:avLst/>
          </a:prstGeom>
        </p:spPr>
      </p:pic>
      <p:pic>
        <p:nvPicPr>
          <p:cNvPr id="36" name="Image 35" descr="Une image contenant ciel, nuage, arbre, plante&#10;&#10;Le contenu généré par l’IA peut être incorrect.">
            <a:extLst>
              <a:ext uri="{FF2B5EF4-FFF2-40B4-BE49-F238E27FC236}">
                <a16:creationId xmlns:a16="http://schemas.microsoft.com/office/drawing/2014/main" id="{F194E0EE-DFF3-ECEA-8DCC-E2174E8F983A}"/>
              </a:ext>
            </a:extLst>
          </p:cNvPr>
          <p:cNvPicPr>
            <a:picLocks noChangeAspect="1"/>
          </p:cNvPicPr>
          <p:nvPr/>
        </p:nvPicPr>
        <p:blipFill>
          <a:blip r:embed="rId17"/>
          <a:stretch>
            <a:fillRect/>
          </a:stretch>
        </p:blipFill>
        <p:spPr>
          <a:xfrm>
            <a:off x="1097048" y="4141598"/>
            <a:ext cx="1974593" cy="2160000"/>
          </a:xfrm>
          <a:prstGeom prst="rect">
            <a:avLst/>
          </a:prstGeom>
        </p:spPr>
      </p:pic>
      <p:pic>
        <p:nvPicPr>
          <p:cNvPr id="38" name="Image 37" descr="Une image contenant intérieur, rideau, meubles, théâtre&#10;&#10;Le contenu généré par l’IA peut être incorrect.">
            <a:extLst>
              <a:ext uri="{FF2B5EF4-FFF2-40B4-BE49-F238E27FC236}">
                <a16:creationId xmlns:a16="http://schemas.microsoft.com/office/drawing/2014/main" id="{FB985CE8-EE92-89FA-7DA1-29F19F9F6B2B}"/>
              </a:ext>
            </a:extLst>
          </p:cNvPr>
          <p:cNvPicPr>
            <a:picLocks noChangeAspect="1"/>
          </p:cNvPicPr>
          <p:nvPr/>
        </p:nvPicPr>
        <p:blipFill>
          <a:blip r:embed="rId18"/>
          <a:stretch>
            <a:fillRect/>
          </a:stretch>
        </p:blipFill>
        <p:spPr>
          <a:xfrm>
            <a:off x="3451852" y="4141598"/>
            <a:ext cx="1976908" cy="2160000"/>
          </a:xfrm>
          <a:prstGeom prst="rect">
            <a:avLst/>
          </a:prstGeom>
        </p:spPr>
      </p:pic>
      <p:pic>
        <p:nvPicPr>
          <p:cNvPr id="40" name="Image 39" descr="Une image contenant chaise, meubles, table, fenêtre&#10;&#10;Le contenu généré par l’IA peut être incorrect.">
            <a:extLst>
              <a:ext uri="{FF2B5EF4-FFF2-40B4-BE49-F238E27FC236}">
                <a16:creationId xmlns:a16="http://schemas.microsoft.com/office/drawing/2014/main" id="{8EE07392-A930-3658-23F1-74DEE8D86D28}"/>
              </a:ext>
            </a:extLst>
          </p:cNvPr>
          <p:cNvPicPr>
            <a:picLocks noChangeAspect="1"/>
          </p:cNvPicPr>
          <p:nvPr/>
        </p:nvPicPr>
        <p:blipFill>
          <a:blip r:embed="rId19"/>
          <a:stretch>
            <a:fillRect/>
          </a:stretch>
        </p:blipFill>
        <p:spPr>
          <a:xfrm>
            <a:off x="3454167" y="1852383"/>
            <a:ext cx="1974593" cy="2160000"/>
          </a:xfrm>
          <a:prstGeom prst="rect">
            <a:avLst/>
          </a:prstGeom>
        </p:spPr>
      </p:pic>
      <p:pic>
        <p:nvPicPr>
          <p:cNvPr id="42" name="Image 41" descr="Une image contenant pièce, bibliothèque, livre, habits&#10;&#10;Le contenu généré par l’IA peut être incorrect.">
            <a:extLst>
              <a:ext uri="{FF2B5EF4-FFF2-40B4-BE49-F238E27FC236}">
                <a16:creationId xmlns:a16="http://schemas.microsoft.com/office/drawing/2014/main" id="{43C0867F-7002-90EB-8157-017E3236A7FE}"/>
              </a:ext>
            </a:extLst>
          </p:cNvPr>
          <p:cNvPicPr>
            <a:picLocks noChangeAspect="1"/>
          </p:cNvPicPr>
          <p:nvPr/>
        </p:nvPicPr>
        <p:blipFill>
          <a:blip r:embed="rId20"/>
          <a:stretch>
            <a:fillRect/>
          </a:stretch>
        </p:blipFill>
        <p:spPr>
          <a:xfrm>
            <a:off x="5778947" y="4141598"/>
            <a:ext cx="1974593" cy="2160000"/>
          </a:xfrm>
          <a:prstGeom prst="rect">
            <a:avLst/>
          </a:prstGeom>
        </p:spPr>
      </p:pic>
    </p:spTree>
    <p:extLst>
      <p:ext uri="{BB962C8B-B14F-4D97-AF65-F5344CB8AC3E}">
        <p14:creationId xmlns:p14="http://schemas.microsoft.com/office/powerpoint/2010/main" val="29898612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xit" presetSubtype="0" fill="hold" nodeType="withEffect">
                                  <p:stCondLst>
                                    <p:cond delay="0"/>
                                  </p:stCondLst>
                                  <p:childTnLst>
                                    <p:animEffect transition="out" filter="fade">
                                      <p:cBhvr>
                                        <p:cTn id="14" dur="500"/>
                                        <p:tgtEl>
                                          <p:spTgt spid="32"/>
                                        </p:tgtEl>
                                      </p:cBhvr>
                                    </p:animEffect>
                                    <p:set>
                                      <p:cBhvr>
                                        <p:cTn id="15" dur="1" fill="hold">
                                          <p:stCondLst>
                                            <p:cond delay="499"/>
                                          </p:stCondLst>
                                        </p:cTn>
                                        <p:tgtEl>
                                          <p:spTgt spid="3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xit" presetSubtype="0" fill="hold" nodeType="withEffect">
                                  <p:stCondLst>
                                    <p:cond delay="0"/>
                                  </p:stCondLst>
                                  <p:childTnLst>
                                    <p:animEffect transition="out" filter="fade">
                                      <p:cBhvr>
                                        <p:cTn id="22" dur="500"/>
                                        <p:tgtEl>
                                          <p:spTgt spid="42"/>
                                        </p:tgtEl>
                                      </p:cBhvr>
                                    </p:animEffect>
                                    <p:set>
                                      <p:cBhvr>
                                        <p:cTn id="23" dur="1" fill="hold">
                                          <p:stCondLst>
                                            <p:cond delay="499"/>
                                          </p:stCondLst>
                                        </p:cTn>
                                        <p:tgtEl>
                                          <p:spTgt spid="4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xit" presetSubtype="0" fill="hold" nodeType="withEffect">
                                  <p:stCondLst>
                                    <p:cond delay="0"/>
                                  </p:stCondLst>
                                  <p:childTnLst>
                                    <p:animEffect transition="out" filter="fade">
                                      <p:cBhvr>
                                        <p:cTn id="30" dur="500"/>
                                        <p:tgtEl>
                                          <p:spTgt spid="40"/>
                                        </p:tgtEl>
                                      </p:cBhvr>
                                    </p:animEffect>
                                    <p:set>
                                      <p:cBhvr>
                                        <p:cTn id="31" dur="1" fill="hold">
                                          <p:stCondLst>
                                            <p:cond delay="499"/>
                                          </p:stCondLst>
                                        </p:cTn>
                                        <p:tgtEl>
                                          <p:spTgt spid="4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xit" presetSubtype="0" fill="hold" nodeType="withEffect">
                                  <p:stCondLst>
                                    <p:cond delay="0"/>
                                  </p:stCondLst>
                                  <p:childTnLst>
                                    <p:animEffect transition="out" filter="fade">
                                      <p:cBhvr>
                                        <p:cTn id="38" dur="500"/>
                                        <p:tgtEl>
                                          <p:spTgt spid="38"/>
                                        </p:tgtEl>
                                      </p:cBhvr>
                                    </p:animEffect>
                                    <p:set>
                                      <p:cBhvr>
                                        <p:cTn id="39" dur="1" fill="hold">
                                          <p:stCondLst>
                                            <p:cond delay="499"/>
                                          </p:stCondLst>
                                        </p:cTn>
                                        <p:tgtEl>
                                          <p:spTgt spid="3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xit" presetSubtype="0" fill="hold" nodeType="withEffect">
                                  <p:stCondLst>
                                    <p:cond delay="0"/>
                                  </p:stCondLst>
                                  <p:childTnLst>
                                    <p:animEffect transition="out" filter="fade">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40" name="Google Shape;1740;p43"/>
          <p:cNvSpPr txBox="1">
            <a:spLocks noGrp="1"/>
          </p:cNvSpPr>
          <p:nvPr>
            <p:ph type="title"/>
          </p:nvPr>
        </p:nvSpPr>
        <p:spPr>
          <a:xfrm>
            <a:off x="770430" y="756000"/>
            <a:ext cx="6840000" cy="612000"/>
          </a:xfrm>
          <a:prstGeom prst="rect">
            <a:avLst/>
          </a:prstGeom>
          <a:noFill/>
          <a:ln>
            <a:noFill/>
          </a:ln>
        </p:spPr>
        <p:txBody>
          <a:bodyPr spcFirstLastPara="1" wrap="square" lIns="91425" tIns="45700" rIns="91425" bIns="45700" anchor="ctr" anchorCtr="0">
            <a:normAutofit/>
          </a:bodyPr>
          <a:lstStyle/>
          <a:p>
            <a:pPr lvl="0">
              <a:buSzPct val="100000"/>
            </a:pPr>
            <a:r>
              <a:rPr lang="ar-MA" sz="2400" b="1" dirty="0">
                <a:solidFill>
                  <a:schemeClr val="bg1">
                    <a:lumMod val="50000"/>
                  </a:schemeClr>
                </a:solidFill>
                <a:ea typeface="Arial"/>
                <a:sym typeface="Arial"/>
              </a:rPr>
              <a:t> خذوا الكراسة ص </a:t>
            </a:r>
            <a:r>
              <a:rPr lang="ar-MA" sz="2400" b="1" dirty="0">
                <a:solidFill>
                  <a:schemeClr val="bg1">
                    <a:lumMod val="50000"/>
                  </a:schemeClr>
                </a:solidFill>
                <a:latin typeface="Helvetica" pitchFamily="2" charset="0"/>
                <a:ea typeface="Arial"/>
                <a:sym typeface="Arial"/>
              </a:rPr>
              <a:t>30</a:t>
            </a:r>
            <a:r>
              <a:rPr lang="ar-MA" sz="2400" b="1" dirty="0">
                <a:solidFill>
                  <a:schemeClr val="bg1">
                    <a:lumMod val="50000"/>
                  </a:schemeClr>
                </a:solidFill>
                <a:ea typeface="Arial"/>
                <a:sym typeface="Arial"/>
              </a:rPr>
              <a:t>.</a:t>
            </a:r>
            <a:endParaRPr sz="2400" b="1" dirty="0">
              <a:solidFill>
                <a:schemeClr val="bg1">
                  <a:lumMod val="50000"/>
                </a:schemeClr>
              </a:solidFill>
            </a:endParaRPr>
          </a:p>
        </p:txBody>
      </p:sp>
      <p:pic>
        <p:nvPicPr>
          <p:cNvPr id="6" name="Google Shape;86;p130">
            <a:extLst>
              <a:ext uri="{FF2B5EF4-FFF2-40B4-BE49-F238E27FC236}">
                <a16:creationId xmlns:a16="http://schemas.microsoft.com/office/drawing/2014/main" id="{A1194202-F26F-49F9-A030-18ADDFDBD4B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D2C21D22-36A6-40DF-876C-94F7211BEE87}"/>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048ED592-1017-423B-8B1F-75A7E41ABA23}"/>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3C92A22F-6E32-432D-9EEC-31CA975B501A}"/>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0" name="Google Shape;90;p130">
            <a:extLst>
              <a:ext uri="{FF2B5EF4-FFF2-40B4-BE49-F238E27FC236}">
                <a16:creationId xmlns:a16="http://schemas.microsoft.com/office/drawing/2014/main" id="{C015FD2D-DE90-48EE-8073-655B86DF344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1" name="Google Shape;91;p130">
            <a:extLst>
              <a:ext uri="{FF2B5EF4-FFF2-40B4-BE49-F238E27FC236}">
                <a16:creationId xmlns:a16="http://schemas.microsoft.com/office/drawing/2014/main" id="{5835EF02-211C-4141-9077-C7BFCCA5F0C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92;p130">
            <a:extLst>
              <a:ext uri="{FF2B5EF4-FFF2-40B4-BE49-F238E27FC236}">
                <a16:creationId xmlns:a16="http://schemas.microsoft.com/office/drawing/2014/main" id="{600C9E8C-7F32-4CBA-B0F8-678AF7E15EA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93;p130">
            <a:extLst>
              <a:ext uri="{FF2B5EF4-FFF2-40B4-BE49-F238E27FC236}">
                <a16:creationId xmlns:a16="http://schemas.microsoft.com/office/drawing/2014/main" id="{8A47959A-495F-49EA-A818-C178E5D262C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4" name="Google Shape;94;p130">
            <a:extLst>
              <a:ext uri="{FF2B5EF4-FFF2-40B4-BE49-F238E27FC236}">
                <a16:creationId xmlns:a16="http://schemas.microsoft.com/office/drawing/2014/main" id="{4768C680-E0B9-4560-A43B-84736F0F82F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95;p130">
            <a:extLst>
              <a:ext uri="{FF2B5EF4-FFF2-40B4-BE49-F238E27FC236}">
                <a16:creationId xmlns:a16="http://schemas.microsoft.com/office/drawing/2014/main" id="{52B906F9-911D-4429-8ACE-5CA247C530C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9" name="Espace réservé pour une image  18" descr="Une image contenant accessoire, sac, Bagages et sacs, Bagage à main&#10;&#10;Le contenu généré par l’IA peut être incorrect.">
            <a:extLst>
              <a:ext uri="{FF2B5EF4-FFF2-40B4-BE49-F238E27FC236}">
                <a16:creationId xmlns:a16="http://schemas.microsoft.com/office/drawing/2014/main" id="{08E8A750-A3BD-AC50-4058-E1A1F42B7CCF}"/>
              </a:ext>
            </a:extLst>
          </p:cNvPr>
          <p:cNvPicPr>
            <a:picLocks noGrp="1" noChangeAspect="1"/>
          </p:cNvPicPr>
          <p:nvPr>
            <p:ph type="pic" idx="14"/>
          </p:nvPr>
        </p:nvPicPr>
        <p:blipFill>
          <a:blip r:embed="rId8"/>
          <a:srcRect/>
          <a:stretch>
            <a:fillRect/>
          </a:stretch>
        </p:blipFill>
        <p:spPr/>
      </p:pic>
      <p:pic>
        <p:nvPicPr>
          <p:cNvPr id="16" name="Image 15">
            <a:extLst>
              <a:ext uri="{FF2B5EF4-FFF2-40B4-BE49-F238E27FC236}">
                <a16:creationId xmlns:a16="http://schemas.microsoft.com/office/drawing/2014/main" id="{8FA78AE9-CA0B-B3BC-38B1-7B46DFE64023}"/>
              </a:ext>
            </a:extLst>
          </p:cNvPr>
          <p:cNvPicPr>
            <a:picLocks noChangeAspect="1"/>
          </p:cNvPicPr>
          <p:nvPr/>
        </p:nvPicPr>
        <p:blipFill>
          <a:blip r:embed="rId9"/>
          <a:stretch>
            <a:fillRect/>
          </a:stretch>
        </p:blipFill>
        <p:spPr>
          <a:xfrm>
            <a:off x="2863352" y="1477303"/>
            <a:ext cx="3417296" cy="5243959"/>
          </a:xfrm>
          <a:prstGeom prst="rect">
            <a:avLst/>
          </a:prstGeom>
        </p:spPr>
      </p:pic>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40" name="Google Shape;1740;p43"/>
          <p:cNvSpPr txBox="1">
            <a:spLocks noGrp="1"/>
          </p:cNvSpPr>
          <p:nvPr>
            <p:ph type="title"/>
          </p:nvPr>
        </p:nvSpPr>
        <p:spPr>
          <a:xfrm>
            <a:off x="780590" y="77632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 ستنجزون تمرين: أنا أشير وأنت تقول</a:t>
            </a:r>
            <a:r>
              <a:rPr lang="ar-SA" sz="2400" b="1" dirty="0">
                <a:solidFill>
                  <a:schemeClr val="bg1">
                    <a:lumMod val="50000"/>
                  </a:schemeClr>
                </a:solidFill>
                <a:ea typeface="Arial"/>
                <a:sym typeface="Arial"/>
              </a:rPr>
              <a:t> «</a:t>
            </a:r>
            <a:r>
              <a:rPr lang="ar-MA" sz="2400" b="1" dirty="0">
                <a:solidFill>
                  <a:schemeClr val="bg1">
                    <a:lumMod val="50000"/>
                  </a:schemeClr>
                </a:solidFill>
                <a:ea typeface="Arial"/>
                <a:sym typeface="Arial"/>
              </a:rPr>
              <a:t>في ثنائيات». </a:t>
            </a:r>
            <a:endParaRPr sz="2400" dirty="0">
              <a:solidFill>
                <a:schemeClr val="bg1">
                  <a:lumMod val="50000"/>
                </a:schemeClr>
              </a:solidFill>
            </a:endParaRPr>
          </a:p>
        </p:txBody>
      </p:sp>
      <p:pic>
        <p:nvPicPr>
          <p:cNvPr id="6" name="Google Shape;86;p130">
            <a:extLst>
              <a:ext uri="{FF2B5EF4-FFF2-40B4-BE49-F238E27FC236}">
                <a16:creationId xmlns:a16="http://schemas.microsoft.com/office/drawing/2014/main" id="{A1194202-F26F-49F9-A030-18ADDFDBD4B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87;p130">
            <a:extLst>
              <a:ext uri="{FF2B5EF4-FFF2-40B4-BE49-F238E27FC236}">
                <a16:creationId xmlns:a16="http://schemas.microsoft.com/office/drawing/2014/main" id="{D2C21D22-36A6-40DF-876C-94F7211BEE87}"/>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8" name="Google Shape;88;p130">
            <a:extLst>
              <a:ext uri="{FF2B5EF4-FFF2-40B4-BE49-F238E27FC236}">
                <a16:creationId xmlns:a16="http://schemas.microsoft.com/office/drawing/2014/main" id="{048ED592-1017-423B-8B1F-75A7E41ABA23}"/>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9" name="Google Shape;89;p130">
            <a:extLst>
              <a:ext uri="{FF2B5EF4-FFF2-40B4-BE49-F238E27FC236}">
                <a16:creationId xmlns:a16="http://schemas.microsoft.com/office/drawing/2014/main" id="{3C92A22F-6E32-432D-9EEC-31CA975B501A}"/>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0" name="Google Shape;90;p130">
            <a:extLst>
              <a:ext uri="{FF2B5EF4-FFF2-40B4-BE49-F238E27FC236}">
                <a16:creationId xmlns:a16="http://schemas.microsoft.com/office/drawing/2014/main" id="{C015FD2D-DE90-48EE-8073-655B86DF344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1" name="Google Shape;91;p130">
            <a:extLst>
              <a:ext uri="{FF2B5EF4-FFF2-40B4-BE49-F238E27FC236}">
                <a16:creationId xmlns:a16="http://schemas.microsoft.com/office/drawing/2014/main" id="{5835EF02-211C-4141-9077-C7BFCCA5F0C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92;p130">
            <a:extLst>
              <a:ext uri="{FF2B5EF4-FFF2-40B4-BE49-F238E27FC236}">
                <a16:creationId xmlns:a16="http://schemas.microsoft.com/office/drawing/2014/main" id="{600C9E8C-7F32-4CBA-B0F8-678AF7E15EA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93;p130">
            <a:extLst>
              <a:ext uri="{FF2B5EF4-FFF2-40B4-BE49-F238E27FC236}">
                <a16:creationId xmlns:a16="http://schemas.microsoft.com/office/drawing/2014/main" id="{8A47959A-495F-49EA-A818-C178E5D262C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4" name="Google Shape;94;p130">
            <a:extLst>
              <a:ext uri="{FF2B5EF4-FFF2-40B4-BE49-F238E27FC236}">
                <a16:creationId xmlns:a16="http://schemas.microsoft.com/office/drawing/2014/main" id="{4768C680-E0B9-4560-A43B-84736F0F82F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95;p130">
            <a:extLst>
              <a:ext uri="{FF2B5EF4-FFF2-40B4-BE49-F238E27FC236}">
                <a16:creationId xmlns:a16="http://schemas.microsoft.com/office/drawing/2014/main" id="{52B906F9-911D-4429-8ACE-5CA247C530C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 name="Image 3">
            <a:extLst>
              <a:ext uri="{FF2B5EF4-FFF2-40B4-BE49-F238E27FC236}">
                <a16:creationId xmlns:a16="http://schemas.microsoft.com/office/drawing/2014/main" id="{AAA5730E-40C0-5A35-3420-EA02BE627693}"/>
              </a:ext>
            </a:extLst>
          </p:cNvPr>
          <p:cNvPicPr>
            <a:picLocks noChangeAspect="1"/>
          </p:cNvPicPr>
          <p:nvPr/>
        </p:nvPicPr>
        <p:blipFill>
          <a:blip r:embed="rId8"/>
          <a:srcRect t="4959"/>
          <a:stretch>
            <a:fillRect/>
          </a:stretch>
        </p:blipFill>
        <p:spPr>
          <a:xfrm flipH="1">
            <a:off x="3051860" y="2699995"/>
            <a:ext cx="3211367" cy="2462731"/>
          </a:xfrm>
          <a:prstGeom prst="rect">
            <a:avLst/>
          </a:prstGeom>
        </p:spPr>
      </p:pic>
      <p:sp>
        <p:nvSpPr>
          <p:cNvPr id="16" name="Rectangle : coins arrondis 15">
            <a:extLst>
              <a:ext uri="{FF2B5EF4-FFF2-40B4-BE49-F238E27FC236}">
                <a16:creationId xmlns:a16="http://schemas.microsoft.com/office/drawing/2014/main" id="{DA178A4D-46B1-1B68-0529-77BEE75E1983}"/>
              </a:ext>
            </a:extLst>
          </p:cNvPr>
          <p:cNvSpPr/>
          <p:nvPr/>
        </p:nvSpPr>
        <p:spPr>
          <a:xfrm>
            <a:off x="837614" y="3625361"/>
            <a:ext cx="2502567" cy="612000"/>
          </a:xfrm>
          <a:prstGeom prst="roundRect">
            <a:avLst>
              <a:gd name="adj" fmla="val 26103"/>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sp>
        <p:nvSpPr>
          <p:cNvPr id="17" name="ZoneTexte 16">
            <a:extLst>
              <a:ext uri="{FF2B5EF4-FFF2-40B4-BE49-F238E27FC236}">
                <a16:creationId xmlns:a16="http://schemas.microsoft.com/office/drawing/2014/main" id="{86D38CE3-F186-6227-FF1C-34568DA579C1}"/>
              </a:ext>
            </a:extLst>
          </p:cNvPr>
          <p:cNvSpPr txBox="1"/>
          <p:nvPr/>
        </p:nvSpPr>
        <p:spPr>
          <a:xfrm>
            <a:off x="1459673" y="3636388"/>
            <a:ext cx="1223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FFFFFF"/>
                </a:solidFill>
                <a:effectLst/>
                <a:uLnTx/>
                <a:uFillTx/>
                <a:latin typeface="Microsoft Uighur" panose="02000000000000000000" pitchFamily="2" charset="-78"/>
                <a:cs typeface="Microsoft Uighur" panose="02000000000000000000" pitchFamily="2" charset="-78"/>
                <a:sym typeface="Arial"/>
              </a:rPr>
              <a:t>أَنْت تقول </a:t>
            </a:r>
            <a:endParaRPr kumimoji="0" lang="fr-FR" sz="3200" b="1" i="0" u="none" strike="noStrike" kern="0" cap="none" spc="0" normalizeH="0" baseline="0" noProof="0" dirty="0">
              <a:ln>
                <a:noFill/>
              </a:ln>
              <a:solidFill>
                <a:srgbClr val="FFFFFF"/>
              </a:solidFill>
              <a:effectLst/>
              <a:uLnTx/>
              <a:uFillTx/>
              <a:latin typeface="Microsoft Uighur" panose="02000000000000000000" pitchFamily="2" charset="-78"/>
              <a:cs typeface="Microsoft Uighur" panose="02000000000000000000" pitchFamily="2" charset="-78"/>
              <a:sym typeface="Arial"/>
            </a:endParaRPr>
          </a:p>
        </p:txBody>
      </p:sp>
      <p:sp>
        <p:nvSpPr>
          <p:cNvPr id="18" name="Ellipse 17">
            <a:extLst>
              <a:ext uri="{FF2B5EF4-FFF2-40B4-BE49-F238E27FC236}">
                <a16:creationId xmlns:a16="http://schemas.microsoft.com/office/drawing/2014/main" id="{2C97EA21-49D6-09E6-70F1-9F81A5C10D5C}"/>
              </a:ext>
            </a:extLst>
          </p:cNvPr>
          <p:cNvSpPr/>
          <p:nvPr/>
        </p:nvSpPr>
        <p:spPr>
          <a:xfrm>
            <a:off x="2712264" y="3730955"/>
            <a:ext cx="413887" cy="439115"/>
          </a:xfrm>
          <a:prstGeom prst="ellipse">
            <a:avLst/>
          </a:prstGeom>
          <a:solidFill>
            <a:srgbClr val="CEE2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sp>
        <p:nvSpPr>
          <p:cNvPr id="20" name="ZoneTexte 19">
            <a:extLst>
              <a:ext uri="{FF2B5EF4-FFF2-40B4-BE49-F238E27FC236}">
                <a16:creationId xmlns:a16="http://schemas.microsoft.com/office/drawing/2014/main" id="{F54FBE9E-7B54-9AE9-E32E-249168DAA8E9}"/>
              </a:ext>
            </a:extLst>
          </p:cNvPr>
          <p:cNvSpPr txBox="1"/>
          <p:nvPr/>
        </p:nvSpPr>
        <p:spPr>
          <a:xfrm>
            <a:off x="2761953" y="3780994"/>
            <a:ext cx="3273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000" b="1" i="0" u="none" strike="noStrike" kern="0" cap="none" spc="0" normalizeH="0" baseline="0" noProof="0" dirty="0">
                <a:ln>
                  <a:noFill/>
                </a:ln>
                <a:solidFill>
                  <a:srgbClr val="00ACA4"/>
                </a:solidFill>
                <a:effectLst/>
                <a:uLnTx/>
                <a:uFillTx/>
                <a:latin typeface="Helvetica" pitchFamily="2" charset="0"/>
                <a:cs typeface="Microsoft Uighur" panose="02000000000000000000" pitchFamily="2" charset="-78"/>
                <a:sym typeface="Arial"/>
              </a:rPr>
              <a:t>2</a:t>
            </a:r>
            <a:endParaRPr kumimoji="0" lang="fr-FR" sz="2000" b="1" i="0" u="none" strike="noStrike" kern="0" cap="none" spc="0" normalizeH="0" baseline="0" noProof="0" dirty="0">
              <a:ln>
                <a:noFill/>
              </a:ln>
              <a:solidFill>
                <a:srgbClr val="00ACA4"/>
              </a:solidFill>
              <a:effectLst/>
              <a:uLnTx/>
              <a:uFillTx/>
              <a:latin typeface="Dosis" pitchFamily="2" charset="0"/>
              <a:cs typeface="Microsoft Uighur" panose="02000000000000000000" pitchFamily="2" charset="-78"/>
              <a:sym typeface="Arial"/>
            </a:endParaRPr>
          </a:p>
        </p:txBody>
      </p:sp>
      <p:sp>
        <p:nvSpPr>
          <p:cNvPr id="21" name="Rectangle : coins arrondis 20">
            <a:extLst>
              <a:ext uri="{FF2B5EF4-FFF2-40B4-BE49-F238E27FC236}">
                <a16:creationId xmlns:a16="http://schemas.microsoft.com/office/drawing/2014/main" id="{8A449214-A2FE-C96B-C9A0-394FC328EC66}"/>
              </a:ext>
            </a:extLst>
          </p:cNvPr>
          <p:cNvSpPr/>
          <p:nvPr/>
        </p:nvSpPr>
        <p:spPr>
          <a:xfrm>
            <a:off x="5953546" y="3609163"/>
            <a:ext cx="2033381" cy="612000"/>
          </a:xfrm>
          <a:prstGeom prst="roundRect">
            <a:avLst>
              <a:gd name="adj" fmla="val 26103"/>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sp>
        <p:nvSpPr>
          <p:cNvPr id="22" name="ZoneTexte 21">
            <a:extLst>
              <a:ext uri="{FF2B5EF4-FFF2-40B4-BE49-F238E27FC236}">
                <a16:creationId xmlns:a16="http://schemas.microsoft.com/office/drawing/2014/main" id="{8C2DB0B5-66D0-0DCE-E053-761095BBBDDB}"/>
              </a:ext>
            </a:extLst>
          </p:cNvPr>
          <p:cNvSpPr txBox="1"/>
          <p:nvPr/>
        </p:nvSpPr>
        <p:spPr>
          <a:xfrm>
            <a:off x="6327629" y="3630279"/>
            <a:ext cx="92365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FFFFFF"/>
                </a:solidFill>
                <a:effectLst/>
                <a:uLnTx/>
                <a:uFillTx/>
                <a:latin typeface="Microsoft Uighur" panose="02000000000000000000" pitchFamily="2" charset="-78"/>
                <a:cs typeface="Microsoft Uighur" panose="02000000000000000000" pitchFamily="2" charset="-78"/>
                <a:sym typeface="Arial"/>
              </a:rPr>
              <a:t>أنا</a:t>
            </a:r>
            <a:r>
              <a:rPr kumimoji="0" lang="ar-MA" sz="1400" b="1" i="0" u="none" strike="noStrike" kern="0" cap="none" spc="0" normalizeH="0" baseline="0" noProof="0" dirty="0">
                <a:ln>
                  <a:noFill/>
                </a:ln>
                <a:solidFill>
                  <a:srgbClr val="FFFFFF"/>
                </a:solidFill>
                <a:effectLst/>
                <a:uLnTx/>
                <a:uFillTx/>
                <a:latin typeface="Dosis" pitchFamily="2" charset="0"/>
                <a:cs typeface="Microsoft Uighur" panose="02000000000000000000" pitchFamily="2" charset="-78"/>
                <a:sym typeface="Arial"/>
              </a:rPr>
              <a:t> </a:t>
            </a:r>
            <a:r>
              <a:rPr kumimoji="0" lang="ar-MA" sz="3200" b="1" i="0" u="none" strike="noStrike" kern="0" cap="none" spc="0" normalizeH="0" baseline="0" noProof="0" dirty="0">
                <a:ln>
                  <a:noFill/>
                </a:ln>
                <a:solidFill>
                  <a:srgbClr val="FFFFFF"/>
                </a:solidFill>
                <a:effectLst/>
                <a:uLnTx/>
                <a:uFillTx/>
                <a:latin typeface="Microsoft Uighur" panose="02000000000000000000" pitchFamily="2" charset="-78"/>
                <a:cs typeface="Microsoft Uighur" panose="02000000000000000000" pitchFamily="2" charset="-78"/>
                <a:sym typeface="Arial"/>
              </a:rPr>
              <a:t>أشير</a:t>
            </a:r>
            <a:r>
              <a:rPr kumimoji="0" lang="ar-MA" sz="1400" b="1" i="0" u="none" strike="noStrike" kern="0" cap="none" spc="0" normalizeH="0" baseline="0" noProof="0" dirty="0">
                <a:ln>
                  <a:noFill/>
                </a:ln>
                <a:solidFill>
                  <a:srgbClr val="FFFFFF"/>
                </a:solidFill>
                <a:effectLst/>
                <a:uLnTx/>
                <a:uFillTx/>
                <a:latin typeface="Dosis" pitchFamily="2" charset="0"/>
                <a:cs typeface="Microsoft Uighur" panose="02000000000000000000" pitchFamily="2" charset="-78"/>
                <a:sym typeface="Arial"/>
              </a:rPr>
              <a:t> </a:t>
            </a:r>
            <a:endParaRPr kumimoji="0" lang="fr-FR" sz="1400" b="1" i="0" u="none" strike="noStrike" kern="0" cap="none" spc="0" normalizeH="0" baseline="0" noProof="0" dirty="0">
              <a:ln>
                <a:noFill/>
              </a:ln>
              <a:solidFill>
                <a:srgbClr val="FFFFFF"/>
              </a:solidFill>
              <a:effectLst/>
              <a:uLnTx/>
              <a:uFillTx/>
              <a:latin typeface="Dosis" pitchFamily="2" charset="0"/>
              <a:cs typeface="Microsoft Uighur" panose="02000000000000000000" pitchFamily="2" charset="-78"/>
              <a:sym typeface="Arial"/>
            </a:endParaRPr>
          </a:p>
        </p:txBody>
      </p:sp>
      <p:sp>
        <p:nvSpPr>
          <p:cNvPr id="23" name="Ellipse 22">
            <a:extLst>
              <a:ext uri="{FF2B5EF4-FFF2-40B4-BE49-F238E27FC236}">
                <a16:creationId xmlns:a16="http://schemas.microsoft.com/office/drawing/2014/main" id="{2F774B74-1963-637E-62E1-E907B8FD6F46}"/>
              </a:ext>
            </a:extLst>
          </p:cNvPr>
          <p:cNvSpPr/>
          <p:nvPr/>
        </p:nvSpPr>
        <p:spPr>
          <a:xfrm>
            <a:off x="7323561" y="3695605"/>
            <a:ext cx="413887" cy="439115"/>
          </a:xfrm>
          <a:prstGeom prst="ellipse">
            <a:avLst/>
          </a:prstGeom>
          <a:solidFill>
            <a:srgbClr val="CEE2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sp>
        <p:nvSpPr>
          <p:cNvPr id="24" name="ZoneTexte 23">
            <a:extLst>
              <a:ext uri="{FF2B5EF4-FFF2-40B4-BE49-F238E27FC236}">
                <a16:creationId xmlns:a16="http://schemas.microsoft.com/office/drawing/2014/main" id="{10C3CC7C-6995-CC9A-A4A1-B67D1B930901}"/>
              </a:ext>
            </a:extLst>
          </p:cNvPr>
          <p:cNvSpPr txBox="1"/>
          <p:nvPr/>
        </p:nvSpPr>
        <p:spPr>
          <a:xfrm>
            <a:off x="7352410" y="3691833"/>
            <a:ext cx="3561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ACA4"/>
                </a:solidFill>
                <a:effectLst/>
                <a:uLnTx/>
                <a:uFillTx/>
                <a:latin typeface="Helvetica" pitchFamily="2" charset="0"/>
                <a:cs typeface="Microsoft Uighur" panose="02000000000000000000" pitchFamily="2" charset="-78"/>
                <a:sym typeface="Arial"/>
              </a:rPr>
              <a:t>1</a:t>
            </a:r>
          </a:p>
        </p:txBody>
      </p:sp>
      <p:pic>
        <p:nvPicPr>
          <p:cNvPr id="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13E46D-673A-A4B4-A63E-2DD7F9728A05}"/>
              </a:ext>
            </a:extLst>
          </p:cNvPr>
          <p:cNvPicPr>
            <a:picLocks noGrp="1" noChangeAspect="1"/>
          </p:cNvPicPr>
          <p:nvPr>
            <p:ph type="pic" idx="3"/>
          </p:nvPr>
        </p:nvPicPr>
        <p:blipFill>
          <a:blip r:embed="rId9"/>
          <a:srcRect/>
          <a:stretch>
            <a:fillRect/>
          </a:stretch>
        </p:blipFill>
        <p:spPr>
          <a:xfrm>
            <a:off x="7936545" y="648000"/>
            <a:ext cx="828000" cy="828000"/>
          </a:xfrm>
        </p:spPr>
      </p:pic>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38">
          <a:extLst>
            <a:ext uri="{FF2B5EF4-FFF2-40B4-BE49-F238E27FC236}">
              <a16:creationId xmlns:a16="http://schemas.microsoft.com/office/drawing/2014/main" id="{EE7CD916-9481-4187-5F82-51321FB79EE3}"/>
            </a:ext>
          </a:extLst>
        </p:cNvPr>
        <p:cNvGrpSpPr/>
        <p:nvPr/>
      </p:nvGrpSpPr>
      <p:grpSpPr>
        <a:xfrm>
          <a:off x="0" y="0"/>
          <a:ext cx="0" cy="0"/>
          <a:chOff x="0" y="0"/>
          <a:chExt cx="0" cy="0"/>
        </a:xfrm>
      </p:grpSpPr>
      <p:sp>
        <p:nvSpPr>
          <p:cNvPr id="1740" name="Google Shape;1740;p43">
            <a:extLst>
              <a:ext uri="{FF2B5EF4-FFF2-40B4-BE49-F238E27FC236}">
                <a16:creationId xmlns:a16="http://schemas.microsoft.com/office/drawing/2014/main" id="{DB3012B6-D1D7-D9DD-EB99-ED48CD1F8805}"/>
              </a:ext>
            </a:extLst>
          </p:cNvPr>
          <p:cNvSpPr txBox="1">
            <a:spLocks noGrp="1"/>
          </p:cNvSpPr>
          <p:nvPr>
            <p:ph type="title"/>
          </p:nvPr>
        </p:nvSpPr>
        <p:spPr>
          <a:xfrm>
            <a:off x="71963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كل واحد يشير إلى الصورة وصديقه يقول الكلمة المناسبة لها. </a:t>
            </a:r>
            <a:endParaRPr sz="2400" b="1" dirty="0">
              <a:solidFill>
                <a:schemeClr val="bg1">
                  <a:lumMod val="50000"/>
                </a:schemeClr>
              </a:solidFill>
            </a:endParaRPr>
          </a:p>
        </p:txBody>
      </p:sp>
      <p:pic>
        <p:nvPicPr>
          <p:cNvPr id="10" name="Google Shape;86;p130">
            <a:extLst>
              <a:ext uri="{FF2B5EF4-FFF2-40B4-BE49-F238E27FC236}">
                <a16:creationId xmlns:a16="http://schemas.microsoft.com/office/drawing/2014/main" id="{E89CF9D9-6DCC-45BA-AA0D-DF39DDBF89F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1" name="Google Shape;87;p130">
            <a:extLst>
              <a:ext uri="{FF2B5EF4-FFF2-40B4-BE49-F238E27FC236}">
                <a16:creationId xmlns:a16="http://schemas.microsoft.com/office/drawing/2014/main" id="{318FA266-2391-4F7A-8AB4-BB534811B4D3}"/>
              </a:ext>
            </a:extLst>
          </p:cNvPr>
          <p:cNvPicPr preferRelativeResize="0"/>
          <p:nvPr/>
        </p:nvPicPr>
        <p:blipFill rotWithShape="1">
          <a:blip r:embed="rId4">
            <a:alphaModFix/>
          </a:blip>
          <a:srcRect/>
          <a:stretch/>
        </p:blipFill>
        <p:spPr>
          <a:xfrm>
            <a:off x="6328695" y="136738"/>
            <a:ext cx="278069" cy="278069"/>
          </a:xfrm>
          <a:prstGeom prst="rect">
            <a:avLst/>
          </a:prstGeom>
          <a:noFill/>
          <a:ln>
            <a:noFill/>
          </a:ln>
        </p:spPr>
      </p:pic>
      <p:pic>
        <p:nvPicPr>
          <p:cNvPr id="13" name="Google Shape;88;p130">
            <a:extLst>
              <a:ext uri="{FF2B5EF4-FFF2-40B4-BE49-F238E27FC236}">
                <a16:creationId xmlns:a16="http://schemas.microsoft.com/office/drawing/2014/main" id="{E6ADD00F-E6B5-4F96-9100-96BFBF2A28EA}"/>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5" name="Google Shape;89;p130">
            <a:extLst>
              <a:ext uri="{FF2B5EF4-FFF2-40B4-BE49-F238E27FC236}">
                <a16:creationId xmlns:a16="http://schemas.microsoft.com/office/drawing/2014/main" id="{13C6C6A0-B81C-4EAA-A0A3-21F28FDBE5B6}"/>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6" name="Google Shape;90;p130">
            <a:extLst>
              <a:ext uri="{FF2B5EF4-FFF2-40B4-BE49-F238E27FC236}">
                <a16:creationId xmlns:a16="http://schemas.microsoft.com/office/drawing/2014/main" id="{362802AA-DAF3-4D96-AE08-2CC57EC7E76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91;p130">
            <a:extLst>
              <a:ext uri="{FF2B5EF4-FFF2-40B4-BE49-F238E27FC236}">
                <a16:creationId xmlns:a16="http://schemas.microsoft.com/office/drawing/2014/main" id="{3F25F649-1A5E-4F23-9322-A375AFCF28D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92;p130">
            <a:extLst>
              <a:ext uri="{FF2B5EF4-FFF2-40B4-BE49-F238E27FC236}">
                <a16:creationId xmlns:a16="http://schemas.microsoft.com/office/drawing/2014/main" id="{3DACC21B-A1DF-4140-A730-8EC853FCC85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1" name="Google Shape;93;p130">
            <a:extLst>
              <a:ext uri="{FF2B5EF4-FFF2-40B4-BE49-F238E27FC236}">
                <a16:creationId xmlns:a16="http://schemas.microsoft.com/office/drawing/2014/main" id="{6CA3EA87-2277-4B0A-8DFF-9A2F94EF872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2" name="Google Shape;94;p130">
            <a:extLst>
              <a:ext uri="{FF2B5EF4-FFF2-40B4-BE49-F238E27FC236}">
                <a16:creationId xmlns:a16="http://schemas.microsoft.com/office/drawing/2014/main" id="{E03718DE-6645-4A71-9529-40F53555F18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endParaRPr>
          </a:p>
        </p:txBody>
      </p:sp>
      <p:sp>
        <p:nvSpPr>
          <p:cNvPr id="23" name="Google Shape;95;p130">
            <a:extLst>
              <a:ext uri="{FF2B5EF4-FFF2-40B4-BE49-F238E27FC236}">
                <a16:creationId xmlns:a16="http://schemas.microsoft.com/office/drawing/2014/main" id="{259F420C-E29E-4190-94C9-B83311074A9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F5F2AC11-BE14-1168-048C-D198B0A2A94A}"/>
              </a:ext>
            </a:extLst>
          </p:cNvPr>
          <p:cNvPicPr>
            <a:picLocks noChangeAspect="1"/>
          </p:cNvPicPr>
          <p:nvPr/>
        </p:nvPicPr>
        <p:blipFill>
          <a:blip r:embed="rId8"/>
          <a:srcRect/>
          <a:stretch>
            <a:fillRect/>
          </a:stretch>
        </p:blipFill>
        <p:spPr>
          <a:xfrm>
            <a:off x="7968994" y="756000"/>
            <a:ext cx="803804" cy="803804"/>
          </a:xfrm>
          <a:prstGeom prst="rect">
            <a:avLst/>
          </a:prstGeom>
          <a:noFill/>
          <a:ln w="9525" cap="flat" cmpd="sng">
            <a:noFill/>
            <a:prstDash val="solid"/>
            <a:round/>
            <a:headEnd type="none" w="sm" len="sm"/>
            <a:tailEnd type="none" w="sm" len="sm"/>
          </a:ln>
        </p:spPr>
      </p:pic>
      <p:pic>
        <p:nvPicPr>
          <p:cNvPr id="5" name="Image 4">
            <a:extLst>
              <a:ext uri="{FF2B5EF4-FFF2-40B4-BE49-F238E27FC236}">
                <a16:creationId xmlns:a16="http://schemas.microsoft.com/office/drawing/2014/main" id="{9346C416-13D2-94D7-61C6-533382031152}"/>
              </a:ext>
            </a:extLst>
          </p:cNvPr>
          <p:cNvPicPr>
            <a:picLocks noChangeAspect="1"/>
          </p:cNvPicPr>
          <p:nvPr/>
        </p:nvPicPr>
        <p:blipFill>
          <a:blip r:embed="rId9"/>
          <a:stretch>
            <a:fillRect/>
          </a:stretch>
        </p:blipFill>
        <p:spPr>
          <a:xfrm>
            <a:off x="5829761" y="1906383"/>
            <a:ext cx="1877558" cy="2052000"/>
          </a:xfrm>
          <a:prstGeom prst="rect">
            <a:avLst/>
          </a:prstGeom>
        </p:spPr>
      </p:pic>
      <p:pic>
        <p:nvPicPr>
          <p:cNvPr id="12" name="Image 11">
            <a:extLst>
              <a:ext uri="{FF2B5EF4-FFF2-40B4-BE49-F238E27FC236}">
                <a16:creationId xmlns:a16="http://schemas.microsoft.com/office/drawing/2014/main" id="{E28FE12E-4659-3147-D6EA-D58D7EF4FDD2}"/>
              </a:ext>
            </a:extLst>
          </p:cNvPr>
          <p:cNvPicPr>
            <a:picLocks noChangeAspect="1"/>
          </p:cNvPicPr>
          <p:nvPr/>
        </p:nvPicPr>
        <p:blipFill>
          <a:blip r:embed="rId10"/>
          <a:stretch>
            <a:fillRect/>
          </a:stretch>
        </p:blipFill>
        <p:spPr>
          <a:xfrm>
            <a:off x="1147863" y="1906383"/>
            <a:ext cx="1872967" cy="2052000"/>
          </a:xfrm>
          <a:prstGeom prst="rect">
            <a:avLst/>
          </a:prstGeom>
        </p:spPr>
      </p:pic>
      <p:pic>
        <p:nvPicPr>
          <p:cNvPr id="14" name="Image 13">
            <a:extLst>
              <a:ext uri="{FF2B5EF4-FFF2-40B4-BE49-F238E27FC236}">
                <a16:creationId xmlns:a16="http://schemas.microsoft.com/office/drawing/2014/main" id="{C12938F9-7E52-CE3F-13C8-25C711A22BC2}"/>
              </a:ext>
            </a:extLst>
          </p:cNvPr>
          <p:cNvPicPr>
            <a:picLocks noChangeAspect="1"/>
          </p:cNvPicPr>
          <p:nvPr/>
        </p:nvPicPr>
        <p:blipFill rotWithShape="1">
          <a:blip r:embed="rId11"/>
          <a:srcRect t="-77" b="-77"/>
          <a:stretch>
            <a:fillRect/>
          </a:stretch>
        </p:blipFill>
        <p:spPr>
          <a:xfrm>
            <a:off x="5829761" y="4201384"/>
            <a:ext cx="1872966" cy="2052000"/>
          </a:xfrm>
          <a:prstGeom prst="rect">
            <a:avLst/>
          </a:prstGeom>
        </p:spPr>
      </p:pic>
      <p:pic>
        <p:nvPicPr>
          <p:cNvPr id="18" name="Image 17">
            <a:extLst>
              <a:ext uri="{FF2B5EF4-FFF2-40B4-BE49-F238E27FC236}">
                <a16:creationId xmlns:a16="http://schemas.microsoft.com/office/drawing/2014/main" id="{E4804039-0F1D-07AD-4FE3-7015B7C3B315}"/>
              </a:ext>
            </a:extLst>
          </p:cNvPr>
          <p:cNvPicPr>
            <a:picLocks noChangeAspect="1"/>
          </p:cNvPicPr>
          <p:nvPr/>
        </p:nvPicPr>
        <p:blipFill>
          <a:blip r:embed="rId12"/>
          <a:stretch>
            <a:fillRect/>
          </a:stretch>
        </p:blipFill>
        <p:spPr>
          <a:xfrm>
            <a:off x="3504981" y="1906383"/>
            <a:ext cx="1872966" cy="2052000"/>
          </a:xfrm>
          <a:prstGeom prst="rect">
            <a:avLst/>
          </a:prstGeom>
        </p:spPr>
      </p:pic>
      <p:pic>
        <p:nvPicPr>
          <p:cNvPr id="20" name="Image 19">
            <a:extLst>
              <a:ext uri="{FF2B5EF4-FFF2-40B4-BE49-F238E27FC236}">
                <a16:creationId xmlns:a16="http://schemas.microsoft.com/office/drawing/2014/main" id="{9262C963-707B-C057-356A-D010ECFC1598}"/>
              </a:ext>
            </a:extLst>
          </p:cNvPr>
          <p:cNvPicPr>
            <a:picLocks noChangeAspect="1"/>
          </p:cNvPicPr>
          <p:nvPr/>
        </p:nvPicPr>
        <p:blipFill>
          <a:blip r:embed="rId13"/>
          <a:stretch>
            <a:fillRect/>
          </a:stretch>
        </p:blipFill>
        <p:spPr>
          <a:xfrm>
            <a:off x="1147862" y="4201384"/>
            <a:ext cx="1872966" cy="2052000"/>
          </a:xfrm>
          <a:prstGeom prst="rect">
            <a:avLst/>
          </a:prstGeom>
        </p:spPr>
      </p:pic>
      <p:pic>
        <p:nvPicPr>
          <p:cNvPr id="24" name="Image 23">
            <a:extLst>
              <a:ext uri="{FF2B5EF4-FFF2-40B4-BE49-F238E27FC236}">
                <a16:creationId xmlns:a16="http://schemas.microsoft.com/office/drawing/2014/main" id="{B832F1E7-89C0-5F42-3A7B-7EEAF422CCD6}"/>
              </a:ext>
            </a:extLst>
          </p:cNvPr>
          <p:cNvPicPr>
            <a:picLocks noChangeAspect="1"/>
          </p:cNvPicPr>
          <p:nvPr/>
        </p:nvPicPr>
        <p:blipFill>
          <a:blip r:embed="rId14"/>
          <a:stretch>
            <a:fillRect/>
          </a:stretch>
        </p:blipFill>
        <p:spPr>
          <a:xfrm>
            <a:off x="3504981" y="4195598"/>
            <a:ext cx="1872966" cy="2052000"/>
          </a:xfrm>
          <a:prstGeom prst="rect">
            <a:avLst/>
          </a:prstGeom>
        </p:spPr>
      </p:pic>
    </p:spTree>
    <p:extLst>
      <p:ext uri="{BB962C8B-B14F-4D97-AF65-F5344CB8AC3E}">
        <p14:creationId xmlns:p14="http://schemas.microsoft.com/office/powerpoint/2010/main" val="303587809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97027"/>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2800" b="1" dirty="0">
                <a:cs typeface="Microsoft Uighur" panose="02000000000000000000" pitchFamily="2" charset="-78"/>
              </a:rPr>
              <a:t>حكاية أنا أيضا أستطيع:</a:t>
            </a:r>
          </a:p>
          <a:p>
            <a:pPr marL="0" lvl="0" indent="0" algn="r" rtl="1">
              <a:buClr>
                <a:srgbClr val="424D7B"/>
              </a:buClr>
              <a:buNone/>
            </a:pPr>
            <a:r>
              <a:rPr lang="ar-MA" sz="2800" b="1" dirty="0">
                <a:cs typeface="Microsoft Uighur" panose="02000000000000000000" pitchFamily="2" charset="-78"/>
              </a:rPr>
              <a:t>     التوقع ـــــ التسميع ـــــ التحقق.</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3</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3" name="Espace réservé pour une image  23" descr="Une image contenant horloge, cercle, symbole, Police&#10;&#10;Le contenu généré par l’IA peut être incorrect.">
            <a:extLst>
              <a:ext uri="{FF2B5EF4-FFF2-40B4-BE49-F238E27FC236}">
                <a16:creationId xmlns:a16="http://schemas.microsoft.com/office/drawing/2014/main" id="{896DF861-6DCD-1B32-B1B3-FD94BC313C39}"/>
              </a:ext>
            </a:extLst>
          </p:cNvPr>
          <p:cNvPicPr>
            <a:picLocks noChangeAspect="1"/>
          </p:cNvPicPr>
          <p:nvPr/>
        </p:nvPicPr>
        <p:blipFill rotWithShape="1">
          <a:blip r:embed="rId3"/>
          <a:srcRect l="-7526" r="-7526"/>
          <a:stretch>
            <a:fillRect/>
          </a:stretch>
        </p:blipFill>
        <p:spPr>
          <a:xfrm>
            <a:off x="872355" y="1777877"/>
            <a:ext cx="540000" cy="540000"/>
          </a:xfrm>
          <a:prstGeom prst="rect">
            <a:avLst/>
          </a:prstGeom>
        </p:spPr>
      </p:pic>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4"/>
          <a:srcRect/>
          <a:stretch/>
        </p:blipFill>
        <p:spPr>
          <a:xfrm>
            <a:off x="7418621" y="1919681"/>
            <a:ext cx="628849" cy="799482"/>
          </a:xfrm>
          <a:prstGeom prst="rect">
            <a:avLst/>
          </a:prstGeom>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45"/>
          <p:cNvSpPr txBox="1">
            <a:spLocks noGrp="1"/>
          </p:cNvSpPr>
          <p:nvPr>
            <p:ph type="title"/>
          </p:nvPr>
        </p:nvSpPr>
        <p:spPr>
          <a:xfrm>
            <a:off x="742939"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الآن سوف نستمع لحكاية جديدة. بداية سنتوقع ما سيحدث في الحكاية. </a:t>
            </a:r>
            <a:endParaRPr sz="2400" b="1" dirty="0">
              <a:solidFill>
                <a:schemeClr val="bg1">
                  <a:lumMod val="50000"/>
                </a:schemeClr>
              </a:solidFill>
            </a:endParaRPr>
          </a:p>
        </p:txBody>
      </p:sp>
      <p:pic>
        <p:nvPicPr>
          <p:cNvPr id="1813" name="Google Shape;1813;p45"/>
          <p:cNvPicPr preferRelativeResize="0">
            <a:picLocks noGrp="1"/>
          </p:cNvPicPr>
          <p:nvPr>
            <p:ph type="pic" idx="2"/>
          </p:nvPr>
        </p:nvPicPr>
        <p:blipFill>
          <a:blip r:embed="rId3"/>
          <a:srcRect/>
          <a:stretch/>
        </p:blipFill>
        <p:spPr>
          <a:xfrm>
            <a:off x="585850" y="1547856"/>
            <a:ext cx="7118777" cy="4745852"/>
          </a:xfrm>
          <a:prstGeom prst="rect">
            <a:avLst/>
          </a:prstGeom>
          <a:ln>
            <a:noFill/>
          </a:ln>
          <a:effectLst>
            <a:softEdge rad="112500"/>
          </a:effectLst>
        </p:spPr>
      </p:pic>
      <p:pic>
        <p:nvPicPr>
          <p:cNvPr id="4" name="Espace réservé pour une image  3" descr="Une image contenant illustration, Dessin animé, clipart, dessin humoristique&#10;&#10;Le contenu généré par l’IA peut être incorrect.">
            <a:extLst>
              <a:ext uri="{FF2B5EF4-FFF2-40B4-BE49-F238E27FC236}">
                <a16:creationId xmlns:a16="http://schemas.microsoft.com/office/drawing/2014/main" id="{B992350B-B922-3E6D-43E6-58D73B85650F}"/>
              </a:ext>
            </a:extLst>
          </p:cNvPr>
          <p:cNvPicPr>
            <a:picLocks noGrp="1" noChangeAspect="1"/>
          </p:cNvPicPr>
          <p:nvPr>
            <p:ph type="pic" idx="3"/>
          </p:nvPr>
        </p:nvPicPr>
        <p:blipFill>
          <a:blip r:embed="rId4"/>
          <a:srcRect/>
          <a:stretch>
            <a:fillRect/>
          </a:stretch>
        </p:blipFill>
        <p:spPr/>
      </p:pic>
      <p:sp>
        <p:nvSpPr>
          <p:cNvPr id="423" name="Google Shape;423;p137"/>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4" name="Google Shape;424;p137"/>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425" name="Google Shape;425;p137"/>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6" name="Google Shape;426;p137"/>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427" name="Google Shape;427;p137"/>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428" name="Google Shape;428;p137"/>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429" name="Google Shape;429;p137"/>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430" name="Google Shape;430;p137"/>
          <p:cNvPicPr preferRelativeResize="0"/>
          <p:nvPr/>
        </p:nvPicPr>
        <p:blipFill rotWithShape="1">
          <a:blip r:embed="rId7">
            <a:alphaModFix/>
          </a:blip>
          <a:srcRect/>
          <a:stretch/>
        </p:blipFill>
        <p:spPr>
          <a:xfrm>
            <a:off x="4785497" y="136738"/>
            <a:ext cx="278069" cy="278069"/>
          </a:xfrm>
          <a:prstGeom prst="rect">
            <a:avLst/>
          </a:prstGeom>
          <a:noFill/>
          <a:ln>
            <a:noFill/>
          </a:ln>
        </p:spPr>
      </p:pic>
      <p:pic>
        <p:nvPicPr>
          <p:cNvPr id="431" name="Google Shape;431;p137"/>
          <p:cNvPicPr preferRelativeResize="0"/>
          <p:nvPr/>
        </p:nvPicPr>
        <p:blipFill rotWithShape="1">
          <a:blip r:embed="rId8">
            <a:alphaModFix amt="20000"/>
          </a:blip>
          <a:srcRect/>
          <a:stretch/>
        </p:blipFill>
        <p:spPr>
          <a:xfrm>
            <a:off x="3226912" y="136738"/>
            <a:ext cx="278069" cy="278069"/>
          </a:xfrm>
          <a:prstGeom prst="rect">
            <a:avLst/>
          </a:prstGeom>
          <a:noFill/>
          <a:ln>
            <a:noFill/>
          </a:ln>
        </p:spPr>
      </p:pic>
      <p:pic>
        <p:nvPicPr>
          <p:cNvPr id="432" name="Google Shape;432;p137"/>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17"/>
        <p:cNvGrpSpPr/>
        <p:nvPr/>
      </p:nvGrpSpPr>
      <p:grpSpPr>
        <a:xfrm>
          <a:off x="0" y="0"/>
          <a:ext cx="0" cy="0"/>
          <a:chOff x="0" y="0"/>
          <a:chExt cx="0" cy="0"/>
        </a:xfrm>
      </p:grpSpPr>
      <p:sp>
        <p:nvSpPr>
          <p:cNvPr id="1820" name="Google Shape;1820;p4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عنوان حكايتنا اليوم هو: أنا أيضا أستطيع. رددوا جميعا: أنا أيضا أستطيع. </a:t>
            </a:r>
            <a:endParaRPr sz="2400" b="1" dirty="0">
              <a:solidFill>
                <a:schemeClr val="bg1">
                  <a:lumMod val="50000"/>
                </a:schemeClr>
              </a:solidFill>
            </a:endParaRPr>
          </a:p>
        </p:txBody>
      </p:sp>
      <p:pic>
        <p:nvPicPr>
          <p:cNvPr id="5" name="hikayat_أنا أيضا أستطيع">
            <a:hlinkClick r:id="" action="ppaction://media"/>
            <a:extLst>
              <a:ext uri="{FF2B5EF4-FFF2-40B4-BE49-F238E27FC236}">
                <a16:creationId xmlns:a16="http://schemas.microsoft.com/office/drawing/2014/main" id="{98FA6D59-1D7B-AF02-F710-A254F765B375}"/>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p:spPr>
      </p:pic>
      <p:pic>
        <p:nvPicPr>
          <p:cNvPr id="4" name="Espace réservé pour une image  3" descr="Une image contenant illustration, Dessin animé, clipart, dessin humoristique&#10;&#10;Le contenu généré par l’IA peut être incorrect.">
            <a:extLst>
              <a:ext uri="{FF2B5EF4-FFF2-40B4-BE49-F238E27FC236}">
                <a16:creationId xmlns:a16="http://schemas.microsoft.com/office/drawing/2014/main" id="{82B60CC7-C6A9-8B05-C0F9-5A412D709300}"/>
              </a:ext>
            </a:extLst>
          </p:cNvPr>
          <p:cNvPicPr>
            <a:picLocks noGrp="1" noChangeAspect="1"/>
          </p:cNvPicPr>
          <p:nvPr>
            <p:ph type="pic" idx="3"/>
          </p:nvPr>
        </p:nvPicPr>
        <p:blipFill>
          <a:blip r:embed="rId6"/>
          <a:srcRect/>
          <a:stretch/>
        </p:blipFill>
        <p:spPr/>
      </p:pic>
      <p:sp>
        <p:nvSpPr>
          <p:cNvPr id="7" name="Google Shape;423;p137">
            <a:extLst>
              <a:ext uri="{FF2B5EF4-FFF2-40B4-BE49-F238E27FC236}">
                <a16:creationId xmlns:a16="http://schemas.microsoft.com/office/drawing/2014/main" id="{612B1211-208B-4C6A-8A64-2AF530710A5F}"/>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4;p137">
            <a:extLst>
              <a:ext uri="{FF2B5EF4-FFF2-40B4-BE49-F238E27FC236}">
                <a16:creationId xmlns:a16="http://schemas.microsoft.com/office/drawing/2014/main" id="{82E38EC4-8EFC-44AC-94BF-B3B138534B2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5;p137">
            <a:extLst>
              <a:ext uri="{FF2B5EF4-FFF2-40B4-BE49-F238E27FC236}">
                <a16:creationId xmlns:a16="http://schemas.microsoft.com/office/drawing/2014/main" id="{9FC39B7A-84DD-4DC6-B34F-6484EC3C671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426;p137">
            <a:extLst>
              <a:ext uri="{FF2B5EF4-FFF2-40B4-BE49-F238E27FC236}">
                <a16:creationId xmlns:a16="http://schemas.microsoft.com/office/drawing/2014/main" id="{6668D7E9-A699-425E-909E-A1D76698C7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427;p137">
            <a:extLst>
              <a:ext uri="{FF2B5EF4-FFF2-40B4-BE49-F238E27FC236}">
                <a16:creationId xmlns:a16="http://schemas.microsoft.com/office/drawing/2014/main" id="{63408446-A78C-462B-AB07-E2CB0E79A54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3" name="Google Shape;428;p137">
            <a:extLst>
              <a:ext uri="{FF2B5EF4-FFF2-40B4-BE49-F238E27FC236}">
                <a16:creationId xmlns:a16="http://schemas.microsoft.com/office/drawing/2014/main" id="{3B94B1DB-CDC4-4F4C-B6D4-0B1C09E688DD}"/>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14" name="Google Shape;429;p137">
            <a:extLst>
              <a:ext uri="{FF2B5EF4-FFF2-40B4-BE49-F238E27FC236}">
                <a16:creationId xmlns:a16="http://schemas.microsoft.com/office/drawing/2014/main" id="{044BD982-7D8A-4C4E-ACA2-DD1DB7AA3ACE}"/>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15" name="Google Shape;430;p137">
            <a:extLst>
              <a:ext uri="{FF2B5EF4-FFF2-40B4-BE49-F238E27FC236}">
                <a16:creationId xmlns:a16="http://schemas.microsoft.com/office/drawing/2014/main" id="{EB19D1D4-3894-48B1-8A59-67CCBDD4E2C0}"/>
              </a:ext>
            </a:extLst>
          </p:cNvPr>
          <p:cNvPicPr preferRelativeResize="0"/>
          <p:nvPr/>
        </p:nvPicPr>
        <p:blipFill rotWithShape="1">
          <a:blip r:embed="rId9">
            <a:alphaModFix/>
          </a:blip>
          <a:srcRect/>
          <a:stretch/>
        </p:blipFill>
        <p:spPr>
          <a:xfrm>
            <a:off x="4785497" y="136738"/>
            <a:ext cx="278069" cy="278069"/>
          </a:xfrm>
          <a:prstGeom prst="rect">
            <a:avLst/>
          </a:prstGeom>
          <a:noFill/>
          <a:ln>
            <a:noFill/>
          </a:ln>
        </p:spPr>
      </p:pic>
      <p:pic>
        <p:nvPicPr>
          <p:cNvPr id="16" name="Google Shape;431;p137">
            <a:extLst>
              <a:ext uri="{FF2B5EF4-FFF2-40B4-BE49-F238E27FC236}">
                <a16:creationId xmlns:a16="http://schemas.microsoft.com/office/drawing/2014/main" id="{EDA5CF60-E8ED-4D82-A030-9E3103ABB9C5}"/>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17" name="Google Shape;432;p137">
            <a:extLst>
              <a:ext uri="{FF2B5EF4-FFF2-40B4-BE49-F238E27FC236}">
                <a16:creationId xmlns:a16="http://schemas.microsoft.com/office/drawing/2014/main" id="{3598C3DE-981E-4475-9510-251D53FBAC63}"/>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2BD2076D-07F7-D7A3-A858-E7E8FD34554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51" fill="hold"/>
                                        <p:tgtEl>
                                          <p:spTgt spid="5"/>
                                        </p:tgtEl>
                                      </p:cBhvr>
                                    </p:cmd>
                                  </p:childTnLst>
                                </p:cTn>
                              </p:par>
                            </p:childTnLst>
                          </p:cTn>
                        </p:par>
                        <p:par>
                          <p:cTn id="7" fill="hold">
                            <p:stCondLst>
                              <p:cond delay="5951"/>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7" name="Google Shape;1827;p47"/>
          <p:cNvSpPr txBox="1">
            <a:spLocks noGrp="1"/>
          </p:cNvSpPr>
          <p:nvPr>
            <p:ph type="title"/>
          </p:nvPr>
        </p:nvSpPr>
        <p:spPr>
          <a:xfrm>
            <a:off x="722619"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 أتساءل:  تُرى، ماذا سترسم الطفلة في الْحِكايَةِ؟</a:t>
            </a:r>
            <a:endParaRPr sz="2400" dirty="0">
              <a:solidFill>
                <a:schemeClr val="bg1">
                  <a:lumMod val="50000"/>
                </a:schemeClr>
              </a:solidFill>
            </a:endParaRPr>
          </a:p>
        </p:txBody>
      </p:sp>
      <p:sp>
        <p:nvSpPr>
          <p:cNvPr id="5" name="Google Shape;423;p137">
            <a:extLst>
              <a:ext uri="{FF2B5EF4-FFF2-40B4-BE49-F238E27FC236}">
                <a16:creationId xmlns:a16="http://schemas.microsoft.com/office/drawing/2014/main" id="{EEE45B6A-D58E-4C18-9A09-C3FDA3FAEE7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017CFBF8-5B91-4988-90A4-0017D2566A7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E0883CCA-A2A6-4157-BF17-A00C1050634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6;p137">
            <a:extLst>
              <a:ext uri="{FF2B5EF4-FFF2-40B4-BE49-F238E27FC236}">
                <a16:creationId xmlns:a16="http://schemas.microsoft.com/office/drawing/2014/main" id="{F165A645-7565-4EF5-A7D3-93F7609ECEF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7;p137">
            <a:extLst>
              <a:ext uri="{FF2B5EF4-FFF2-40B4-BE49-F238E27FC236}">
                <a16:creationId xmlns:a16="http://schemas.microsoft.com/office/drawing/2014/main" id="{82CD04EA-6CCA-4E4D-8D2A-E54F7A2CE7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428;p137">
            <a:extLst>
              <a:ext uri="{FF2B5EF4-FFF2-40B4-BE49-F238E27FC236}">
                <a16:creationId xmlns:a16="http://schemas.microsoft.com/office/drawing/2014/main" id="{E6C43A85-D264-4295-9048-890A3CCF779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B34F5429-23C2-4078-90AA-279DA65BECD6}"/>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7C30C6B3-19A7-4F06-B18F-663E862F5822}"/>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DE3565AB-271F-44EB-BED2-A8F433563290}"/>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A1C28A93-12CA-4B0A-8A70-CE40F324950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26E02E7D-7C3C-1544-82FD-EA19D11032C3}"/>
              </a:ext>
            </a:extLst>
          </p:cNvPr>
          <p:cNvPicPr>
            <a:picLocks noGrp="1" noChangeAspect="1"/>
          </p:cNvPicPr>
          <p:nvPr>
            <p:ph type="pic" idx="3"/>
          </p:nvPr>
        </p:nvPicPr>
        <p:blipFill>
          <a:blip r:embed="rId8"/>
          <a:srcRect/>
          <a:stretch>
            <a:fillRect/>
          </a:stretch>
        </p:blipFill>
        <p:spPr/>
      </p:pic>
      <p:pic>
        <p:nvPicPr>
          <p:cNvPr id="4" name="Espace réservé pour une image  6" descr="Une image contenant dessin, Dessin d’enfant, meubles, croquis&#10;&#10;Description générée automatiquement">
            <a:extLst>
              <a:ext uri="{FF2B5EF4-FFF2-40B4-BE49-F238E27FC236}">
                <a16:creationId xmlns:a16="http://schemas.microsoft.com/office/drawing/2014/main" id="{D60D150B-D146-1552-B3F6-B433DAD062A7}"/>
              </a:ext>
            </a:extLst>
          </p:cNvPr>
          <p:cNvPicPr>
            <a:picLocks noGrp="1" noChangeAspect="1"/>
          </p:cNvPicPr>
          <p:nvPr>
            <p:ph type="pic" idx="2"/>
          </p:nvPr>
        </p:nvPicPr>
        <p:blipFill>
          <a:blip r:embed="rId9">
            <a:extLst>
              <a:ext uri="{28A0092B-C50C-407E-A947-70E740481C1C}">
                <a14:useLocalDpi xmlns:a14="http://schemas.microsoft.com/office/drawing/2010/main" val="0"/>
              </a:ext>
            </a:extLst>
          </a:blip>
          <a:srcRect l="92" r="92"/>
          <a:stretch>
            <a:fillRect/>
          </a:stretch>
        </p:blipFill>
        <p:spPr>
          <a:xfrm>
            <a:off x="952160" y="1619240"/>
            <a:ext cx="6727108" cy="4482760"/>
          </a:xfrm>
          <a:prstGeom prst="rect">
            <a:avLst/>
          </a:prstGeom>
        </p:spPr>
      </p:pic>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3" name="Google Shape;1843;p49"/>
          <p:cNvSpPr txBox="1">
            <a:spLocks noGrp="1"/>
          </p:cNvSpPr>
          <p:nvPr>
            <p:ph type="title"/>
          </p:nvPr>
        </p:nvSpPr>
        <p:spPr>
          <a:xfrm>
            <a:off x="742939" y="756000"/>
            <a:ext cx="6840000" cy="612000"/>
          </a:xfrm>
          <a:prstGeom prst="rect">
            <a:avLst/>
          </a:prstGeom>
          <a:noFill/>
          <a:ln>
            <a:noFill/>
          </a:ln>
        </p:spPr>
        <p:txBody>
          <a:bodyPr spcFirstLastPara="1" wrap="square" lIns="91425" tIns="45700" rIns="91425" bIns="45700" anchor="ctr" anchorCtr="0">
            <a:normAutofit/>
          </a:bodyPr>
          <a:lstStyle/>
          <a:p>
            <a:pPr marL="0" marR="0" lvl="1" indent="0" algn="r" rtl="1">
              <a:lnSpc>
                <a:spcPct val="83777"/>
              </a:lnSpc>
              <a:spcBef>
                <a:spcPts val="0"/>
              </a:spcBef>
              <a:spcAft>
                <a:spcPts val="0"/>
              </a:spcAft>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أتوقع أن الطفلة سترسم أشجارا وأزهارا.</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423;p137">
            <a:extLst>
              <a:ext uri="{FF2B5EF4-FFF2-40B4-BE49-F238E27FC236}">
                <a16:creationId xmlns:a16="http://schemas.microsoft.com/office/drawing/2014/main" id="{E26041E5-DA95-4F69-A0B8-4AFFFFAE3A6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164BC388-A981-4879-963F-2BDB69FF892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6AE4ED43-4A62-4C81-960A-5A11B58BD7D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6;p137">
            <a:extLst>
              <a:ext uri="{FF2B5EF4-FFF2-40B4-BE49-F238E27FC236}">
                <a16:creationId xmlns:a16="http://schemas.microsoft.com/office/drawing/2014/main" id="{549AB26C-0A0E-42FE-950A-5B35314D977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7;p137">
            <a:extLst>
              <a:ext uri="{FF2B5EF4-FFF2-40B4-BE49-F238E27FC236}">
                <a16:creationId xmlns:a16="http://schemas.microsoft.com/office/drawing/2014/main" id="{4D95F525-5696-4169-B7E3-F8460DD0D90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428;p137">
            <a:extLst>
              <a:ext uri="{FF2B5EF4-FFF2-40B4-BE49-F238E27FC236}">
                <a16:creationId xmlns:a16="http://schemas.microsoft.com/office/drawing/2014/main" id="{4878FF8C-9AD6-4B89-84C9-BBAB75F18D1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B5754D27-E411-445D-9767-BC4FD65E652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E0169623-6197-46AC-9927-1A82325933C0}"/>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14EB17F2-C835-432A-B952-A178A31DE2E8}"/>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7D26E0D8-22AE-4D26-84B1-46036F1857B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6"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909A5CC3-AC05-CABB-2ABD-552A87F33948}"/>
              </a:ext>
            </a:extLst>
          </p:cNvPr>
          <p:cNvPicPr>
            <a:picLocks noGrp="1" noChangeAspect="1"/>
          </p:cNvPicPr>
          <p:nvPr>
            <p:ph type="pic" idx="3"/>
          </p:nvPr>
        </p:nvPicPr>
        <p:blipFill>
          <a:blip r:embed="rId8"/>
          <a:srcRect/>
          <a:stretch>
            <a:fillRect/>
          </a:stretch>
        </p:blipFill>
        <p:spPr>
          <a:xfrm>
            <a:off x="7959725" y="719138"/>
            <a:ext cx="828675" cy="828675"/>
          </a:xfrm>
        </p:spPr>
      </p:pic>
      <p:pic>
        <p:nvPicPr>
          <p:cNvPr id="7" name="Espace réservé pour une image  6" descr="Une image contenant dessin, Dessin d’enfant, meubles, croquis&#10;&#10;Description générée automatiquement">
            <a:extLst>
              <a:ext uri="{FF2B5EF4-FFF2-40B4-BE49-F238E27FC236}">
                <a16:creationId xmlns:a16="http://schemas.microsoft.com/office/drawing/2014/main" id="{A9A81643-7041-43BA-A223-EFC16FCB14A7}"/>
              </a:ext>
            </a:extLst>
          </p:cNvPr>
          <p:cNvPicPr>
            <a:picLocks noGrp="1" noChangeAspect="1"/>
          </p:cNvPicPr>
          <p:nvPr>
            <p:ph type="pic" idx="2"/>
          </p:nvPr>
        </p:nvPicPr>
        <p:blipFill>
          <a:blip r:embed="rId9">
            <a:extLst>
              <a:ext uri="{28A0092B-C50C-407E-A947-70E740481C1C}">
                <a14:useLocalDpi xmlns:a14="http://schemas.microsoft.com/office/drawing/2010/main" val="0"/>
              </a:ext>
            </a:extLst>
          </a:blip>
          <a:srcRect l="92" r="92"/>
          <a:stretch>
            <a:fillRect/>
          </a:stretch>
        </p:blipFill>
        <p:spPr>
          <a:xfrm>
            <a:off x="952160" y="1619240"/>
            <a:ext cx="6727108" cy="4482760"/>
          </a:xfrm>
          <a:prstGeom prst="rect">
            <a:avLst/>
          </a:prstGeom>
        </p:spPr>
      </p:pic>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49"/>
        <p:cNvGrpSpPr/>
        <p:nvPr/>
      </p:nvGrpSpPr>
      <p:grpSpPr>
        <a:xfrm>
          <a:off x="0" y="0"/>
          <a:ext cx="0" cy="0"/>
          <a:chOff x="0" y="0"/>
          <a:chExt cx="0" cy="0"/>
        </a:xfrm>
      </p:grpSpPr>
      <p:sp>
        <p:nvSpPr>
          <p:cNvPr id="1851" name="Google Shape;1851;p50"/>
          <p:cNvSpPr txBox="1">
            <a:spLocks noGrp="1"/>
          </p:cNvSpPr>
          <p:nvPr>
            <p:ph type="title"/>
          </p:nvPr>
        </p:nvSpPr>
        <p:spPr>
          <a:xfrm>
            <a:off x="700605"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ea typeface="Arial"/>
                <a:sym typeface="Arial"/>
              </a:rPr>
              <a:t>الآن دوركم، لاحظوا الصورة، وتوقعوا ما  سترسمه الطفلة؟</a:t>
            </a:r>
            <a:endParaRPr sz="2400" dirty="0">
              <a:solidFill>
                <a:schemeClr val="bg1">
                  <a:lumMod val="50000"/>
                </a:schemeClr>
              </a:solidFill>
            </a:endParaRPr>
          </a:p>
        </p:txBody>
      </p:sp>
      <p:sp>
        <p:nvSpPr>
          <p:cNvPr id="5" name="Google Shape;423;p137">
            <a:extLst>
              <a:ext uri="{FF2B5EF4-FFF2-40B4-BE49-F238E27FC236}">
                <a16:creationId xmlns:a16="http://schemas.microsoft.com/office/drawing/2014/main" id="{5BE622B7-B1F5-4A08-9710-4ED1A2C0AE3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E009559F-84CC-4516-8235-3AD662E3F9E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9DE4A8B9-6BCC-4D1E-AE81-36719FCEF4A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6;p137">
            <a:extLst>
              <a:ext uri="{FF2B5EF4-FFF2-40B4-BE49-F238E27FC236}">
                <a16:creationId xmlns:a16="http://schemas.microsoft.com/office/drawing/2014/main" id="{81C91260-C0AA-4513-86FB-FE8EC132680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7;p137">
            <a:extLst>
              <a:ext uri="{FF2B5EF4-FFF2-40B4-BE49-F238E27FC236}">
                <a16:creationId xmlns:a16="http://schemas.microsoft.com/office/drawing/2014/main" id="{4EF3D0C5-32E5-482C-A556-E3C778820D0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428;p137">
            <a:extLst>
              <a:ext uri="{FF2B5EF4-FFF2-40B4-BE49-F238E27FC236}">
                <a16:creationId xmlns:a16="http://schemas.microsoft.com/office/drawing/2014/main" id="{2325719A-ECA8-4BDF-BF1D-876164B1A8A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988489C1-58CF-478B-889B-316820A4B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AF21CA0B-7D70-44C8-BFFE-FFE95407B615}"/>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5459C872-9951-471A-BB16-FEAF241139F2}"/>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E4BAE0E3-A095-44DE-9BCD-6CC285DDF78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6"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CAE69762-4718-5AA9-E714-B4726E7CBDAB}"/>
              </a:ext>
            </a:extLst>
          </p:cNvPr>
          <p:cNvPicPr>
            <a:picLocks noGrp="1" noChangeAspect="1"/>
          </p:cNvPicPr>
          <p:nvPr>
            <p:ph type="pic" idx="3"/>
          </p:nvPr>
        </p:nvPicPr>
        <p:blipFill>
          <a:blip r:embed="rId8"/>
          <a:srcRect/>
          <a:stretch>
            <a:fillRect/>
          </a:stretch>
        </p:blipFill>
        <p:spPr>
          <a:xfrm>
            <a:off x="7959725" y="719138"/>
            <a:ext cx="828675" cy="828675"/>
          </a:xfrm>
        </p:spPr>
      </p:pic>
      <p:sp>
        <p:nvSpPr>
          <p:cNvPr id="3" name="Espace réservé pour une image  2">
            <a:extLst>
              <a:ext uri="{FF2B5EF4-FFF2-40B4-BE49-F238E27FC236}">
                <a16:creationId xmlns:a16="http://schemas.microsoft.com/office/drawing/2014/main" id="{FA839F81-F341-C776-6E14-697AA6B6E03B}"/>
              </a:ext>
            </a:extLst>
          </p:cNvPr>
          <p:cNvSpPr>
            <a:spLocks noGrp="1"/>
          </p:cNvSpPr>
          <p:nvPr>
            <p:ph type="pic" idx="2"/>
          </p:nvPr>
        </p:nvSpPr>
        <p:spPr/>
        <p:txBody>
          <a:bodyPr/>
          <a:lstStyle/>
          <a:p>
            <a:endParaRPr lang="fr-MA"/>
          </a:p>
        </p:txBody>
      </p:sp>
      <p:pic>
        <p:nvPicPr>
          <p:cNvPr id="4" name="Espace réservé pour une image  6" descr="Une image contenant dessin, Dessin d’enfant, meubles, croquis&#10;&#10;Description générée automatiquement">
            <a:extLst>
              <a:ext uri="{FF2B5EF4-FFF2-40B4-BE49-F238E27FC236}">
                <a16:creationId xmlns:a16="http://schemas.microsoft.com/office/drawing/2014/main" id="{52BBE21E-A6C3-39AB-65E6-EBA189F6E39C}"/>
              </a:ext>
            </a:extLst>
          </p:cNvPr>
          <p:cNvPicPr>
            <a:picLocks noChangeAspect="1"/>
          </p:cNvPicPr>
          <p:nvPr/>
        </p:nvPicPr>
        <p:blipFill>
          <a:blip r:embed="rId9">
            <a:extLst>
              <a:ext uri="{28A0092B-C50C-407E-A947-70E740481C1C}">
                <a14:useLocalDpi xmlns:a14="http://schemas.microsoft.com/office/drawing/2010/main" val="0"/>
              </a:ext>
            </a:extLst>
          </a:blip>
          <a:srcRect l="92" r="92"/>
          <a:stretch>
            <a:fillRect/>
          </a:stretch>
        </p:blipFill>
        <p:spPr>
          <a:xfrm>
            <a:off x="952160" y="1619240"/>
            <a:ext cx="6727108" cy="4482760"/>
          </a:xfrm>
          <a:prstGeom prst="rect">
            <a:avLst/>
          </a:prstGeom>
          <a:noFill/>
          <a:ln>
            <a:noFill/>
          </a:ln>
        </p:spPr>
      </p:pic>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57"/>
        <p:cNvGrpSpPr/>
        <p:nvPr/>
      </p:nvGrpSpPr>
      <p:grpSpPr>
        <a:xfrm>
          <a:off x="0" y="0"/>
          <a:ext cx="0" cy="0"/>
          <a:chOff x="0" y="0"/>
          <a:chExt cx="0" cy="0"/>
        </a:xfrm>
      </p:grpSpPr>
      <p:sp>
        <p:nvSpPr>
          <p:cNvPr id="1859" name="Google Shape;1859;p51"/>
          <p:cNvSpPr txBox="1">
            <a:spLocks noGrp="1"/>
          </p:cNvSpPr>
          <p:nvPr>
            <p:ph type="title"/>
          </p:nvPr>
        </p:nvSpPr>
        <p:spPr>
          <a:xfrm>
            <a:off x="702299" y="756000"/>
            <a:ext cx="6840000" cy="612000"/>
          </a:xfrm>
          <a:prstGeom prst="rect">
            <a:avLst/>
          </a:prstGeom>
          <a:noFill/>
          <a:ln>
            <a:noFill/>
          </a:ln>
        </p:spPr>
        <p:txBody>
          <a:bodyPr spcFirstLastPara="1" wrap="square" lIns="91425" tIns="45700" rIns="91425" bIns="45700" anchor="ctr" anchorCtr="0">
            <a:normAutofit/>
          </a:bodyPr>
          <a:lstStyle/>
          <a:p>
            <a:pPr marL="0" lvl="1" indent="0" algn="r" rtl="1">
              <a:lnSpc>
                <a:spcPct val="90000"/>
              </a:lnSpc>
              <a:spcBef>
                <a:spcPts val="0"/>
              </a:spcBef>
              <a:spcAft>
                <a:spcPts val="0"/>
              </a:spcAft>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من له نفس التوقع؟</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423;p137">
            <a:extLst>
              <a:ext uri="{FF2B5EF4-FFF2-40B4-BE49-F238E27FC236}">
                <a16:creationId xmlns:a16="http://schemas.microsoft.com/office/drawing/2014/main" id="{83331ED3-3D95-4F44-B5D5-BC767E8069E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ED146F17-8D36-44FA-AFAE-98FA8D31067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49452D3C-2533-44D5-B1C8-7D85E6C5ADC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6;p137">
            <a:extLst>
              <a:ext uri="{FF2B5EF4-FFF2-40B4-BE49-F238E27FC236}">
                <a16:creationId xmlns:a16="http://schemas.microsoft.com/office/drawing/2014/main" id="{A3B529C5-D84C-4C46-A896-0AD386C8AA9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7;p137">
            <a:extLst>
              <a:ext uri="{FF2B5EF4-FFF2-40B4-BE49-F238E27FC236}">
                <a16:creationId xmlns:a16="http://schemas.microsoft.com/office/drawing/2014/main" id="{C4BA943E-B7DA-4A30-9BC0-01CD5766BCE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428;p137">
            <a:extLst>
              <a:ext uri="{FF2B5EF4-FFF2-40B4-BE49-F238E27FC236}">
                <a16:creationId xmlns:a16="http://schemas.microsoft.com/office/drawing/2014/main" id="{EE4D6141-7E4C-43AA-A095-DD68505561E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69087AA8-86E1-44BD-BA66-630F1133BA3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C5771C3A-8C7C-4435-92F7-71A2FE9615E7}"/>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4EBB0AC5-7B07-4A27-94B6-0DEFBD9EFD29}"/>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565589D7-6C25-49EB-8EE2-99A33F69D8A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habits, illustration, Animation, sourire&#10;&#10;Le contenu généré par l’IA peut être incorrect.">
            <a:extLst>
              <a:ext uri="{FF2B5EF4-FFF2-40B4-BE49-F238E27FC236}">
                <a16:creationId xmlns:a16="http://schemas.microsoft.com/office/drawing/2014/main" id="{33999F82-D70E-96BD-8BB9-43138D524A8F}"/>
              </a:ext>
            </a:extLst>
          </p:cNvPr>
          <p:cNvPicPr>
            <a:picLocks noGrp="1" noChangeAspect="1"/>
          </p:cNvPicPr>
          <p:nvPr>
            <p:ph type="pic" idx="3"/>
          </p:nvPr>
        </p:nvPicPr>
        <p:blipFill>
          <a:blip r:embed="rId8"/>
          <a:srcRect/>
          <a:stretch>
            <a:fillRect/>
          </a:stretch>
        </p:blipFill>
        <p:spPr/>
      </p:pic>
      <p:sp>
        <p:nvSpPr>
          <p:cNvPr id="3" name="Espace réservé pour une image  2">
            <a:extLst>
              <a:ext uri="{FF2B5EF4-FFF2-40B4-BE49-F238E27FC236}">
                <a16:creationId xmlns:a16="http://schemas.microsoft.com/office/drawing/2014/main" id="{4CC993E8-2F78-9033-956B-831D415DF230}"/>
              </a:ext>
            </a:extLst>
          </p:cNvPr>
          <p:cNvSpPr>
            <a:spLocks noGrp="1"/>
          </p:cNvSpPr>
          <p:nvPr>
            <p:ph type="pic" idx="2"/>
          </p:nvPr>
        </p:nvSpPr>
        <p:spPr/>
        <p:txBody>
          <a:bodyPr/>
          <a:lstStyle/>
          <a:p>
            <a:endParaRPr lang="fr-MA"/>
          </a:p>
        </p:txBody>
      </p:sp>
      <p:pic>
        <p:nvPicPr>
          <p:cNvPr id="4" name="Espace réservé pour une image  6" descr="Une image contenant dessin, Dessin d’enfant, meubles, croquis&#10;&#10;Description générée automatiquement">
            <a:extLst>
              <a:ext uri="{FF2B5EF4-FFF2-40B4-BE49-F238E27FC236}">
                <a16:creationId xmlns:a16="http://schemas.microsoft.com/office/drawing/2014/main" id="{6FB6E2DA-647C-907A-CE48-8D39FCBEBCF8}"/>
              </a:ext>
            </a:extLst>
          </p:cNvPr>
          <p:cNvPicPr>
            <a:picLocks noChangeAspect="1"/>
          </p:cNvPicPr>
          <p:nvPr/>
        </p:nvPicPr>
        <p:blipFill>
          <a:blip r:embed="rId9">
            <a:extLst>
              <a:ext uri="{28A0092B-C50C-407E-A947-70E740481C1C}">
                <a14:useLocalDpi xmlns:a14="http://schemas.microsoft.com/office/drawing/2010/main" val="0"/>
              </a:ext>
            </a:extLst>
          </a:blip>
          <a:srcRect l="92" r="92"/>
          <a:stretch>
            <a:fillRect/>
          </a:stretch>
        </p:blipFill>
        <p:spPr>
          <a:xfrm>
            <a:off x="952160" y="1619240"/>
            <a:ext cx="6727108" cy="4482760"/>
          </a:xfrm>
          <a:prstGeom prst="rect">
            <a:avLst/>
          </a:prstGeom>
          <a:noFill/>
          <a:ln>
            <a:noFill/>
          </a:ln>
        </p:spPr>
      </p:pic>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73"/>
        <p:cNvGrpSpPr/>
        <p:nvPr/>
      </p:nvGrpSpPr>
      <p:grpSpPr>
        <a:xfrm>
          <a:off x="0" y="0"/>
          <a:ext cx="0" cy="0"/>
          <a:chOff x="0" y="0"/>
          <a:chExt cx="0" cy="0"/>
        </a:xfrm>
      </p:grpSpPr>
      <p:sp>
        <p:nvSpPr>
          <p:cNvPr id="1874" name="Google Shape;1874;p53"/>
          <p:cNvSpPr txBox="1">
            <a:spLocks noGrp="1"/>
          </p:cNvSpPr>
          <p:nvPr>
            <p:ph type="title"/>
          </p:nvPr>
        </p:nvSpPr>
        <p:spPr>
          <a:xfrm>
            <a:off x="770158" y="76016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Calibri"/>
              <a:buNone/>
            </a:pPr>
            <a:r>
              <a:rPr lang="ar-MA" sz="2400" b="1" dirty="0">
                <a:solidFill>
                  <a:schemeClr val="bg1">
                    <a:lumMod val="50000"/>
                  </a:schemeClr>
                </a:solidFill>
              </a:rPr>
              <a:t> </a:t>
            </a:r>
            <a:r>
              <a:rPr lang="ar-MA" sz="2400" b="1" dirty="0">
                <a:solidFill>
                  <a:schemeClr val="bg1">
                    <a:lumMod val="50000"/>
                  </a:schemeClr>
                </a:solidFill>
                <a:ea typeface="Arial"/>
                <a:sym typeface="Arial"/>
              </a:rPr>
              <a:t>لا تنسوا توقعاتكم سوف نتحقق منها بعد الاستماع إلى الحكاية. أريدكم أن تنصتوا جيدا. </a:t>
            </a:r>
            <a:endParaRPr sz="2400" dirty="0">
              <a:solidFill>
                <a:schemeClr val="bg1">
                  <a:lumMod val="50000"/>
                </a:schemeClr>
              </a:solidFill>
            </a:endParaRPr>
          </a:p>
        </p:txBody>
      </p:sp>
      <p:pic>
        <p:nvPicPr>
          <p:cNvPr id="6" name="Google Shape;1876;p53"/>
          <p:cNvPicPr preferRelativeResize="0">
            <a:picLocks noGrp="1"/>
          </p:cNvPicPr>
          <p:nvPr>
            <p:ph type="pic" idx="2"/>
          </p:nvPr>
        </p:nvPicPr>
        <p:blipFill>
          <a:blip r:embed="rId3"/>
          <a:srcRect/>
          <a:stretch/>
        </p:blipFill>
        <p:spPr>
          <a:xfrm>
            <a:off x="953784" y="1547856"/>
            <a:ext cx="6831215" cy="4554144"/>
          </a:xfrm>
          <a:prstGeom prst="rect">
            <a:avLst/>
          </a:prstGeom>
          <a:ln>
            <a:noFill/>
          </a:ln>
          <a:effectLst>
            <a:softEdge rad="112500"/>
          </a:effectLst>
        </p:spPr>
      </p:pic>
      <p:sp>
        <p:nvSpPr>
          <p:cNvPr id="5" name="Google Shape;423;p137">
            <a:extLst>
              <a:ext uri="{FF2B5EF4-FFF2-40B4-BE49-F238E27FC236}">
                <a16:creationId xmlns:a16="http://schemas.microsoft.com/office/drawing/2014/main" id="{9EB2275D-85C1-4F39-961A-739D79DAFE9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424;p137">
            <a:extLst>
              <a:ext uri="{FF2B5EF4-FFF2-40B4-BE49-F238E27FC236}">
                <a16:creationId xmlns:a16="http://schemas.microsoft.com/office/drawing/2014/main" id="{481542C1-1BD5-43C1-A498-ABD935F9C23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1D162B85-9379-454F-984C-F8B3FD097E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6;p137">
            <a:extLst>
              <a:ext uri="{FF2B5EF4-FFF2-40B4-BE49-F238E27FC236}">
                <a16:creationId xmlns:a16="http://schemas.microsoft.com/office/drawing/2014/main" id="{2FEBE5B7-411C-4173-9EEE-E2296D750DE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427;p137">
            <a:extLst>
              <a:ext uri="{FF2B5EF4-FFF2-40B4-BE49-F238E27FC236}">
                <a16:creationId xmlns:a16="http://schemas.microsoft.com/office/drawing/2014/main" id="{8EEFFB8C-C5BB-4602-9A3F-81F5E911F94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2" name="Google Shape;428;p137">
            <a:extLst>
              <a:ext uri="{FF2B5EF4-FFF2-40B4-BE49-F238E27FC236}">
                <a16:creationId xmlns:a16="http://schemas.microsoft.com/office/drawing/2014/main" id="{FFDC453B-FCED-4C5D-A962-4A9C05399374}"/>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429;p137">
            <a:extLst>
              <a:ext uri="{FF2B5EF4-FFF2-40B4-BE49-F238E27FC236}">
                <a16:creationId xmlns:a16="http://schemas.microsoft.com/office/drawing/2014/main" id="{B79DB6CB-76F0-4EB9-B1B8-CFCFB0A7E8FD}"/>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430;p137">
            <a:extLst>
              <a:ext uri="{FF2B5EF4-FFF2-40B4-BE49-F238E27FC236}">
                <a16:creationId xmlns:a16="http://schemas.microsoft.com/office/drawing/2014/main" id="{5CDBF005-BFAC-4FC8-837F-88C8ED1FEE9B}"/>
              </a:ext>
            </a:extLst>
          </p:cNvPr>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15" name="Google Shape;431;p137">
            <a:extLst>
              <a:ext uri="{FF2B5EF4-FFF2-40B4-BE49-F238E27FC236}">
                <a16:creationId xmlns:a16="http://schemas.microsoft.com/office/drawing/2014/main" id="{467A11CC-1910-46A3-B632-CE747492D428}"/>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6" name="Google Shape;432;p137">
            <a:extLst>
              <a:ext uri="{FF2B5EF4-FFF2-40B4-BE49-F238E27FC236}">
                <a16:creationId xmlns:a16="http://schemas.microsoft.com/office/drawing/2014/main" id="{2888B03B-ABA4-4103-8EE0-222A49828C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55BD02F1-A053-F095-654E-2DE4C79D73B7}"/>
              </a:ext>
            </a:extLst>
          </p:cNvPr>
          <p:cNvPicPr>
            <a:picLocks noGrp="1" noChangeAspect="1"/>
          </p:cNvPicPr>
          <p:nvPr>
            <p:ph type="pic" idx="3"/>
          </p:nvPr>
        </p:nvPicPr>
        <p:blipFill>
          <a:blip r:embed="rId9"/>
          <a:srcRect/>
          <a:stretch>
            <a:fillRect/>
          </a:stretch>
        </p:blipFill>
        <p:spPr/>
      </p:pic>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4" name="Google Shape;1884;p54"/>
          <p:cNvSpPr txBox="1">
            <a:spLocks noGrp="1"/>
          </p:cNvSpPr>
          <p:nvPr>
            <p:ph type="title"/>
          </p:nvPr>
        </p:nvSpPr>
        <p:spPr>
          <a:xfrm>
            <a:off x="732779"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Calibri"/>
              <a:buNone/>
            </a:pPr>
            <a:r>
              <a:rPr lang="ar-MA" sz="2400" b="1" dirty="0">
                <a:solidFill>
                  <a:schemeClr val="bg1">
                    <a:lumMod val="50000"/>
                  </a:schemeClr>
                </a:solidFill>
              </a:rPr>
              <a:t>عرض فيديو الحكاية.</a:t>
            </a:r>
            <a:endParaRPr sz="2400" b="1" dirty="0">
              <a:solidFill>
                <a:schemeClr val="bg1">
                  <a:lumMod val="50000"/>
                </a:schemeClr>
              </a:solidFill>
            </a:endParaRPr>
          </a:p>
        </p:txBody>
      </p:sp>
      <p:pic>
        <p:nvPicPr>
          <p:cNvPr id="3" name="Espace réservé pour une image  2" descr="Une image contenant capture d’écran, Graphique, Bleu électrique, conception&#10;&#10;Le contenu généré par l’IA peut être incorrect.">
            <a:extLst>
              <a:ext uri="{FF2B5EF4-FFF2-40B4-BE49-F238E27FC236}">
                <a16:creationId xmlns:a16="http://schemas.microsoft.com/office/drawing/2014/main" id="{966CA428-98E2-843C-D873-9A1CB8B8E29A}"/>
              </a:ext>
            </a:extLst>
          </p:cNvPr>
          <p:cNvPicPr>
            <a:picLocks noGrp="1" noChangeAspect="1"/>
          </p:cNvPicPr>
          <p:nvPr>
            <p:ph type="pic" idx="3"/>
          </p:nvPr>
        </p:nvPicPr>
        <p:blipFill>
          <a:blip r:embed="rId5"/>
          <a:srcRect/>
          <a:stretch>
            <a:fillRect/>
          </a:stretch>
        </p:blipFill>
        <p:spPr/>
      </p:pic>
      <p:sp>
        <p:nvSpPr>
          <p:cNvPr id="5" name="Google Shape;423;p137">
            <a:extLst>
              <a:ext uri="{FF2B5EF4-FFF2-40B4-BE49-F238E27FC236}">
                <a16:creationId xmlns:a16="http://schemas.microsoft.com/office/drawing/2014/main" id="{40F821A6-26B8-469D-AF96-A42296AA7F5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D9E561B2-01F8-42FB-B5A6-8E4BD1E3ADC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425;p137">
            <a:extLst>
              <a:ext uri="{FF2B5EF4-FFF2-40B4-BE49-F238E27FC236}">
                <a16:creationId xmlns:a16="http://schemas.microsoft.com/office/drawing/2014/main" id="{9899928C-958B-4608-BE8F-F676A9C1C30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6;p137">
            <a:extLst>
              <a:ext uri="{FF2B5EF4-FFF2-40B4-BE49-F238E27FC236}">
                <a16:creationId xmlns:a16="http://schemas.microsoft.com/office/drawing/2014/main" id="{ED0508BB-F638-41BF-9BAE-EA1236C9A83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7;p137">
            <a:extLst>
              <a:ext uri="{FF2B5EF4-FFF2-40B4-BE49-F238E27FC236}">
                <a16:creationId xmlns:a16="http://schemas.microsoft.com/office/drawing/2014/main" id="{DD49A7C7-C049-460C-961D-CD6CCD11E4B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0" name="Google Shape;428;p137">
            <a:extLst>
              <a:ext uri="{FF2B5EF4-FFF2-40B4-BE49-F238E27FC236}">
                <a16:creationId xmlns:a16="http://schemas.microsoft.com/office/drawing/2014/main" id="{4EDD0B82-608B-4E19-83BE-1FA4C2A2BA77}"/>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1" name="Google Shape;429;p137">
            <a:extLst>
              <a:ext uri="{FF2B5EF4-FFF2-40B4-BE49-F238E27FC236}">
                <a16:creationId xmlns:a16="http://schemas.microsoft.com/office/drawing/2014/main" id="{1D441694-5068-4493-BB66-59C2B5E82CBB}"/>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2" name="Google Shape;430;p137">
            <a:extLst>
              <a:ext uri="{FF2B5EF4-FFF2-40B4-BE49-F238E27FC236}">
                <a16:creationId xmlns:a16="http://schemas.microsoft.com/office/drawing/2014/main" id="{D2876298-AF2E-4D63-A20D-6450527271D1}"/>
              </a:ext>
            </a:extLst>
          </p:cNvPr>
          <p:cNvPicPr preferRelativeResize="0"/>
          <p:nvPr/>
        </p:nvPicPr>
        <p:blipFill rotWithShape="1">
          <a:blip r:embed="rId8">
            <a:alphaModFix/>
          </a:blip>
          <a:srcRect/>
          <a:stretch/>
        </p:blipFill>
        <p:spPr>
          <a:xfrm>
            <a:off x="4785497" y="136738"/>
            <a:ext cx="278069" cy="278069"/>
          </a:xfrm>
          <a:prstGeom prst="rect">
            <a:avLst/>
          </a:prstGeom>
          <a:noFill/>
          <a:ln>
            <a:noFill/>
          </a:ln>
        </p:spPr>
      </p:pic>
      <p:pic>
        <p:nvPicPr>
          <p:cNvPr id="13" name="Google Shape;431;p137">
            <a:extLst>
              <a:ext uri="{FF2B5EF4-FFF2-40B4-BE49-F238E27FC236}">
                <a16:creationId xmlns:a16="http://schemas.microsoft.com/office/drawing/2014/main" id="{6508C94C-51F0-4776-93F7-39AFFB072A8E}"/>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4" name="Google Shape;432;p137">
            <a:extLst>
              <a:ext uri="{FF2B5EF4-FFF2-40B4-BE49-F238E27FC236}">
                <a16:creationId xmlns:a16="http://schemas.microsoft.com/office/drawing/2014/main" id="{CE763BA9-D8CF-4C40-B4CA-3D769F5AC2E3}"/>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71222261-B44D-6227-B68C-2CAAC61DF1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6" name="FINALE - أَنا أَيْضاً أَسْتَطيعُ V3-1080p-251021.mp4">
            <a:hlinkClick r:id="" action="ppaction://media"/>
            <a:extLst>
              <a:ext uri="{FF2B5EF4-FFF2-40B4-BE49-F238E27FC236}">
                <a16:creationId xmlns:a16="http://schemas.microsoft.com/office/drawing/2014/main" id="{92AF8553-5D76-4EB9-9D1A-C9564A1BF06F}"/>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098857" y="1851098"/>
            <a:ext cx="6389381" cy="3594027"/>
          </a:xfrm>
          <a:prstGeom prst="rect">
            <a:avLst/>
          </a:prstGeom>
          <a:ln>
            <a:noFill/>
          </a:ln>
          <a:effectLst>
            <a:softEdge rad="112500"/>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287" fill="hold"/>
                                        <p:tgtEl>
                                          <p:spTgt spid="16"/>
                                        </p:tgtEl>
                                      </p:cBhvr>
                                    </p:cmd>
                                  </p:childTnLst>
                                </p:cTn>
                              </p:par>
                            </p:childTnLst>
                          </p:cTn>
                        </p:par>
                        <p:par>
                          <p:cTn id="7" fill="hold">
                            <p:stCondLst>
                              <p:cond delay="13028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79"/>
        <p:cNvGrpSpPr/>
        <p:nvPr/>
      </p:nvGrpSpPr>
      <p:grpSpPr>
        <a:xfrm>
          <a:off x="0" y="0"/>
          <a:ext cx="0" cy="0"/>
          <a:chOff x="0" y="0"/>
          <a:chExt cx="0" cy="0"/>
        </a:xfrm>
      </p:grpSpPr>
      <p:sp>
        <p:nvSpPr>
          <p:cNvPr id="1981" name="Google Shape;1981;p65"/>
          <p:cNvSpPr txBox="1">
            <a:spLocks noGrp="1"/>
          </p:cNvSpPr>
          <p:nvPr>
            <p:ph type="title"/>
          </p:nvPr>
        </p:nvSpPr>
        <p:spPr>
          <a:xfrm>
            <a:off x="702299" y="756000"/>
            <a:ext cx="6840000" cy="612000"/>
          </a:xfrm>
          <a:prstGeom prst="rect">
            <a:avLst/>
          </a:prstGeom>
          <a:noFill/>
          <a:ln>
            <a:noFill/>
          </a:ln>
        </p:spPr>
        <p:txBody>
          <a:bodyPr spcFirstLastPara="1" wrap="square" lIns="91425" tIns="45700" rIns="91425" bIns="45700" anchor="ctr" anchorCtr="0">
            <a:normAutofit fontScale="90000"/>
          </a:bodyPr>
          <a:lstStyle/>
          <a:p>
            <a:pPr lvl="1" algn="r" rtl="1">
              <a:lnSpc>
                <a:spcPct val="9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بعد الاستماع إلى الحكاية؛  توقعي لم يكن صحيحا.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سمعت في الحكاية أن الطفلة رسمت نقطا.</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6" name="Google Shape;423;p137">
            <a:extLst>
              <a:ext uri="{FF2B5EF4-FFF2-40B4-BE49-F238E27FC236}">
                <a16:creationId xmlns:a16="http://schemas.microsoft.com/office/drawing/2014/main" id="{F79765AD-29F5-40D3-8839-1D3D285D96C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424;p137">
            <a:extLst>
              <a:ext uri="{FF2B5EF4-FFF2-40B4-BE49-F238E27FC236}">
                <a16:creationId xmlns:a16="http://schemas.microsoft.com/office/drawing/2014/main" id="{0BF16128-AC8A-4853-BA5B-07C893A313A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18" name="Google Shape;425;p137">
            <a:extLst>
              <a:ext uri="{FF2B5EF4-FFF2-40B4-BE49-F238E27FC236}">
                <a16:creationId xmlns:a16="http://schemas.microsoft.com/office/drawing/2014/main" id="{B4DF06ED-D1B6-404C-857C-AABBFA55B24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9" name="Google Shape;426;p137">
            <a:extLst>
              <a:ext uri="{FF2B5EF4-FFF2-40B4-BE49-F238E27FC236}">
                <a16:creationId xmlns:a16="http://schemas.microsoft.com/office/drawing/2014/main" id="{4726EFA6-8B00-444A-BB02-F20E0E4856F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427;p137">
            <a:extLst>
              <a:ext uri="{FF2B5EF4-FFF2-40B4-BE49-F238E27FC236}">
                <a16:creationId xmlns:a16="http://schemas.microsoft.com/office/drawing/2014/main" id="{624D35AB-6E1B-4E77-ADF3-07961C7BF75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428;p137">
            <a:extLst>
              <a:ext uri="{FF2B5EF4-FFF2-40B4-BE49-F238E27FC236}">
                <a16:creationId xmlns:a16="http://schemas.microsoft.com/office/drawing/2014/main" id="{811D557B-7A11-4D1A-80D4-39B9CBEFFA6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429;p137">
            <a:extLst>
              <a:ext uri="{FF2B5EF4-FFF2-40B4-BE49-F238E27FC236}">
                <a16:creationId xmlns:a16="http://schemas.microsoft.com/office/drawing/2014/main" id="{C5727B24-42E7-4F17-8BCC-77D1B2068F49}"/>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430;p137">
            <a:extLst>
              <a:ext uri="{FF2B5EF4-FFF2-40B4-BE49-F238E27FC236}">
                <a16:creationId xmlns:a16="http://schemas.microsoft.com/office/drawing/2014/main" id="{346E3FD4-2D21-45D0-8BBF-BFDAEF2FAB59}"/>
              </a:ext>
            </a:extLst>
          </p:cNvPr>
          <p:cNvPicPr preferRelativeResize="0"/>
          <p:nvPr/>
        </p:nvPicPr>
        <p:blipFill rotWithShape="1">
          <a:blip r:embed="rId5">
            <a:alphaModFix/>
          </a:blip>
          <a:srcRect/>
          <a:stretch/>
        </p:blipFill>
        <p:spPr>
          <a:xfrm>
            <a:off x="4785497" y="136738"/>
            <a:ext cx="278069" cy="278069"/>
          </a:xfrm>
          <a:prstGeom prst="rect">
            <a:avLst/>
          </a:prstGeom>
          <a:noFill/>
          <a:ln>
            <a:noFill/>
          </a:ln>
        </p:spPr>
      </p:pic>
      <p:pic>
        <p:nvPicPr>
          <p:cNvPr id="24" name="Google Shape;431;p137">
            <a:extLst>
              <a:ext uri="{FF2B5EF4-FFF2-40B4-BE49-F238E27FC236}">
                <a16:creationId xmlns:a16="http://schemas.microsoft.com/office/drawing/2014/main" id="{4E4FAEFB-C7A6-41CC-B90B-0B8D23500B63}"/>
              </a:ext>
            </a:extLst>
          </p:cNvPr>
          <p:cNvPicPr preferRelativeResize="0"/>
          <p:nvPr/>
        </p:nvPicPr>
        <p:blipFill rotWithShape="1">
          <a:blip r:embed="rId6">
            <a:alphaModFix amt="20000"/>
          </a:blip>
          <a:srcRect/>
          <a:stretch/>
        </p:blipFill>
        <p:spPr>
          <a:xfrm>
            <a:off x="3226912" y="136738"/>
            <a:ext cx="278069" cy="278069"/>
          </a:xfrm>
          <a:prstGeom prst="rect">
            <a:avLst/>
          </a:prstGeom>
          <a:noFill/>
          <a:ln>
            <a:noFill/>
          </a:ln>
        </p:spPr>
      </p:pic>
      <p:pic>
        <p:nvPicPr>
          <p:cNvPr id="25" name="Google Shape;432;p137">
            <a:extLst>
              <a:ext uri="{FF2B5EF4-FFF2-40B4-BE49-F238E27FC236}">
                <a16:creationId xmlns:a16="http://schemas.microsoft.com/office/drawing/2014/main" id="{8C44DC24-48C0-42C1-BC9A-4D03E7BD0F8C}"/>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0" name="Espace réservé pour une image  9" descr="Une image contenant illustration, Dessin animé, clipart, dessin humoristique&#10;&#10;Le contenu généré par l’IA peut être incorrect.">
            <a:extLst>
              <a:ext uri="{FF2B5EF4-FFF2-40B4-BE49-F238E27FC236}">
                <a16:creationId xmlns:a16="http://schemas.microsoft.com/office/drawing/2014/main" id="{993045BB-63D3-328B-9DEA-002BB519A67F}"/>
              </a:ext>
            </a:extLst>
          </p:cNvPr>
          <p:cNvPicPr>
            <a:picLocks noGrp="1" noChangeAspect="1"/>
          </p:cNvPicPr>
          <p:nvPr>
            <p:ph type="pic" idx="3"/>
          </p:nvPr>
        </p:nvPicPr>
        <p:blipFill>
          <a:blip r:embed="rId8"/>
          <a:srcRect/>
          <a:stretch>
            <a:fillRect/>
          </a:stretch>
        </p:blipFill>
        <p:spPr/>
      </p:pic>
      <p:sp>
        <p:nvSpPr>
          <p:cNvPr id="4" name="Espace réservé pour une image  3">
            <a:extLst>
              <a:ext uri="{FF2B5EF4-FFF2-40B4-BE49-F238E27FC236}">
                <a16:creationId xmlns:a16="http://schemas.microsoft.com/office/drawing/2014/main" id="{3033C98E-3F0D-6BFC-80A0-D006A7642D12}"/>
              </a:ext>
            </a:extLst>
          </p:cNvPr>
          <p:cNvSpPr>
            <a:spLocks noGrp="1"/>
          </p:cNvSpPr>
          <p:nvPr>
            <p:ph type="pic" idx="2"/>
          </p:nvPr>
        </p:nvSpPr>
        <p:spPr/>
        <p:txBody>
          <a:bodyPr/>
          <a:lstStyle/>
          <a:p>
            <a:endParaRPr lang="fr-FR"/>
          </a:p>
        </p:txBody>
      </p:sp>
      <p:pic>
        <p:nvPicPr>
          <p:cNvPr id="5" name="Espace réservé pour une image  6" descr="Une image contenant dessin, Dessin d’enfant, meubles, croquis&#10;&#10;Description générée automatiquement">
            <a:extLst>
              <a:ext uri="{FF2B5EF4-FFF2-40B4-BE49-F238E27FC236}">
                <a16:creationId xmlns:a16="http://schemas.microsoft.com/office/drawing/2014/main" id="{0C8F2F38-1863-7C2A-ABF2-31E4CD981F8F}"/>
              </a:ext>
            </a:extLst>
          </p:cNvPr>
          <p:cNvPicPr>
            <a:picLocks noChangeAspect="1"/>
          </p:cNvPicPr>
          <p:nvPr/>
        </p:nvPicPr>
        <p:blipFill>
          <a:blip r:embed="rId9">
            <a:extLst>
              <a:ext uri="{28A0092B-C50C-407E-A947-70E740481C1C}">
                <a14:useLocalDpi xmlns:a14="http://schemas.microsoft.com/office/drawing/2010/main" val="0"/>
              </a:ext>
            </a:extLst>
          </a:blip>
          <a:srcRect l="92" r="92"/>
          <a:stretch>
            <a:fillRect/>
          </a:stretch>
        </p:blipFill>
        <p:spPr>
          <a:xfrm>
            <a:off x="952159" y="1617133"/>
            <a:ext cx="6730270" cy="4484867"/>
          </a:xfrm>
          <a:prstGeom prst="rect">
            <a:avLst/>
          </a:prstGeom>
          <a:noFill/>
          <a:ln>
            <a:noFill/>
          </a:ln>
        </p:spPr>
      </p:pic>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95"/>
        <p:cNvGrpSpPr/>
        <p:nvPr/>
      </p:nvGrpSpPr>
      <p:grpSpPr>
        <a:xfrm>
          <a:off x="0" y="0"/>
          <a:ext cx="0" cy="0"/>
          <a:chOff x="0" y="0"/>
          <a:chExt cx="0" cy="0"/>
        </a:xfrm>
      </p:grpSpPr>
      <p:sp>
        <p:nvSpPr>
          <p:cNvPr id="1997" name="Google Shape;1997;p67"/>
          <p:cNvSpPr txBox="1">
            <a:spLocks noGrp="1"/>
          </p:cNvSpPr>
          <p:nvPr>
            <p:ph type="title"/>
          </p:nvPr>
        </p:nvSpPr>
        <p:spPr>
          <a:xfrm>
            <a:off x="736167" y="756000"/>
            <a:ext cx="6840000" cy="612000"/>
          </a:xfrm>
          <a:prstGeom prst="rect">
            <a:avLst/>
          </a:prstGeom>
          <a:noFill/>
          <a:ln>
            <a:noFill/>
          </a:ln>
        </p:spPr>
        <p:txBody>
          <a:bodyPr spcFirstLastPara="1" wrap="square" lIns="91425" tIns="45700" rIns="91425" bIns="45700" anchor="ctr" anchorCtr="0">
            <a:normAutofit/>
          </a:bodyPr>
          <a:lstStyle/>
          <a:p>
            <a:pPr marL="0" lvl="1" indent="0" algn="r" rtl="1">
              <a:lnSpc>
                <a:spcPct val="90000"/>
              </a:lnSpc>
              <a:spcBef>
                <a:spcPts val="0"/>
              </a:spcBef>
              <a:spcAft>
                <a:spcPts val="0"/>
              </a:spcAft>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وأنتم كيف كانت توقعاتكم؟ من كان توقعه صحيحا؟ </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DE5CB899-557A-0E5F-B0CD-88E09F0C4084}"/>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5" name="Google Shape;423;p137">
            <a:extLst>
              <a:ext uri="{FF2B5EF4-FFF2-40B4-BE49-F238E27FC236}">
                <a16:creationId xmlns:a16="http://schemas.microsoft.com/office/drawing/2014/main" id="{3B14039A-125B-48EC-84E0-1F2789D5542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نشاط اعتيادي</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6" name="Google Shape;424;p137">
            <a:extLst>
              <a:ext uri="{FF2B5EF4-FFF2-40B4-BE49-F238E27FC236}">
                <a16:creationId xmlns:a16="http://schemas.microsoft.com/office/drawing/2014/main" id="{1F64035C-A3D5-4AAB-8926-2E887AC91F0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425;p137">
            <a:extLst>
              <a:ext uri="{FF2B5EF4-FFF2-40B4-BE49-F238E27FC236}">
                <a16:creationId xmlns:a16="http://schemas.microsoft.com/office/drawing/2014/main" id="{F0875DEF-AB17-4627-BD51-A4642C6A797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426;p137">
            <a:extLst>
              <a:ext uri="{FF2B5EF4-FFF2-40B4-BE49-F238E27FC236}">
                <a16:creationId xmlns:a16="http://schemas.microsoft.com/office/drawing/2014/main" id="{080520E0-58EA-4D66-A4D9-6668A7A3CB4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427;p137">
            <a:extLst>
              <a:ext uri="{FF2B5EF4-FFF2-40B4-BE49-F238E27FC236}">
                <a16:creationId xmlns:a16="http://schemas.microsoft.com/office/drawing/2014/main" id="{3CE1667D-2CD9-4838-A266-3495758D87C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428;p137">
            <a:extLst>
              <a:ext uri="{FF2B5EF4-FFF2-40B4-BE49-F238E27FC236}">
                <a16:creationId xmlns:a16="http://schemas.microsoft.com/office/drawing/2014/main" id="{82A389B6-F549-47D8-8430-E8F534FA934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812657A6-CD9C-4CFC-8986-31F431F33C97}"/>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6BC2F231-4792-4974-95B6-A7D5C1D15E1E}"/>
              </a:ext>
            </a:extLst>
          </p:cNvPr>
          <p:cNvPicPr preferRelativeResize="0"/>
          <p:nvPr/>
        </p:nvPicPr>
        <p:blipFill rotWithShape="1">
          <a:blip r:embed="rId6">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18262816-612B-41C9-88C3-9B988F037335}"/>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880A8FCE-6AAA-43BB-A19A-A6059D343D2B}"/>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3" name="Espace réservé pour une image  2">
            <a:extLst>
              <a:ext uri="{FF2B5EF4-FFF2-40B4-BE49-F238E27FC236}">
                <a16:creationId xmlns:a16="http://schemas.microsoft.com/office/drawing/2014/main" id="{F542237C-52CD-66C8-B95F-EB564076DCE4}"/>
              </a:ext>
            </a:extLst>
          </p:cNvPr>
          <p:cNvSpPr>
            <a:spLocks noGrp="1"/>
          </p:cNvSpPr>
          <p:nvPr>
            <p:ph type="pic" idx="2"/>
          </p:nvPr>
        </p:nvSpPr>
        <p:spPr/>
        <p:txBody>
          <a:bodyPr/>
          <a:lstStyle/>
          <a:p>
            <a:endParaRPr lang="fr-MA"/>
          </a:p>
        </p:txBody>
      </p:sp>
      <p:pic>
        <p:nvPicPr>
          <p:cNvPr id="4" name="Espace réservé pour une image  6" descr="Une image contenant dessin, Dessin d’enfant, meubles, croquis&#10;&#10;Description générée automatiquement">
            <a:extLst>
              <a:ext uri="{FF2B5EF4-FFF2-40B4-BE49-F238E27FC236}">
                <a16:creationId xmlns:a16="http://schemas.microsoft.com/office/drawing/2014/main" id="{83C4EF14-DB06-8965-5108-C2406A40339D}"/>
              </a:ext>
            </a:extLst>
          </p:cNvPr>
          <p:cNvPicPr>
            <a:picLocks noChangeAspect="1"/>
          </p:cNvPicPr>
          <p:nvPr/>
        </p:nvPicPr>
        <p:blipFill>
          <a:blip r:embed="rId9">
            <a:extLst>
              <a:ext uri="{28A0092B-C50C-407E-A947-70E740481C1C}">
                <a14:useLocalDpi xmlns:a14="http://schemas.microsoft.com/office/drawing/2010/main" val="0"/>
              </a:ext>
            </a:extLst>
          </a:blip>
          <a:srcRect l="92" r="92"/>
          <a:stretch>
            <a:fillRect/>
          </a:stretch>
        </p:blipFill>
        <p:spPr>
          <a:xfrm>
            <a:off x="952159" y="1617133"/>
            <a:ext cx="6730270" cy="4484867"/>
          </a:xfrm>
          <a:prstGeom prst="rect">
            <a:avLst/>
          </a:prstGeom>
          <a:noFill/>
          <a:ln>
            <a:noFill/>
          </a:ln>
        </p:spPr>
      </p:pic>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xfrm>
            <a:off x="722619" y="756000"/>
            <a:ext cx="6840000" cy="612000"/>
          </a:xfrm>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ea typeface="Arial"/>
                <a:sym typeface="Arial"/>
              </a:rPr>
              <a:t>وقت النجمة الآن. الفائز بنجمة المشاركة بهدوء هو (هي) صديقكم (صديقتكم)............. صفقوا له (لها).</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idx="3"/>
          </p:nvPr>
        </p:nvPicPr>
        <p:blipFill>
          <a:blip r:embed="rId5"/>
          <a:srcRect/>
          <a:stretch>
            <a:fillRect/>
          </a:stretch>
        </p:blipFill>
        <p:spPr>
          <a:xfrm>
            <a:off x="7960105" y="719856"/>
            <a:ext cx="792000" cy="792000"/>
          </a:xfrm>
        </p:spPr>
      </p:pic>
      <p:sp>
        <p:nvSpPr>
          <p:cNvPr id="6" name="Google Shape;423;p137">
            <a:extLst>
              <a:ext uri="{FF2B5EF4-FFF2-40B4-BE49-F238E27FC236}">
                <a16:creationId xmlns:a16="http://schemas.microsoft.com/office/drawing/2014/main" id="{2B4F89A4-7CAA-4A48-A54E-B852F147961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424;p137">
            <a:extLst>
              <a:ext uri="{FF2B5EF4-FFF2-40B4-BE49-F238E27FC236}">
                <a16:creationId xmlns:a16="http://schemas.microsoft.com/office/drawing/2014/main" id="{C90BDACE-87DC-4BDA-ADC5-D24BD94089F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استـماع وتحدث</a:t>
            </a:r>
            <a:endParaRPr sz="1800" dirty="0">
              <a:latin typeface="Microsoft Uighur" panose="02000000000000000000" pitchFamily="2" charset="-78"/>
              <a:cs typeface="Microsoft Uighur" panose="02000000000000000000" pitchFamily="2" charset="-78"/>
            </a:endParaRPr>
          </a:p>
        </p:txBody>
      </p:sp>
      <p:sp>
        <p:nvSpPr>
          <p:cNvPr id="8" name="Google Shape;425;p137">
            <a:extLst>
              <a:ext uri="{FF2B5EF4-FFF2-40B4-BE49-F238E27FC236}">
                <a16:creationId xmlns:a16="http://schemas.microsoft.com/office/drawing/2014/main" id="{00E68511-E0E5-4B2E-9109-A5582500959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426;p137">
            <a:extLst>
              <a:ext uri="{FF2B5EF4-FFF2-40B4-BE49-F238E27FC236}">
                <a16:creationId xmlns:a16="http://schemas.microsoft.com/office/drawing/2014/main" id="{941C8C51-CFBF-4F8F-B8D3-674146403E0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427;p137">
            <a:extLst>
              <a:ext uri="{FF2B5EF4-FFF2-40B4-BE49-F238E27FC236}">
                <a16:creationId xmlns:a16="http://schemas.microsoft.com/office/drawing/2014/main" id="{8772A52A-03CA-41F3-9562-C57752853F9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11" name="Google Shape;428;p137">
            <a:extLst>
              <a:ext uri="{FF2B5EF4-FFF2-40B4-BE49-F238E27FC236}">
                <a16:creationId xmlns:a16="http://schemas.microsoft.com/office/drawing/2014/main" id="{8C84B460-AC48-4D51-BD9C-689EBB1B61ED}"/>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2D209265-7F76-4505-8F12-AEBCEA0BE5F6}"/>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9C9E173E-1B6A-4275-BBAE-C8159261B105}"/>
              </a:ext>
            </a:extLst>
          </p:cNvPr>
          <p:cNvPicPr preferRelativeResize="0"/>
          <p:nvPr/>
        </p:nvPicPr>
        <p:blipFill rotWithShape="1">
          <a:blip r:embed="rId8">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0AF58A34-1CEF-48AD-B2ED-4172DB02260D}"/>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C64D8BEA-864B-4352-8357-0C385E1159A7}"/>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47BAEC6-93F1-C4CD-9A61-84F5EBBDE99A}"/>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844B0812-F0AE-6EFE-90CF-8E1E1979347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722619"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ea typeface="Arial"/>
                <a:sym typeface="Arial"/>
              </a:rPr>
              <a:t>قفوا، سنقوم بحركات. </a:t>
            </a:r>
            <a:endParaRPr sz="2400" i="1" dirty="0">
              <a:solidFill>
                <a:schemeClr val="bg1">
                  <a:lumMod val="50000"/>
                </a:schemeClr>
              </a:solidFill>
            </a:endParaRPr>
          </a:p>
        </p:txBody>
      </p:sp>
      <p:pic>
        <p:nvPicPr>
          <p:cNvPr id="7"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3"/>
          </p:nvPr>
        </p:nvPicPr>
        <p:blipFill>
          <a:blip r:embed="rId5"/>
          <a:srcRect/>
          <a:stretch>
            <a:fillRect/>
          </a:stretch>
        </p:blipFill>
        <p:spPr>
          <a:xfrm>
            <a:off x="7960105" y="719856"/>
            <a:ext cx="792000" cy="792000"/>
          </a:xfrm>
        </p:spPr>
      </p:pic>
      <p:sp>
        <p:nvSpPr>
          <p:cNvPr id="5" name="Google Shape;423;p137">
            <a:extLst>
              <a:ext uri="{FF2B5EF4-FFF2-40B4-BE49-F238E27FC236}">
                <a16:creationId xmlns:a16="http://schemas.microsoft.com/office/drawing/2014/main" id="{2F1C6401-1095-44B7-A7E2-770113C3B92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6" name="Google Shape;424;p137">
            <a:extLst>
              <a:ext uri="{FF2B5EF4-FFF2-40B4-BE49-F238E27FC236}">
                <a16:creationId xmlns:a16="http://schemas.microsoft.com/office/drawing/2014/main" id="{F25E1586-4D80-4DD2-87FE-7E6A8A15943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استـماع وتحدث</a:t>
            </a:r>
            <a:endParaRPr sz="1800" dirty="0">
              <a:latin typeface="Microsoft Uighur" panose="02000000000000000000" pitchFamily="2" charset="-78"/>
              <a:cs typeface="Microsoft Uighur" panose="02000000000000000000" pitchFamily="2" charset="-78"/>
            </a:endParaRPr>
          </a:p>
        </p:txBody>
      </p:sp>
      <p:sp>
        <p:nvSpPr>
          <p:cNvPr id="8" name="Google Shape;425;p137">
            <a:extLst>
              <a:ext uri="{FF2B5EF4-FFF2-40B4-BE49-F238E27FC236}">
                <a16:creationId xmlns:a16="http://schemas.microsoft.com/office/drawing/2014/main" id="{49A7870A-4171-4A75-BB37-6A059C4A301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426;p137">
            <a:extLst>
              <a:ext uri="{FF2B5EF4-FFF2-40B4-BE49-F238E27FC236}">
                <a16:creationId xmlns:a16="http://schemas.microsoft.com/office/drawing/2014/main" id="{DB9E1E68-85FA-4613-AEC1-A2B34531315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427;p137">
            <a:extLst>
              <a:ext uri="{FF2B5EF4-FFF2-40B4-BE49-F238E27FC236}">
                <a16:creationId xmlns:a16="http://schemas.microsoft.com/office/drawing/2014/main" id="{6ABCC4D7-A683-42E7-A00F-655C01A7322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11" name="Google Shape;428;p137">
            <a:extLst>
              <a:ext uri="{FF2B5EF4-FFF2-40B4-BE49-F238E27FC236}">
                <a16:creationId xmlns:a16="http://schemas.microsoft.com/office/drawing/2014/main" id="{3848A4FC-FCB5-471F-98FC-384AC27D1156}"/>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2" name="Google Shape;429;p137">
            <a:extLst>
              <a:ext uri="{FF2B5EF4-FFF2-40B4-BE49-F238E27FC236}">
                <a16:creationId xmlns:a16="http://schemas.microsoft.com/office/drawing/2014/main" id="{73858B03-E083-4125-AF9A-99CD917D26E4}"/>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3" name="Google Shape;430;p137">
            <a:extLst>
              <a:ext uri="{FF2B5EF4-FFF2-40B4-BE49-F238E27FC236}">
                <a16:creationId xmlns:a16="http://schemas.microsoft.com/office/drawing/2014/main" id="{8F6C69E6-4760-4F80-8A54-5F459493A1C2}"/>
              </a:ext>
            </a:extLst>
          </p:cNvPr>
          <p:cNvPicPr preferRelativeResize="0"/>
          <p:nvPr/>
        </p:nvPicPr>
        <p:blipFill rotWithShape="1">
          <a:blip r:embed="rId8">
            <a:alphaModFix/>
          </a:blip>
          <a:srcRect/>
          <a:stretch/>
        </p:blipFill>
        <p:spPr>
          <a:xfrm>
            <a:off x="4785497" y="136738"/>
            <a:ext cx="278069" cy="278069"/>
          </a:xfrm>
          <a:prstGeom prst="rect">
            <a:avLst/>
          </a:prstGeom>
          <a:noFill/>
          <a:ln>
            <a:noFill/>
          </a:ln>
        </p:spPr>
      </p:pic>
      <p:pic>
        <p:nvPicPr>
          <p:cNvPr id="14" name="Google Shape;431;p137">
            <a:extLst>
              <a:ext uri="{FF2B5EF4-FFF2-40B4-BE49-F238E27FC236}">
                <a16:creationId xmlns:a16="http://schemas.microsoft.com/office/drawing/2014/main" id="{AD31BEE8-A49E-44F0-99C4-0C4ECB0DF407}"/>
              </a:ext>
            </a:extLst>
          </p:cNvPr>
          <p:cNvPicPr preferRelativeResize="0"/>
          <p:nvPr/>
        </p:nvPicPr>
        <p:blipFill rotWithShape="1">
          <a:blip r:embed="rId9">
            <a:alphaModFix amt="20000"/>
          </a:blip>
          <a:srcRect/>
          <a:stretch/>
        </p:blipFill>
        <p:spPr>
          <a:xfrm>
            <a:off x="3226912" y="136738"/>
            <a:ext cx="278069" cy="278069"/>
          </a:xfrm>
          <a:prstGeom prst="rect">
            <a:avLst/>
          </a:prstGeom>
          <a:noFill/>
          <a:ln>
            <a:noFill/>
          </a:ln>
        </p:spPr>
      </p:pic>
      <p:pic>
        <p:nvPicPr>
          <p:cNvPr id="15" name="Google Shape;432;p137">
            <a:extLst>
              <a:ext uri="{FF2B5EF4-FFF2-40B4-BE49-F238E27FC236}">
                <a16:creationId xmlns:a16="http://schemas.microsoft.com/office/drawing/2014/main" id="{B6D376B2-B07F-43A8-9431-CCF471F6C14D}"/>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4" name="WhatsApp Video 2025-11-01 at 20.16.21">
            <a:hlinkClick r:id="" action="ppaction://media"/>
            <a:extLst>
              <a:ext uri="{FF2B5EF4-FFF2-40B4-BE49-F238E27FC236}">
                <a16:creationId xmlns:a16="http://schemas.microsoft.com/office/drawing/2014/main" id="{D3527969-3B9F-C904-3631-D9ED985E0851}"/>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11"/>
          <a:stretch>
            <a:fillRect/>
          </a:stretch>
        </p:blipFill>
        <p:spPr>
          <a:xfrm>
            <a:off x="802020" y="1896978"/>
            <a:ext cx="7038622" cy="3959225"/>
          </a:xfrm>
          <a:prstGeom prst="rect">
            <a:avLst/>
          </a:prstGeom>
          <a:noFill/>
          <a:ln>
            <a:noFill/>
          </a:ln>
        </p:spPr>
      </p:pic>
      <p:pic>
        <p:nvPicPr>
          <p:cNvPr id="16" name="Image 15" descr="Une image contenant noir, obscurité&#10;&#10;Le contenu généré par l’IA peut être incorrect.">
            <a:extLst>
              <a:ext uri="{FF2B5EF4-FFF2-40B4-BE49-F238E27FC236}">
                <a16:creationId xmlns:a16="http://schemas.microsoft.com/office/drawing/2014/main" id="{4D1FB966-1FD3-1938-5850-A4EF1D966B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78187" y="3244195"/>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2800" b="1" dirty="0">
                <a:cs typeface="Microsoft Uighur" panose="02000000000000000000" pitchFamily="2" charset="-78"/>
              </a:rPr>
              <a:t>قراءة حرف الباء مع الحركات القصيرة والطويلة. </a:t>
            </a:r>
          </a:p>
          <a:p>
            <a:pPr lvl="0" algn="r" rtl="1">
              <a:buClr>
                <a:srgbClr val="424D7B"/>
              </a:buClr>
            </a:pPr>
            <a:r>
              <a:rPr lang="ar-MA" sz="2800" b="1" dirty="0">
                <a:cs typeface="Microsoft Uighur" panose="02000000000000000000" pitchFamily="2" charset="-78"/>
              </a:rPr>
              <a:t>رسم الحرف معزولا ومع الحركات القصيرة والطويلة.</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r>
              <a:rPr kumimoji="0" lang="ar-MA" sz="3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 كتابة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Oval 80">
            <a:extLst>
              <a:ext uri="{FF2B5EF4-FFF2-40B4-BE49-F238E27FC236}">
                <a16:creationId xmlns:a16="http://schemas.microsoft.com/office/drawing/2014/main" id="{B7665AB5-B532-ED93-3D60-E956714FEC83}"/>
              </a:ext>
            </a:extLst>
          </p:cNvPr>
          <p:cNvSpPr>
            <a:spLocks noChangeAspect="1"/>
          </p:cNvSpPr>
          <p:nvPr/>
        </p:nvSpPr>
        <p:spPr>
          <a:xfrm>
            <a:off x="5043698" y="1038207"/>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4</a:t>
            </a:r>
            <a:endParaRPr kumimoji="0" lang="fr-MA" sz="2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4" name="Espace réservé pour une image  20">
            <a:extLst>
              <a:ext uri="{FF2B5EF4-FFF2-40B4-BE49-F238E27FC236}">
                <a16:creationId xmlns:a16="http://schemas.microsoft.com/office/drawing/2014/main" id="{2C7C34F9-D207-7C26-AEC3-0F5AD01B8D30}"/>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888354" y="1777877"/>
            <a:ext cx="540000" cy="540000"/>
          </a:xfrm>
          <a:prstGeom prst="rect">
            <a:avLst/>
          </a:prstGeom>
        </p:spPr>
      </p:pic>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0" name="Google Shape;2110;p74"/>
          <p:cNvSpPr txBox="1"/>
          <p:nvPr/>
        </p:nvSpPr>
        <p:spPr>
          <a:xfrm>
            <a:off x="6410591" y="2358107"/>
            <a:ext cx="1659183" cy="31547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06585"/>
              </a:buClr>
              <a:buSzPts val="19900"/>
              <a:buFont typeface="Calibri"/>
              <a:buNone/>
            </a:pPr>
            <a:r>
              <a:rPr lang="ar-MA" sz="19900" b="1" dirty="0">
                <a:solidFill>
                  <a:srgbClr val="424D7B"/>
                </a:solidFill>
                <a:latin typeface="Microsoft Uighur" panose="02000000000000000000" pitchFamily="2" charset="-78"/>
                <a:ea typeface="Calibri"/>
                <a:cs typeface="Microsoft Uighur" panose="02000000000000000000" pitchFamily="2" charset="-78"/>
                <a:sym typeface="Calibri"/>
              </a:rPr>
              <a:t>ب</a:t>
            </a:r>
            <a:endParaRPr sz="7200" b="1" dirty="0">
              <a:solidFill>
                <a:srgbClr val="424D7B"/>
              </a:solidFill>
              <a:latin typeface="Microsoft Uighur" panose="02000000000000000000" pitchFamily="2" charset="-78"/>
              <a:ea typeface="Calibri"/>
              <a:cs typeface="Microsoft Uighur" panose="02000000000000000000" pitchFamily="2" charset="-78"/>
              <a:sym typeface="Calibri"/>
            </a:endParaRPr>
          </a:p>
        </p:txBody>
      </p:sp>
      <p:sp>
        <p:nvSpPr>
          <p:cNvPr id="2112" name="Google Shape;2112;p74"/>
          <p:cNvSpPr txBox="1">
            <a:spLocks noGrp="1"/>
          </p:cNvSpPr>
          <p:nvPr>
            <p:ph type="title"/>
          </p:nvPr>
        </p:nvSpPr>
        <p:spPr>
          <a:xfrm>
            <a:off x="744133" y="756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ضيفنا اليوم هو حرف الباء. في كلمة باب أسمع الصوت [ب]. رددوا ب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p:pic>
      <p:sp>
        <p:nvSpPr>
          <p:cNvPr id="563" name="Google Shape;563;p140"/>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64" name="Google Shape;564;p140"/>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65" name="Google Shape;565;p140"/>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66" name="Google Shape;566;p140"/>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67" name="Google Shape;567;p140"/>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568" name="Google Shape;568;p140"/>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569" name="Google Shape;569;p140"/>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570" name="Google Shape;570;p140"/>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571" name="Google Shape;571;p140"/>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572" name="Google Shape;572;p140"/>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737BACFA-89B9-0936-F013-65E495DE0C41}"/>
              </a:ext>
            </a:extLst>
          </p:cNvPr>
          <p:cNvPicPr>
            <a:picLocks noChangeAspect="1"/>
          </p:cNvPicPr>
          <p:nvPr/>
        </p:nvPicPr>
        <p:blipFill>
          <a:blip r:embed="rId9"/>
          <a:stretch>
            <a:fillRect/>
          </a:stretch>
        </p:blipFill>
        <p:spPr>
          <a:xfrm>
            <a:off x="2778740" y="2039481"/>
            <a:ext cx="3586521" cy="3929350"/>
          </a:xfrm>
          <a:prstGeom prst="rect">
            <a:avLst/>
          </a:prstGeom>
        </p:spPr>
      </p:pic>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4" name="Google Shape;2134;p77"/>
          <p:cNvSpPr txBox="1">
            <a:spLocks noGrp="1"/>
          </p:cNvSpPr>
          <p:nvPr>
            <p:ph type="title"/>
          </p:nvPr>
        </p:nvSpPr>
        <p:spPr>
          <a:xfrm>
            <a:off x="771841" y="756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buSzPts val="1400"/>
            </a:pPr>
            <a:r>
              <a:rPr lang="ar-MA" sz="2400" b="1" dirty="0">
                <a:solidFill>
                  <a:schemeClr val="bg1">
                    <a:lumMod val="50000"/>
                  </a:schemeClr>
                </a:solidFill>
                <a:latin typeface="Microsoft Uighur" panose="02000000000000000000" pitchFamily="2" charset="-78"/>
                <a:ea typeface="Calibri"/>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سنعمل على  تمييز الصوت [ب] ، عندما نسمعه في كلمات نرفع يدنا هكذا</a:t>
            </a:r>
            <a:endParaRP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6E3BB628-408F-33F3-DF7A-BD1B3CAEF585}"/>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6" name="Google Shape;2102;p73">
            <a:extLst>
              <a:ext uri="{FF2B5EF4-FFF2-40B4-BE49-F238E27FC236}">
                <a16:creationId xmlns:a16="http://schemas.microsoft.com/office/drawing/2014/main" id="{B45ADA0E-1F82-9337-E599-975EE9657DD9}"/>
              </a:ext>
            </a:extLst>
          </p:cNvPr>
          <p:cNvSpPr txBox="1"/>
          <p:nvPr/>
        </p:nvSpPr>
        <p:spPr>
          <a:xfrm>
            <a:off x="2869693" y="1868599"/>
            <a:ext cx="557213" cy="3154669"/>
          </a:xfrm>
          <a:prstGeom prst="rect">
            <a:avLst/>
          </a:prstGeom>
          <a:noFill/>
          <a:ln>
            <a:noFill/>
          </a:ln>
        </p:spPr>
        <p:txBody>
          <a:bodyPr spcFirstLastPara="1" wrap="square" lIns="91425" tIns="45700" rIns="91425" bIns="45700" anchor="t" anchorCtr="0">
            <a:spAutoFit/>
          </a:bodyPr>
          <a:lstStyle/>
          <a:p>
            <a:pPr lvl="0">
              <a:buClr>
                <a:srgbClr val="106585"/>
              </a:buClr>
              <a:buSzPts val="19900"/>
            </a:pPr>
            <a:r>
              <a:rPr lang="ar-MA" sz="19900" b="1" dirty="0">
                <a:solidFill>
                  <a:srgbClr val="424D7B"/>
                </a:solidFill>
                <a:latin typeface="Microsoft Uighur" panose="02000000000000000000" pitchFamily="2" charset="-78"/>
                <a:ea typeface="Calibri"/>
                <a:cs typeface="Microsoft Uighur" panose="02000000000000000000" pitchFamily="2" charset="-78"/>
                <a:sym typeface="Calibri"/>
              </a:rPr>
              <a:t>ب</a:t>
            </a:r>
            <a:endParaRPr sz="7200" b="1" dirty="0">
              <a:solidFill>
                <a:srgbClr val="424D7B"/>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563;p140">
            <a:extLst>
              <a:ext uri="{FF2B5EF4-FFF2-40B4-BE49-F238E27FC236}">
                <a16:creationId xmlns:a16="http://schemas.microsoft.com/office/drawing/2014/main" id="{1FB1B8CD-4DE2-4D23-BB07-AED0F19A604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17A97DF7-3DB4-4B56-89AF-6D0215C2666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490B909A-9F02-4C04-AD82-BD3CFCE9104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0D73C2F2-57F4-4944-BB62-C4DCC76E58E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DC387C72-A5E4-493B-B334-0FE60CF5AF3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304AAACB-CE82-466F-88DF-36040DD236C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F60C1DD6-B5F3-40F3-982C-6894D470B91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4F11C7A7-4612-44D0-A4A1-43C692F735D8}"/>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0F219C4D-9195-4203-A78F-333F6A5E05A4}"/>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BB16371C-29D9-424D-AD22-D846220966FC}"/>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Google Shape;2221;p87">
            <a:extLst>
              <a:ext uri="{FF2B5EF4-FFF2-40B4-BE49-F238E27FC236}">
                <a16:creationId xmlns:a16="http://schemas.microsoft.com/office/drawing/2014/main" id="{148FAEE9-B9D0-77A3-2AC1-0BE4DF5340F9}"/>
              </a:ext>
            </a:extLst>
          </p:cNvPr>
          <p:cNvPicPr preferRelativeResize="0"/>
          <p:nvPr/>
        </p:nvPicPr>
        <p:blipFill rotWithShape="1">
          <a:blip r:embed="rId9">
            <a:alphaModFix/>
          </a:blip>
          <a:srcRect/>
          <a:stretch/>
        </p:blipFill>
        <p:spPr>
          <a:xfrm>
            <a:off x="5642289" y="2697089"/>
            <a:ext cx="1830084" cy="1849502"/>
          </a:xfrm>
          <a:prstGeom prst="rect">
            <a:avLst/>
          </a:prstGeom>
          <a:noFill/>
          <a:ln>
            <a:noFill/>
          </a:ln>
        </p:spPr>
      </p:pic>
    </p:spTree>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86"/>
        <p:cNvGrpSpPr/>
        <p:nvPr/>
      </p:nvGrpSpPr>
      <p:grpSpPr>
        <a:xfrm>
          <a:off x="0" y="0"/>
          <a:ext cx="0" cy="0"/>
          <a:chOff x="0" y="0"/>
          <a:chExt cx="0" cy="0"/>
        </a:xfrm>
      </p:grpSpPr>
      <p:sp>
        <p:nvSpPr>
          <p:cNvPr id="2189" name="Google Shape;2189;p83"/>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مكتب ـــ مكتب  هل سمعتم الصوت [ ب ] في كلمة مكتب؟</a:t>
            </a:r>
            <a:endParaRP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126FC686-92BC-CCFF-C0F9-CCA068B08FCA}"/>
              </a:ext>
            </a:extLst>
          </p:cNvPr>
          <p:cNvPicPr>
            <a:picLocks noGrp="1" noChangeAspect="1"/>
          </p:cNvPicPr>
          <p:nvPr>
            <p:ph type="pic" idx="3"/>
          </p:nvPr>
        </p:nvPicPr>
        <p:blipFill>
          <a:blip r:embed="rId3"/>
          <a:srcRect/>
          <a:stretch/>
        </p:blipFill>
        <p:spPr/>
      </p:pic>
      <p:pic>
        <p:nvPicPr>
          <p:cNvPr id="3" name="Image 2">
            <a:extLst>
              <a:ext uri="{FF2B5EF4-FFF2-40B4-BE49-F238E27FC236}">
                <a16:creationId xmlns:a16="http://schemas.microsoft.com/office/drawing/2014/main" id="{AD1002BC-AFB3-3B92-3C9F-4D6225EE918B}"/>
              </a:ext>
            </a:extLst>
          </p:cNvPr>
          <p:cNvPicPr>
            <a:picLocks noChangeAspect="1"/>
          </p:cNvPicPr>
          <p:nvPr/>
        </p:nvPicPr>
        <p:blipFill>
          <a:blip r:embed="rId4"/>
          <a:srcRect l="37302" t="26438" r="37098" b="43052"/>
          <a:stretch>
            <a:fillRect/>
          </a:stretch>
        </p:blipFill>
        <p:spPr>
          <a:xfrm flipH="1">
            <a:off x="1603396" y="1160844"/>
            <a:ext cx="983258" cy="1662900"/>
          </a:xfrm>
          <a:prstGeom prst="rect">
            <a:avLst/>
          </a:prstGeom>
        </p:spPr>
      </p:pic>
      <p:sp>
        <p:nvSpPr>
          <p:cNvPr id="6" name="Google Shape;563;p140">
            <a:extLst>
              <a:ext uri="{FF2B5EF4-FFF2-40B4-BE49-F238E27FC236}">
                <a16:creationId xmlns:a16="http://schemas.microsoft.com/office/drawing/2014/main" id="{7F3BC7D0-B868-4A36-BC5E-F91294A5CC1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79223B42-409E-494D-B023-6F3D8153A18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0C7E1E9A-DCD8-4A74-85E9-E0E2CF6298A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758AA809-F3B9-4D6F-A457-2F6305FAEA8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B6EA5946-3678-4224-83F1-E0CAB39AE57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1E57589E-B8ED-47AC-BB79-B2BC5699F70D}"/>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23C6D1A8-F69A-40C0-834B-3D0CC3FD6F1C}"/>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92AABCF6-A7F8-41E8-AA07-24E398E53F98}"/>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43E1025E-5DB6-4D31-9B26-83F356FF949C}"/>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5EC3DDF3-C4E7-447F-B6B8-AF4E1D0EA22F}"/>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17" name="Image 16">
            <a:extLst>
              <a:ext uri="{FF2B5EF4-FFF2-40B4-BE49-F238E27FC236}">
                <a16:creationId xmlns:a16="http://schemas.microsoft.com/office/drawing/2014/main" id="{B1781DDA-C8E3-009C-9C3C-352C05731364}"/>
              </a:ext>
            </a:extLst>
          </p:cNvPr>
          <p:cNvPicPr>
            <a:picLocks noChangeAspect="1"/>
          </p:cNvPicPr>
          <p:nvPr/>
        </p:nvPicPr>
        <p:blipFill>
          <a:blip r:embed="rId10"/>
          <a:stretch>
            <a:fillRect/>
          </a:stretch>
        </p:blipFill>
        <p:spPr>
          <a:xfrm>
            <a:off x="2494478" y="1901277"/>
            <a:ext cx="3834217" cy="4200723"/>
          </a:xfrm>
          <a:prstGeom prst="rect">
            <a:avLst/>
          </a:prstGeom>
        </p:spPr>
      </p:pic>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94"/>
        <p:cNvGrpSpPr/>
        <p:nvPr/>
      </p:nvGrpSpPr>
      <p:grpSpPr>
        <a:xfrm>
          <a:off x="0" y="0"/>
          <a:ext cx="0" cy="0"/>
          <a:chOff x="0" y="0"/>
          <a:chExt cx="0" cy="0"/>
        </a:xfrm>
      </p:grpSpPr>
      <p:sp>
        <p:nvSpPr>
          <p:cNvPr id="2197" name="Google Shape;2197;p84"/>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نعم أسمع الصوت [ ب ] في كلمة مكتب. </a:t>
            </a:r>
            <a:endParaRP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7B726BF4-EBC2-715D-1C0E-ABBD8138DE5B}"/>
              </a:ext>
            </a:extLst>
          </p:cNvPr>
          <p:cNvPicPr>
            <a:picLocks noGrp="1" noChangeAspect="1"/>
          </p:cNvPicPr>
          <p:nvPr>
            <p:ph type="pic" idx="3"/>
          </p:nvPr>
        </p:nvPicPr>
        <p:blipFill>
          <a:blip r:embed="rId3"/>
          <a:srcRect/>
          <a:stretch>
            <a:fillRect/>
          </a:stretch>
        </p:blipFill>
        <p:spPr/>
      </p:pic>
      <p:pic>
        <p:nvPicPr>
          <p:cNvPr id="2" name="Google Shape;2221;p87">
            <a:extLst>
              <a:ext uri="{FF2B5EF4-FFF2-40B4-BE49-F238E27FC236}">
                <a16:creationId xmlns:a16="http://schemas.microsoft.com/office/drawing/2014/main" id="{6F8C8A2D-F455-E19E-6D75-7E81CCFC5B7A}"/>
              </a:ext>
            </a:extLst>
          </p:cNvPr>
          <p:cNvPicPr preferRelativeResize="0"/>
          <p:nvPr/>
        </p:nvPicPr>
        <p:blipFill rotWithShape="1">
          <a:blip r:embed="rId4">
            <a:alphaModFix/>
          </a:blip>
          <a:srcRect/>
          <a:stretch/>
        </p:blipFill>
        <p:spPr>
          <a:xfrm>
            <a:off x="6510444" y="2810357"/>
            <a:ext cx="1830084" cy="1849502"/>
          </a:xfrm>
          <a:prstGeom prst="rect">
            <a:avLst/>
          </a:prstGeom>
          <a:noFill/>
          <a:ln>
            <a:noFill/>
          </a:ln>
        </p:spPr>
      </p:pic>
      <p:sp>
        <p:nvSpPr>
          <p:cNvPr id="6" name="Google Shape;563;p140">
            <a:extLst>
              <a:ext uri="{FF2B5EF4-FFF2-40B4-BE49-F238E27FC236}">
                <a16:creationId xmlns:a16="http://schemas.microsoft.com/office/drawing/2014/main" id="{588C71D4-A7BE-4A3D-83C2-3D2EB0E16CA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4;p140">
            <a:extLst>
              <a:ext uri="{FF2B5EF4-FFF2-40B4-BE49-F238E27FC236}">
                <a16:creationId xmlns:a16="http://schemas.microsoft.com/office/drawing/2014/main" id="{80B5DE24-39B4-40D5-B398-16071B3E0A8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5;p140">
            <a:extLst>
              <a:ext uri="{FF2B5EF4-FFF2-40B4-BE49-F238E27FC236}">
                <a16:creationId xmlns:a16="http://schemas.microsoft.com/office/drawing/2014/main" id="{415328B9-DBAF-4928-994B-5977A43A469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851C1406-04AB-48DD-9EFA-6528551DA07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ED950F9B-589C-48E5-B7F1-789C41200B4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E9FA88AF-2CD9-4996-9BC3-95DE8F5B1757}"/>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6F13F76C-578C-45C6-BFFA-62F545F66107}"/>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B0F39C3-B618-49C4-8A02-756F325B2BB9}"/>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F9837DA-B836-408F-A6BD-8A9D12D27962}"/>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01CFF43-0B24-48A2-AE3C-DCDA75324B65}"/>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17" name="Image 16">
            <a:extLst>
              <a:ext uri="{FF2B5EF4-FFF2-40B4-BE49-F238E27FC236}">
                <a16:creationId xmlns:a16="http://schemas.microsoft.com/office/drawing/2014/main" id="{FFF2DB59-3040-9165-457D-389DF9187660}"/>
              </a:ext>
            </a:extLst>
          </p:cNvPr>
          <p:cNvPicPr>
            <a:picLocks noChangeAspect="1"/>
          </p:cNvPicPr>
          <p:nvPr/>
        </p:nvPicPr>
        <p:blipFill>
          <a:blip r:embed="rId10"/>
          <a:stretch>
            <a:fillRect/>
          </a:stretch>
        </p:blipFill>
        <p:spPr>
          <a:xfrm>
            <a:off x="2494478" y="1704227"/>
            <a:ext cx="3834217" cy="4200723"/>
          </a:xfrm>
          <a:prstGeom prst="rect">
            <a:avLst/>
          </a:prstGeom>
        </p:spPr>
      </p:pic>
      <p:pic>
        <p:nvPicPr>
          <p:cNvPr id="18" name="Image 17">
            <a:extLst>
              <a:ext uri="{FF2B5EF4-FFF2-40B4-BE49-F238E27FC236}">
                <a16:creationId xmlns:a16="http://schemas.microsoft.com/office/drawing/2014/main" id="{DBCD2F77-6AC7-F571-3073-F26AA6AADB2A}"/>
              </a:ext>
            </a:extLst>
          </p:cNvPr>
          <p:cNvPicPr>
            <a:picLocks noChangeAspect="1"/>
          </p:cNvPicPr>
          <p:nvPr/>
        </p:nvPicPr>
        <p:blipFill>
          <a:blip r:embed="rId11"/>
          <a:srcRect l="37302" t="26438" r="37098" b="43052"/>
          <a:stretch>
            <a:fillRect/>
          </a:stretch>
        </p:blipFill>
        <p:spPr>
          <a:xfrm flipH="1">
            <a:off x="1603396" y="1160844"/>
            <a:ext cx="983258" cy="1662900"/>
          </a:xfrm>
          <a:prstGeom prst="rect">
            <a:avLst/>
          </a:prstGeom>
        </p:spPr>
      </p:pic>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28"/>
        <p:cNvGrpSpPr/>
        <p:nvPr/>
      </p:nvGrpSpPr>
      <p:grpSpPr>
        <a:xfrm>
          <a:off x="0" y="0"/>
          <a:ext cx="0" cy="0"/>
          <a:chOff x="0" y="0"/>
          <a:chExt cx="0" cy="0"/>
        </a:xfrm>
      </p:grpSpPr>
      <p:sp>
        <p:nvSpPr>
          <p:cNvPr id="2231" name="Google Shape;2231;p88"/>
          <p:cNvSpPr txBox="1">
            <a:spLocks noGrp="1"/>
          </p:cNvSpPr>
          <p:nvPr>
            <p:ph type="title"/>
          </p:nvPr>
        </p:nvSpPr>
        <p:spPr>
          <a:xfrm>
            <a:off x="713653" y="756000"/>
            <a:ext cx="6840000" cy="61200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ساحة ــــ ساحة ــــ هل سمعتم  الصوت [ ب ] في ساحة؟</a:t>
            </a:r>
            <a:endParaRPr sz="2400" dirty="0">
              <a:solidFill>
                <a:schemeClr val="bg1">
                  <a:lumMod val="50000"/>
                </a:schemeClr>
              </a:solidFill>
            </a:endParaRPr>
          </a:p>
        </p:txBody>
      </p:sp>
      <p:pic>
        <p:nvPicPr>
          <p:cNvPr id="9" name="Espace réservé pour une image  8">
            <a:extLst>
              <a:ext uri="{FF2B5EF4-FFF2-40B4-BE49-F238E27FC236}">
                <a16:creationId xmlns:a16="http://schemas.microsoft.com/office/drawing/2014/main" id="{FA7AF9E9-19BF-E6B8-C662-945F6C935F9F}"/>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6" name="Google Shape;563;p140">
            <a:extLst>
              <a:ext uri="{FF2B5EF4-FFF2-40B4-BE49-F238E27FC236}">
                <a16:creationId xmlns:a16="http://schemas.microsoft.com/office/drawing/2014/main" id="{A4B11B11-CD8D-4986-BEBE-2A24D3A93F9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4;p140">
            <a:extLst>
              <a:ext uri="{FF2B5EF4-FFF2-40B4-BE49-F238E27FC236}">
                <a16:creationId xmlns:a16="http://schemas.microsoft.com/office/drawing/2014/main" id="{176200C0-6C3B-47CC-8BD0-79D5FFC02C2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5;p140">
            <a:extLst>
              <a:ext uri="{FF2B5EF4-FFF2-40B4-BE49-F238E27FC236}">
                <a16:creationId xmlns:a16="http://schemas.microsoft.com/office/drawing/2014/main" id="{35BBA0F4-581C-48C5-8266-8C15A45244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860731EF-B6CD-4F1C-89BB-5E89D647678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708EF081-5C0A-4F05-8BC2-CCD44BF462F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9D29B376-E80A-406E-A889-9FA824E4D24F}"/>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4A4706DD-41CA-4B88-9C24-12544B156C6F}"/>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9049336A-F7F5-4EE5-BC8B-2D6A1AC280FB}"/>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5A9F0E46-7151-4EDE-8F01-FAA7B5EE9168}"/>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CF36109C-092B-4732-95AD-D615EE3690C1}"/>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8" name="Image 17">
            <a:extLst>
              <a:ext uri="{FF2B5EF4-FFF2-40B4-BE49-F238E27FC236}">
                <a16:creationId xmlns:a16="http://schemas.microsoft.com/office/drawing/2014/main" id="{805601EE-2201-DDFB-6F06-69F83D4C27F9}"/>
              </a:ext>
            </a:extLst>
          </p:cNvPr>
          <p:cNvPicPr>
            <a:picLocks noChangeAspect="1"/>
          </p:cNvPicPr>
          <p:nvPr/>
        </p:nvPicPr>
        <p:blipFill>
          <a:blip r:embed="rId9"/>
          <a:stretch>
            <a:fillRect/>
          </a:stretch>
        </p:blipFill>
        <p:spPr>
          <a:xfrm>
            <a:off x="2595829" y="1704227"/>
            <a:ext cx="4078226" cy="4457131"/>
          </a:xfrm>
          <a:prstGeom prst="rect">
            <a:avLst/>
          </a:prstGeom>
        </p:spPr>
      </p:pic>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9" name="Google Shape;2239;p89"/>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لا، لا نسمع الصوت [ب] في ساحة.</a:t>
            </a:r>
            <a:endParaRPr sz="2400" dirty="0">
              <a:solidFill>
                <a:schemeClr val="bg1">
                  <a:lumMod val="50000"/>
                </a:schemeClr>
              </a:solidFill>
            </a:endParaRPr>
          </a:p>
        </p:txBody>
      </p:sp>
      <p:pic>
        <p:nvPicPr>
          <p:cNvPr id="6" name="Espace réservé pour une image  4">
            <a:extLst>
              <a:ext uri="{FF2B5EF4-FFF2-40B4-BE49-F238E27FC236}">
                <a16:creationId xmlns:a16="http://schemas.microsoft.com/office/drawing/2014/main" id="{3646AC81-A893-379D-25DE-12ADCB7DF2E8}"/>
              </a:ext>
            </a:extLst>
          </p:cNvPr>
          <p:cNvPicPr>
            <a:picLocks noChangeAspect="1"/>
          </p:cNvPicPr>
          <p:nvPr/>
        </p:nvPicPr>
        <p:blipFill>
          <a:blip r:embed="rId3"/>
          <a:srcRect/>
          <a:stretch>
            <a:fillRect/>
          </a:stretch>
        </p:blipFill>
        <p:spPr>
          <a:xfrm>
            <a:off x="7964637" y="666000"/>
            <a:ext cx="792000" cy="792000"/>
          </a:xfrm>
          <a:prstGeom prst="rect">
            <a:avLst/>
          </a:prstGeom>
          <a:noFill/>
          <a:ln>
            <a:noFill/>
          </a:ln>
        </p:spPr>
      </p:pic>
      <p:sp>
        <p:nvSpPr>
          <p:cNvPr id="7" name="Google Shape;563;p140">
            <a:extLst>
              <a:ext uri="{FF2B5EF4-FFF2-40B4-BE49-F238E27FC236}">
                <a16:creationId xmlns:a16="http://schemas.microsoft.com/office/drawing/2014/main" id="{E1B77409-2912-4C14-8570-CE286B0A355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7B6AD7C8-4FC3-4D5C-80E9-5921A162EEB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856BD7CF-0B7C-4198-B70B-711E882448F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1C7A910D-A9D8-4798-AFD3-4AA1AE3B52D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40CCBAF5-52D4-4856-8A41-7939A404561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18E75EB1-BFF7-4AF6-AC95-98D29A5AAFD4}"/>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65146B1F-2F2E-456C-AD5E-BA859CAB511C}"/>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AAABA22E-47D3-4666-85BE-0E5B82281C7C}"/>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17F7488B-1090-4F41-A4C4-DE9BA393C223}"/>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4746B486-60C9-4A96-88C1-1C6F69D1DC20}"/>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8" name="Google Shape;2143;p78">
            <a:extLst>
              <a:ext uri="{FF2B5EF4-FFF2-40B4-BE49-F238E27FC236}">
                <a16:creationId xmlns:a16="http://schemas.microsoft.com/office/drawing/2014/main" id="{9E6048B4-974B-6735-3032-DA10BBAF6752}"/>
              </a:ext>
            </a:extLst>
          </p:cNvPr>
          <p:cNvPicPr preferRelativeResize="0"/>
          <p:nvPr/>
        </p:nvPicPr>
        <p:blipFill rotWithShape="1">
          <a:blip r:embed="rId9">
            <a:alphaModFix/>
          </a:blip>
          <a:srcRect/>
          <a:stretch/>
        </p:blipFill>
        <p:spPr>
          <a:xfrm>
            <a:off x="849427" y="3226045"/>
            <a:ext cx="1451321" cy="1422772"/>
          </a:xfrm>
          <a:prstGeom prst="rect">
            <a:avLst/>
          </a:prstGeom>
          <a:noFill/>
          <a:ln>
            <a:noFill/>
          </a:ln>
        </p:spPr>
      </p:pic>
      <p:pic>
        <p:nvPicPr>
          <p:cNvPr id="17" name="Image 16">
            <a:extLst>
              <a:ext uri="{FF2B5EF4-FFF2-40B4-BE49-F238E27FC236}">
                <a16:creationId xmlns:a16="http://schemas.microsoft.com/office/drawing/2014/main" id="{46AEC574-0394-38D4-1318-EC193DFF5778}"/>
              </a:ext>
            </a:extLst>
          </p:cNvPr>
          <p:cNvPicPr>
            <a:picLocks noChangeAspect="1"/>
          </p:cNvPicPr>
          <p:nvPr/>
        </p:nvPicPr>
        <p:blipFill>
          <a:blip r:embed="rId10"/>
          <a:stretch>
            <a:fillRect/>
          </a:stretch>
        </p:blipFill>
        <p:spPr>
          <a:xfrm>
            <a:off x="2595829" y="1704227"/>
            <a:ext cx="4078226" cy="4457131"/>
          </a:xfrm>
          <a:prstGeom prst="rect">
            <a:avLst/>
          </a:prstGeom>
        </p:spPr>
      </p:pic>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245"/>
        <p:cNvGrpSpPr/>
        <p:nvPr/>
      </p:nvGrpSpPr>
      <p:grpSpPr>
        <a:xfrm>
          <a:off x="0" y="0"/>
          <a:ext cx="0" cy="0"/>
          <a:chOff x="0" y="0"/>
          <a:chExt cx="0" cy="0"/>
        </a:xfrm>
      </p:grpSpPr>
      <p:sp>
        <p:nvSpPr>
          <p:cNvPr id="2248" name="Google Shape;2248;p90"/>
          <p:cNvSpPr txBox="1">
            <a:spLocks noGrp="1"/>
          </p:cNvSpPr>
          <p:nvPr>
            <p:ph type="title"/>
          </p:nvPr>
        </p:nvSpPr>
        <p:spPr>
          <a:xfrm>
            <a:off x="703493" y="756000"/>
            <a:ext cx="6840000" cy="612000"/>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بومة ــــ بومة ــــ هل سمعتم الصوت [ ب ] في كلمة بومة؟ </a:t>
            </a:r>
            <a:endParaRP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B042BF64-3736-8256-0980-4670FA357569}"/>
              </a:ext>
            </a:extLst>
          </p:cNvPr>
          <p:cNvPicPr>
            <a:picLocks noGrp="1" noChangeAspect="1"/>
          </p:cNvPicPr>
          <p:nvPr>
            <p:ph type="pic" idx="3"/>
          </p:nvPr>
        </p:nvPicPr>
        <p:blipFill>
          <a:blip r:embed="rId3"/>
          <a:srcRect/>
          <a:stretch>
            <a:fillRect/>
          </a:stretch>
        </p:blipFill>
        <p:spPr>
          <a:xfrm>
            <a:off x="7960105" y="719856"/>
            <a:ext cx="792000" cy="792000"/>
          </a:xfrm>
        </p:spPr>
      </p:pic>
      <p:pic>
        <p:nvPicPr>
          <p:cNvPr id="2" name="Image 1">
            <a:extLst>
              <a:ext uri="{FF2B5EF4-FFF2-40B4-BE49-F238E27FC236}">
                <a16:creationId xmlns:a16="http://schemas.microsoft.com/office/drawing/2014/main" id="{D2642693-F499-9969-728F-8D23B203E4F1}"/>
              </a:ext>
            </a:extLst>
          </p:cNvPr>
          <p:cNvPicPr>
            <a:picLocks noChangeAspect="1"/>
          </p:cNvPicPr>
          <p:nvPr/>
        </p:nvPicPr>
        <p:blipFill>
          <a:blip r:embed="rId4"/>
          <a:srcRect l="37302" t="26438" r="37098" b="43052"/>
          <a:stretch>
            <a:fillRect/>
          </a:stretch>
        </p:blipFill>
        <p:spPr>
          <a:xfrm flipH="1">
            <a:off x="1465025" y="1416147"/>
            <a:ext cx="983258" cy="1662900"/>
          </a:xfrm>
          <a:prstGeom prst="rect">
            <a:avLst/>
          </a:prstGeom>
        </p:spPr>
      </p:pic>
      <p:sp>
        <p:nvSpPr>
          <p:cNvPr id="6" name="Google Shape;563;p140">
            <a:extLst>
              <a:ext uri="{FF2B5EF4-FFF2-40B4-BE49-F238E27FC236}">
                <a16:creationId xmlns:a16="http://schemas.microsoft.com/office/drawing/2014/main" id="{B81F17BF-17B7-47EC-BE7F-6CDC9BBFC49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4;p140">
            <a:extLst>
              <a:ext uri="{FF2B5EF4-FFF2-40B4-BE49-F238E27FC236}">
                <a16:creationId xmlns:a16="http://schemas.microsoft.com/office/drawing/2014/main" id="{EEDD86BE-AFDE-4B21-B67D-53D3DD76629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5;p140">
            <a:extLst>
              <a:ext uri="{FF2B5EF4-FFF2-40B4-BE49-F238E27FC236}">
                <a16:creationId xmlns:a16="http://schemas.microsoft.com/office/drawing/2014/main" id="{A7A5157A-D83B-4F4F-99BE-39723DF2E31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382D8994-3322-4B21-9853-17C301F7F2E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48426D31-C8D0-4848-9CAC-8341CC32750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BCAEB656-AD28-4B46-B78B-2437C80022A3}"/>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4719417-598C-47E9-8A48-B9635B8ED7BA}"/>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CA51F5C2-B78D-4D16-8546-B0BFF5570C88}"/>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0ACD5318-4E4A-4C82-9652-0A2794571F82}"/>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3D6ED4A4-673C-4AFE-85B6-EF5B6881CE66}"/>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18" name="Image 17">
            <a:extLst>
              <a:ext uri="{FF2B5EF4-FFF2-40B4-BE49-F238E27FC236}">
                <a16:creationId xmlns:a16="http://schemas.microsoft.com/office/drawing/2014/main" id="{6627A44F-9F8C-33E3-559E-182A65A0B918}"/>
              </a:ext>
            </a:extLst>
          </p:cNvPr>
          <p:cNvPicPr>
            <a:picLocks noChangeAspect="1"/>
          </p:cNvPicPr>
          <p:nvPr/>
        </p:nvPicPr>
        <p:blipFill>
          <a:blip r:embed="rId10"/>
          <a:stretch>
            <a:fillRect/>
          </a:stretch>
        </p:blipFill>
        <p:spPr>
          <a:xfrm>
            <a:off x="2448283" y="1611172"/>
            <a:ext cx="4270112" cy="4678284"/>
          </a:xfrm>
          <a:prstGeom prst="rect">
            <a:avLst/>
          </a:prstGeom>
        </p:spPr>
      </p:pic>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254"/>
        <p:cNvGrpSpPr/>
        <p:nvPr/>
      </p:nvGrpSpPr>
      <p:grpSpPr>
        <a:xfrm>
          <a:off x="0" y="0"/>
          <a:ext cx="0" cy="0"/>
          <a:chOff x="0" y="0"/>
          <a:chExt cx="0" cy="0"/>
        </a:xfrm>
      </p:grpSpPr>
      <p:sp>
        <p:nvSpPr>
          <p:cNvPr id="2257" name="Google Shape;2257;p91"/>
          <p:cNvSpPr txBox="1">
            <a:spLocks noGrp="1"/>
          </p:cNvSpPr>
          <p:nvPr>
            <p:ph type="title"/>
          </p:nvPr>
        </p:nvSpPr>
        <p:spPr>
          <a:xfrm>
            <a:off x="72381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نعم نسمع الصوت [ب] في بومة.</a:t>
            </a:r>
            <a:endParaRPr sz="2400" dirty="0">
              <a:solidFill>
                <a:schemeClr val="bg1">
                  <a:lumMod val="50000"/>
                </a:schemeClr>
              </a:solidFill>
            </a:endParaRPr>
          </a:p>
        </p:txBody>
      </p:sp>
      <p:pic>
        <p:nvPicPr>
          <p:cNvPr id="6" name="Espace réservé pour une image  4">
            <a:extLst>
              <a:ext uri="{FF2B5EF4-FFF2-40B4-BE49-F238E27FC236}">
                <a16:creationId xmlns:a16="http://schemas.microsoft.com/office/drawing/2014/main" id="{AD3992CD-CB87-4DE1-7C2E-706945F49CFA}"/>
              </a:ext>
            </a:extLst>
          </p:cNvPr>
          <p:cNvPicPr>
            <a:picLocks noChangeAspect="1"/>
          </p:cNvPicPr>
          <p:nvPr/>
        </p:nvPicPr>
        <p:blipFill>
          <a:blip r:embed="rId3"/>
          <a:srcRect/>
          <a:stretch>
            <a:fillRect/>
          </a:stretch>
        </p:blipFill>
        <p:spPr>
          <a:xfrm>
            <a:off x="7959600" y="666000"/>
            <a:ext cx="792000" cy="792000"/>
          </a:xfrm>
          <a:prstGeom prst="rect">
            <a:avLst/>
          </a:prstGeom>
          <a:noFill/>
          <a:ln>
            <a:noFill/>
          </a:ln>
        </p:spPr>
      </p:pic>
      <p:sp>
        <p:nvSpPr>
          <p:cNvPr id="7" name="Google Shape;563;p140">
            <a:extLst>
              <a:ext uri="{FF2B5EF4-FFF2-40B4-BE49-F238E27FC236}">
                <a16:creationId xmlns:a16="http://schemas.microsoft.com/office/drawing/2014/main" id="{BF35E7AA-933F-4CAA-9221-2A3E1932439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C6B77143-D392-46D0-8A1F-719854FD7BF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66C98889-1128-4F1D-B0E2-8C8A8C18E24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93194AB4-FD37-4647-9843-6AD83A74001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E8BE7B92-B615-45B6-BD3D-DFBCD4A778F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680BAC02-CA2C-4338-926D-AF7E53565C0C}"/>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FBBBA3D0-60E6-4C7A-92E3-294B6131BEA3}"/>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D47A8074-FF37-4CB3-9B1E-4279AA8F8E54}"/>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F8EF5176-C0DF-43E1-8CB7-FBCB49046FAE}"/>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0C48D9BB-55C0-44B8-B93F-D6F8F3B12C70}"/>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8" name="Google Shape;2221;p87">
            <a:extLst>
              <a:ext uri="{FF2B5EF4-FFF2-40B4-BE49-F238E27FC236}">
                <a16:creationId xmlns:a16="http://schemas.microsoft.com/office/drawing/2014/main" id="{9428E451-E837-8BBA-A637-6B882AD31629}"/>
              </a:ext>
            </a:extLst>
          </p:cNvPr>
          <p:cNvPicPr preferRelativeResize="0"/>
          <p:nvPr/>
        </p:nvPicPr>
        <p:blipFill rotWithShape="1">
          <a:blip r:embed="rId9">
            <a:alphaModFix/>
          </a:blip>
          <a:srcRect/>
          <a:stretch/>
        </p:blipFill>
        <p:spPr>
          <a:xfrm>
            <a:off x="6510444" y="2810357"/>
            <a:ext cx="1830084" cy="1849502"/>
          </a:xfrm>
          <a:prstGeom prst="rect">
            <a:avLst/>
          </a:prstGeom>
          <a:noFill/>
          <a:ln>
            <a:noFill/>
          </a:ln>
        </p:spPr>
      </p:pic>
      <p:pic>
        <p:nvPicPr>
          <p:cNvPr id="4" name="Image 3">
            <a:extLst>
              <a:ext uri="{FF2B5EF4-FFF2-40B4-BE49-F238E27FC236}">
                <a16:creationId xmlns:a16="http://schemas.microsoft.com/office/drawing/2014/main" id="{5A17C653-F10D-1755-79B8-4C933533CF2D}"/>
              </a:ext>
            </a:extLst>
          </p:cNvPr>
          <p:cNvPicPr>
            <a:picLocks noChangeAspect="1"/>
          </p:cNvPicPr>
          <p:nvPr/>
        </p:nvPicPr>
        <p:blipFill>
          <a:blip r:embed="rId10"/>
          <a:stretch>
            <a:fillRect/>
          </a:stretch>
        </p:blipFill>
        <p:spPr>
          <a:xfrm>
            <a:off x="2436944" y="1590852"/>
            <a:ext cx="4270112" cy="4678284"/>
          </a:xfrm>
          <a:prstGeom prst="rect">
            <a:avLst/>
          </a:prstGeom>
        </p:spPr>
      </p:pic>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280"/>
        <p:cNvGrpSpPr/>
        <p:nvPr/>
      </p:nvGrpSpPr>
      <p:grpSpPr>
        <a:xfrm>
          <a:off x="0" y="0"/>
          <a:ext cx="0" cy="0"/>
          <a:chOff x="0" y="0"/>
          <a:chExt cx="0" cy="0"/>
        </a:xfrm>
      </p:grpSpPr>
      <p:sp>
        <p:nvSpPr>
          <p:cNvPr id="2283" name="Google Shape;2283;p94"/>
          <p:cNvSpPr txBox="1">
            <a:spLocks noGrp="1"/>
          </p:cNvSpPr>
          <p:nvPr>
            <p:ph type="title"/>
          </p:nvPr>
        </p:nvSpPr>
        <p:spPr>
          <a:xfrm>
            <a:off x="733973" y="756000"/>
            <a:ext cx="6840000" cy="612000"/>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دب ــــ دب ــــ هل سمعتم الصوت [ ب] في كلمة دب؟</a:t>
            </a:r>
            <a:endParaRPr sz="2400" b="1" dirty="0">
              <a:solidFill>
                <a:schemeClr val="bg1">
                  <a:lumMod val="50000"/>
                </a:schemeClr>
              </a:solidFill>
            </a:endParaRPr>
          </a:p>
        </p:txBody>
      </p:sp>
      <p:pic>
        <p:nvPicPr>
          <p:cNvPr id="6" name="Espace réservé pour une image  4">
            <a:extLst>
              <a:ext uri="{FF2B5EF4-FFF2-40B4-BE49-F238E27FC236}">
                <a16:creationId xmlns:a16="http://schemas.microsoft.com/office/drawing/2014/main" id="{15B1617B-39ED-63C3-A130-40C77A62AED8}"/>
              </a:ext>
            </a:extLst>
          </p:cNvPr>
          <p:cNvPicPr>
            <a:picLocks noChangeAspect="1"/>
          </p:cNvPicPr>
          <p:nvPr/>
        </p:nvPicPr>
        <p:blipFill>
          <a:blip r:embed="rId3"/>
          <a:srcRect/>
          <a:stretch>
            <a:fillRect/>
          </a:stretch>
        </p:blipFill>
        <p:spPr>
          <a:xfrm>
            <a:off x="7959600" y="666000"/>
            <a:ext cx="792000" cy="792000"/>
          </a:xfrm>
          <a:prstGeom prst="rect">
            <a:avLst/>
          </a:prstGeom>
          <a:noFill/>
          <a:ln>
            <a:noFill/>
          </a:ln>
        </p:spPr>
      </p:pic>
      <p:sp>
        <p:nvSpPr>
          <p:cNvPr id="7" name="Google Shape;563;p140">
            <a:extLst>
              <a:ext uri="{FF2B5EF4-FFF2-40B4-BE49-F238E27FC236}">
                <a16:creationId xmlns:a16="http://schemas.microsoft.com/office/drawing/2014/main" id="{DF6BC15D-D3B7-45C4-8D98-816480B9F38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979ABC1B-3F35-44AD-8249-A4C1C48D32C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C19DEA12-EEA6-4DE1-BFE3-2652C4A8F3A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A503C6C5-3EEC-461E-8A14-F3E30D0C69B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BD9339E8-3BEA-4064-9C79-9C4D3CECBF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66EB2382-4B12-4769-BDE5-CB52EB402762}"/>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E58FFA8B-CBBF-43E1-93F8-6488ECA205CC}"/>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CE5DA89D-7BA8-4274-8722-07E3438EC850}"/>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F0533A27-01A5-458F-9F2A-8FA571E99070}"/>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37103E0A-6C56-4102-9C5B-4821C3CFF20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7" name="Image 16">
            <a:extLst>
              <a:ext uri="{FF2B5EF4-FFF2-40B4-BE49-F238E27FC236}">
                <a16:creationId xmlns:a16="http://schemas.microsoft.com/office/drawing/2014/main" id="{A9835BAC-D4FC-B4EE-7FE8-D106F4E1B7F3}"/>
              </a:ext>
            </a:extLst>
          </p:cNvPr>
          <p:cNvPicPr>
            <a:picLocks noChangeAspect="1"/>
          </p:cNvPicPr>
          <p:nvPr/>
        </p:nvPicPr>
        <p:blipFill>
          <a:blip r:embed="rId9"/>
          <a:stretch>
            <a:fillRect/>
          </a:stretch>
        </p:blipFill>
        <p:spPr>
          <a:xfrm>
            <a:off x="2328045" y="1704227"/>
            <a:ext cx="4278719" cy="4676253"/>
          </a:xfrm>
          <a:prstGeom prst="rect">
            <a:avLst/>
          </a:prstGeom>
        </p:spPr>
      </p:pic>
    </p:spTree>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289"/>
        <p:cNvGrpSpPr/>
        <p:nvPr/>
      </p:nvGrpSpPr>
      <p:grpSpPr>
        <a:xfrm>
          <a:off x="0" y="0"/>
          <a:ext cx="0" cy="0"/>
          <a:chOff x="0" y="0"/>
          <a:chExt cx="0" cy="0"/>
        </a:xfrm>
      </p:grpSpPr>
      <p:sp>
        <p:nvSpPr>
          <p:cNvPr id="2292" name="Google Shape;2292;p95"/>
          <p:cNvSpPr txBox="1">
            <a:spLocks noGrp="1"/>
          </p:cNvSpPr>
          <p:nvPr>
            <p:ph type="title"/>
          </p:nvPr>
        </p:nvSpPr>
        <p:spPr>
          <a:xfrm>
            <a:off x="691638"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نعم، نسمع الصوت [ب] في دب.</a:t>
            </a:r>
            <a:endParaRPr sz="2400" b="1" dirty="0">
              <a:solidFill>
                <a:schemeClr val="bg1">
                  <a:lumMod val="50000"/>
                </a:schemeClr>
              </a:solidFill>
            </a:endParaRPr>
          </a:p>
        </p:txBody>
      </p:sp>
      <p:pic>
        <p:nvPicPr>
          <p:cNvPr id="2" name="Espace réservé pour une image  4">
            <a:extLst>
              <a:ext uri="{FF2B5EF4-FFF2-40B4-BE49-F238E27FC236}">
                <a16:creationId xmlns:a16="http://schemas.microsoft.com/office/drawing/2014/main" id="{411355F6-5E5C-7B5F-B746-4463D46D3D1A}"/>
              </a:ext>
            </a:extLst>
          </p:cNvPr>
          <p:cNvPicPr>
            <a:picLocks noChangeAspect="1"/>
          </p:cNvPicPr>
          <p:nvPr/>
        </p:nvPicPr>
        <p:blipFill>
          <a:blip r:embed="rId3"/>
          <a:srcRect/>
          <a:stretch>
            <a:fillRect/>
          </a:stretch>
        </p:blipFill>
        <p:spPr>
          <a:xfrm>
            <a:off x="7960105" y="719856"/>
            <a:ext cx="792000" cy="792000"/>
          </a:xfrm>
          <a:prstGeom prst="rect">
            <a:avLst/>
          </a:prstGeom>
          <a:noFill/>
          <a:ln>
            <a:noFill/>
          </a:ln>
        </p:spPr>
      </p:pic>
      <p:sp>
        <p:nvSpPr>
          <p:cNvPr id="7" name="Google Shape;563;p140">
            <a:extLst>
              <a:ext uri="{FF2B5EF4-FFF2-40B4-BE49-F238E27FC236}">
                <a16:creationId xmlns:a16="http://schemas.microsoft.com/office/drawing/2014/main" id="{41916469-C99B-4A34-97FE-13D51081CF2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4;p140">
            <a:extLst>
              <a:ext uri="{FF2B5EF4-FFF2-40B4-BE49-F238E27FC236}">
                <a16:creationId xmlns:a16="http://schemas.microsoft.com/office/drawing/2014/main" id="{56884616-D2FD-4C47-8E91-3B9DFA05231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5;p140">
            <a:extLst>
              <a:ext uri="{FF2B5EF4-FFF2-40B4-BE49-F238E27FC236}">
                <a16:creationId xmlns:a16="http://schemas.microsoft.com/office/drawing/2014/main" id="{71DF9D73-6EE9-4365-B4FA-AD04B361608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6;p140">
            <a:extLst>
              <a:ext uri="{FF2B5EF4-FFF2-40B4-BE49-F238E27FC236}">
                <a16:creationId xmlns:a16="http://schemas.microsoft.com/office/drawing/2014/main" id="{8797D38F-A95E-4BF9-9FA5-513CDEEB4F0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7;p140">
            <a:extLst>
              <a:ext uri="{FF2B5EF4-FFF2-40B4-BE49-F238E27FC236}">
                <a16:creationId xmlns:a16="http://schemas.microsoft.com/office/drawing/2014/main" id="{5707451E-852E-4AC9-81D9-CE60D6DB187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2" name="Google Shape;568;p140">
            <a:extLst>
              <a:ext uri="{FF2B5EF4-FFF2-40B4-BE49-F238E27FC236}">
                <a16:creationId xmlns:a16="http://schemas.microsoft.com/office/drawing/2014/main" id="{0344A656-E7B1-48FA-BFEF-088E241B5785}"/>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6E3C2EF4-4269-4777-B856-418BD11A48E6}"/>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4547CBE7-2968-4561-A078-238D713DA648}"/>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0FC363A6-BFA8-4CAB-9E49-AD4F68064C22}"/>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8493964A-8306-4AC0-BC36-F3DADC7E329A}"/>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17" name="Google Shape;2221;p87">
            <a:extLst>
              <a:ext uri="{FF2B5EF4-FFF2-40B4-BE49-F238E27FC236}">
                <a16:creationId xmlns:a16="http://schemas.microsoft.com/office/drawing/2014/main" id="{F0E8B0B0-9E48-B4C7-CFC6-A2E27565507B}"/>
              </a:ext>
            </a:extLst>
          </p:cNvPr>
          <p:cNvPicPr preferRelativeResize="0"/>
          <p:nvPr/>
        </p:nvPicPr>
        <p:blipFill rotWithShape="1">
          <a:blip r:embed="rId9">
            <a:alphaModFix/>
          </a:blip>
          <a:srcRect/>
          <a:stretch/>
        </p:blipFill>
        <p:spPr>
          <a:xfrm>
            <a:off x="6510444" y="2810357"/>
            <a:ext cx="1830084" cy="1849502"/>
          </a:xfrm>
          <a:prstGeom prst="rect">
            <a:avLst/>
          </a:prstGeom>
          <a:noFill/>
          <a:ln>
            <a:noFill/>
          </a:ln>
        </p:spPr>
      </p:pic>
      <p:pic>
        <p:nvPicPr>
          <p:cNvPr id="4" name="Image 3">
            <a:extLst>
              <a:ext uri="{FF2B5EF4-FFF2-40B4-BE49-F238E27FC236}">
                <a16:creationId xmlns:a16="http://schemas.microsoft.com/office/drawing/2014/main" id="{46747218-1572-26E8-3C77-86B8CF206726}"/>
              </a:ext>
            </a:extLst>
          </p:cNvPr>
          <p:cNvPicPr>
            <a:picLocks noChangeAspect="1"/>
          </p:cNvPicPr>
          <p:nvPr/>
        </p:nvPicPr>
        <p:blipFill>
          <a:blip r:embed="rId10"/>
          <a:stretch>
            <a:fillRect/>
          </a:stretch>
        </p:blipFill>
        <p:spPr>
          <a:xfrm>
            <a:off x="2328045" y="1704227"/>
            <a:ext cx="4278719" cy="4676253"/>
          </a:xfrm>
          <a:prstGeom prst="rect">
            <a:avLst/>
          </a:prstGeom>
        </p:spPr>
      </p:pic>
    </p:spTree>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350"/>
        <p:cNvGrpSpPr/>
        <p:nvPr/>
      </p:nvGrpSpPr>
      <p:grpSpPr>
        <a:xfrm>
          <a:off x="0" y="0"/>
          <a:ext cx="0" cy="0"/>
          <a:chOff x="0" y="0"/>
          <a:chExt cx="0" cy="0"/>
        </a:xfrm>
      </p:grpSpPr>
      <p:sp>
        <p:nvSpPr>
          <p:cNvPr id="2354" name="Google Shape;2354;p102"/>
          <p:cNvSpPr/>
          <p:nvPr/>
        </p:nvSpPr>
        <p:spPr>
          <a:xfrm>
            <a:off x="3983031" y="3193172"/>
            <a:ext cx="1095612" cy="89343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23900" dirty="0">
                <a:solidFill>
                  <a:srgbClr val="434E7B"/>
                </a:solidFill>
                <a:latin typeface="Microsoft Uighur" panose="02000000000000000000" pitchFamily="2" charset="-78"/>
                <a:cs typeface="Microsoft Uighur" panose="02000000000000000000" pitchFamily="2" charset="-78"/>
                <a:sym typeface="Arial"/>
              </a:rPr>
              <a:t>ب</a:t>
            </a:r>
            <a:endParaRPr sz="23900" dirty="0">
              <a:solidFill>
                <a:srgbClr val="434E7B"/>
              </a:solidFill>
              <a:latin typeface="Microsoft Uighur" panose="02000000000000000000" pitchFamily="2" charset="-78"/>
              <a:cs typeface="Microsoft Uighur" panose="02000000000000000000" pitchFamily="2" charset="-78"/>
              <a:sym typeface="Arial"/>
            </a:endParaRPr>
          </a:p>
        </p:txBody>
      </p:sp>
      <p:sp>
        <p:nvSpPr>
          <p:cNvPr id="2356" name="Google Shape;2356;p102"/>
          <p:cNvSpPr txBox="1">
            <a:spLocks noGrp="1"/>
          </p:cNvSpPr>
          <p:nvPr>
            <p:ph type="title"/>
          </p:nvPr>
        </p:nvSpPr>
        <p:spPr>
          <a:xfrm>
            <a:off x="742440"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أرى حرف الباء. رددوا: حرف الباء </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Arial"/>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حرف الباء</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Arial"/>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563;p140">
            <a:extLst>
              <a:ext uri="{FF2B5EF4-FFF2-40B4-BE49-F238E27FC236}">
                <a16:creationId xmlns:a16="http://schemas.microsoft.com/office/drawing/2014/main" id="{4C30043C-D017-4561-A9C1-B859E5340BC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6" name="Google Shape;564;p140">
            <a:extLst>
              <a:ext uri="{FF2B5EF4-FFF2-40B4-BE49-F238E27FC236}">
                <a16:creationId xmlns:a16="http://schemas.microsoft.com/office/drawing/2014/main" id="{79D33F65-4FC1-4474-8373-5F5B4F8B034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5;p140">
            <a:extLst>
              <a:ext uri="{FF2B5EF4-FFF2-40B4-BE49-F238E27FC236}">
                <a16:creationId xmlns:a16="http://schemas.microsoft.com/office/drawing/2014/main" id="{C41DC3BE-36D7-42ED-A1FC-58842E1AD30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6;p140">
            <a:extLst>
              <a:ext uri="{FF2B5EF4-FFF2-40B4-BE49-F238E27FC236}">
                <a16:creationId xmlns:a16="http://schemas.microsoft.com/office/drawing/2014/main" id="{036C2BBC-515A-484B-AF04-5E40C1A0922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7;p140">
            <a:extLst>
              <a:ext uri="{FF2B5EF4-FFF2-40B4-BE49-F238E27FC236}">
                <a16:creationId xmlns:a16="http://schemas.microsoft.com/office/drawing/2014/main" id="{7411A274-F9AF-4F66-B8C9-B1A3C4DCB15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0" name="Google Shape;568;p140">
            <a:extLst>
              <a:ext uri="{FF2B5EF4-FFF2-40B4-BE49-F238E27FC236}">
                <a16:creationId xmlns:a16="http://schemas.microsoft.com/office/drawing/2014/main" id="{E576F07A-C9B5-475C-89FB-BE5FD7D3ACED}"/>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1" name="Google Shape;569;p140">
            <a:extLst>
              <a:ext uri="{FF2B5EF4-FFF2-40B4-BE49-F238E27FC236}">
                <a16:creationId xmlns:a16="http://schemas.microsoft.com/office/drawing/2014/main" id="{CDE67596-A275-432E-8F52-A3CD76E8D7D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2" name="Google Shape;570;p140">
            <a:extLst>
              <a:ext uri="{FF2B5EF4-FFF2-40B4-BE49-F238E27FC236}">
                <a16:creationId xmlns:a16="http://schemas.microsoft.com/office/drawing/2014/main" id="{0460A846-64BD-41D4-8D41-0BAA83D4B922}"/>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3" name="Google Shape;571;p140">
            <a:extLst>
              <a:ext uri="{FF2B5EF4-FFF2-40B4-BE49-F238E27FC236}">
                <a16:creationId xmlns:a16="http://schemas.microsoft.com/office/drawing/2014/main" id="{07E697B0-ED58-4A5A-9ED2-A6CB7953698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4" name="Google Shape;572;p140">
            <a:extLst>
              <a:ext uri="{FF2B5EF4-FFF2-40B4-BE49-F238E27FC236}">
                <a16:creationId xmlns:a16="http://schemas.microsoft.com/office/drawing/2014/main" id="{BFE76129-6B43-4C7E-8CA9-B03484376CEC}"/>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8C85B86B-54D7-5C9F-FEC9-3487F8D29404}"/>
              </a:ext>
            </a:extLst>
          </p:cNvPr>
          <p:cNvPicPr>
            <a:picLocks noGrp="1" noChangeAspect="1"/>
          </p:cNvPicPr>
          <p:nvPr>
            <p:ph type="pic" idx="3"/>
          </p:nvPr>
        </p:nvPicPr>
        <p:blipFill>
          <a:blip r:embed="rId8"/>
          <a:srcRect/>
          <a:stretch>
            <a:fillRect/>
          </a:stretch>
        </p:blipFill>
        <p:spPr/>
      </p:pic>
    </p:spTree>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17"/>
        <p:cNvGrpSpPr/>
        <p:nvPr/>
      </p:nvGrpSpPr>
      <p:grpSpPr>
        <a:xfrm>
          <a:off x="0" y="0"/>
          <a:ext cx="0" cy="0"/>
          <a:chOff x="0" y="0"/>
          <a:chExt cx="0" cy="0"/>
        </a:xfrm>
      </p:grpSpPr>
      <p:sp>
        <p:nvSpPr>
          <p:cNvPr id="2119" name="Google Shape;2119;p75"/>
          <p:cNvSpPr txBox="1">
            <a:spLocks noGrp="1"/>
          </p:cNvSpPr>
          <p:nvPr>
            <p:ph type="title"/>
          </p:nvPr>
        </p:nvSpPr>
        <p:spPr>
          <a:xfrm>
            <a:off x="725509" y="756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من يمر إلى السبورة ليشير لحرف الباء؟</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Arial"/>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هذا حرف الباء.</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Arial"/>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رددوا: حرف الباء.</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7">
            <a:extLst>
              <a:ext uri="{FF2B5EF4-FFF2-40B4-BE49-F238E27FC236}">
                <a16:creationId xmlns:a16="http://schemas.microsoft.com/office/drawing/2014/main" id="{7D8971BC-2A73-7753-1ADA-193B9E106D4D}"/>
              </a:ext>
            </a:extLst>
          </p:cNvPr>
          <p:cNvPicPr>
            <a:picLocks noGrp="1" noChangeAspect="1"/>
          </p:cNvPicPr>
          <p:nvPr>
            <p:ph type="pic" idx="3"/>
          </p:nvPr>
        </p:nvPicPr>
        <p:blipFill>
          <a:blip r:embed="rId3"/>
          <a:srcRect/>
          <a:stretch>
            <a:fillRect/>
          </a:stretch>
        </p:blipFill>
        <p:spPr>
          <a:xfrm>
            <a:off x="7960105" y="719856"/>
            <a:ext cx="792000" cy="792000"/>
          </a:xfrm>
        </p:spPr>
      </p:pic>
      <p:grpSp>
        <p:nvGrpSpPr>
          <p:cNvPr id="6" name="Groupe 5">
            <a:extLst>
              <a:ext uri="{FF2B5EF4-FFF2-40B4-BE49-F238E27FC236}">
                <a16:creationId xmlns:a16="http://schemas.microsoft.com/office/drawing/2014/main" id="{2C14FA70-BF1A-AC63-5D62-971003A4B75B}"/>
              </a:ext>
            </a:extLst>
          </p:cNvPr>
          <p:cNvGrpSpPr/>
          <p:nvPr/>
        </p:nvGrpSpPr>
        <p:grpSpPr>
          <a:xfrm>
            <a:off x="713305" y="1952711"/>
            <a:ext cx="7246800" cy="4249200"/>
            <a:chOff x="833398" y="1930400"/>
            <a:chExt cx="7246800" cy="4249200"/>
          </a:xfrm>
        </p:grpSpPr>
        <p:graphicFrame>
          <p:nvGraphicFramePr>
            <p:cNvPr id="4" name="Google Shape;2118;p75">
              <a:extLst>
                <a:ext uri="{FF2B5EF4-FFF2-40B4-BE49-F238E27FC236}">
                  <a16:creationId xmlns:a16="http://schemas.microsoft.com/office/drawing/2014/main" id="{F6AC2ACC-5455-0E8E-B9D1-30CFCA02E95A}"/>
                </a:ext>
              </a:extLst>
            </p:cNvPr>
            <p:cNvGraphicFramePr/>
            <p:nvPr>
              <p:extLst>
                <p:ext uri="{D42A27DB-BD31-4B8C-83A1-F6EECF244321}">
                  <p14:modId xmlns:p14="http://schemas.microsoft.com/office/powerpoint/2010/main" val="399666647"/>
                </p:ext>
              </p:extLst>
            </p:nvPr>
          </p:nvGraphicFramePr>
          <p:xfrm>
            <a:off x="833398" y="1930400"/>
            <a:ext cx="7245350" cy="4249200"/>
          </p:xfrm>
          <a:graphic>
            <a:graphicData uri="http://schemas.openxmlformats.org/drawingml/2006/table">
              <a:tbl>
                <a:tblPr>
                  <a:noFill/>
                  <a:tableStyleId>{2C733AFA-3FCC-4A63-ADFC-33A60633C5B0}</a:tableStyleId>
                </a:tblPr>
                <a:tblGrid>
                  <a:gridCol w="1035050">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5050">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5050">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5050">
                    <a:extLst>
                      <a:ext uri="{9D8B030D-6E8A-4147-A177-3AD203B41FA5}">
                        <a16:colId xmlns:a16="http://schemas.microsoft.com/office/drawing/2014/main" val="20006"/>
                      </a:ext>
                    </a:extLst>
                  </a:gridCol>
                </a:tblGrid>
                <a:tr h="1062300">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خ</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mpd="sng">
                        <a:noFill/>
                        <a:prstDash val="soli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ح</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ج</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ث</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ت</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ب</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أ</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mpd="sng">
                        <a:noFill/>
                        <a:prstDash val="solid"/>
                      </a:lnR>
                      <a:lnT w="12700" cmpd="sng">
                        <a:noFill/>
                        <a:prstDash val="soli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62300">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ص</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mpd="sng">
                        <a:noFill/>
                        <a:prstDash val="soli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ش</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س</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ز</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ر</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ذ</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د</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mpd="sng">
                        <a:noFill/>
                        <a:prstDash val="soli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62300">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ق</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mpd="sng">
                        <a:noFill/>
                        <a:prstDash val="soli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ف</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غ</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ع</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ظ</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ط</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ض</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mpd="sng">
                        <a:noFill/>
                        <a:prstDash val="solid"/>
                      </a:lnR>
                      <a:lnT w="12700" cap="flat" cmpd="sng" algn="ctr">
                        <a:solidFill>
                          <a:srgbClr val="424D7B"/>
                        </a:solidFill>
                        <a:prstDash val="solid"/>
                        <a:round/>
                        <a:headEnd type="none" w="med" len="med"/>
                        <a:tailEnd type="none" w="med" len="med"/>
                      </a:lnT>
                      <a:lnB w="12700" cap="flat" cmpd="sng" algn="ctr">
                        <a:solidFill>
                          <a:srgbClr val="424D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62300">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ي</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mpd="sng">
                        <a:noFill/>
                        <a:prstDash val="soli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و</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هـ</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ن</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م</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ل</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ap="flat" cmpd="sng" algn="ctr">
                        <a:solidFill>
                          <a:srgbClr val="424D7B"/>
                        </a:solidFill>
                        <a:prstDash val="solid"/>
                        <a:round/>
                        <a:headEnd type="none" w="med" len="med"/>
                        <a:tailEnd type="none" w="med" len="me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rtl="0">
                          <a:spcBef>
                            <a:spcPts val="0"/>
                          </a:spcBef>
                          <a:spcAft>
                            <a:spcPts val="0"/>
                          </a:spcAft>
                          <a:buClr>
                            <a:srgbClr val="106585"/>
                          </a:buClr>
                          <a:buSzPts val="6000"/>
                          <a:buFont typeface="Arial"/>
                          <a:buNone/>
                        </a:pPr>
                        <a:r>
                          <a:rPr lang="ar-MA"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rPr>
                          <a:t>كـ</a:t>
                        </a:r>
                        <a:endParaRPr sz="6000" b="1" u="none" strike="noStrike" cap="none" dirty="0">
                          <a:solidFill>
                            <a:srgbClr val="424D7B"/>
                          </a:solidFill>
                          <a:latin typeface="Microsoft Uighur" panose="02000000000000000000" pitchFamily="2" charset="-78"/>
                          <a:ea typeface="Arial"/>
                          <a:cs typeface="Microsoft Uighur" panose="02000000000000000000" pitchFamily="2" charset="-78"/>
                          <a:sym typeface="Arial"/>
                        </a:endParaRPr>
                      </a:p>
                    </a:txBody>
                    <a:tcPr marL="68575" marR="68575" marT="34300" marB="34300">
                      <a:lnL w="12700" cap="flat" cmpd="sng" algn="ctr">
                        <a:solidFill>
                          <a:srgbClr val="424D7B"/>
                        </a:solidFill>
                        <a:prstDash val="solid"/>
                        <a:round/>
                        <a:headEnd type="none" w="med" len="med"/>
                        <a:tailEnd type="none" w="med" len="med"/>
                      </a:lnL>
                      <a:lnR w="12700" cmpd="sng">
                        <a:noFill/>
                        <a:prstDash val="solid"/>
                      </a:lnR>
                      <a:lnT w="12700" cap="flat" cmpd="sng" algn="ctr">
                        <a:solidFill>
                          <a:srgbClr val="424D7B"/>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5" name="Rectangle : coins arrondis 4">
              <a:extLst>
                <a:ext uri="{FF2B5EF4-FFF2-40B4-BE49-F238E27FC236}">
                  <a16:creationId xmlns:a16="http://schemas.microsoft.com/office/drawing/2014/main" id="{99ECAF15-8772-E139-7C58-AA5914593436}"/>
                </a:ext>
              </a:extLst>
            </p:cNvPr>
            <p:cNvSpPr/>
            <p:nvPr/>
          </p:nvSpPr>
          <p:spPr>
            <a:xfrm>
              <a:off x="833398" y="1930400"/>
              <a:ext cx="7246800" cy="4249200"/>
            </a:xfrm>
            <a:prstGeom prst="roundRect">
              <a:avLst/>
            </a:prstGeom>
            <a:noFill/>
            <a:ln w="57150">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grpSp>
      <p:sp>
        <p:nvSpPr>
          <p:cNvPr id="7" name="Google Shape;563;p140">
            <a:extLst>
              <a:ext uri="{FF2B5EF4-FFF2-40B4-BE49-F238E27FC236}">
                <a16:creationId xmlns:a16="http://schemas.microsoft.com/office/drawing/2014/main" id="{ACB07DAD-C8BD-4FFB-8855-C067A0B2E33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4;p140">
            <a:extLst>
              <a:ext uri="{FF2B5EF4-FFF2-40B4-BE49-F238E27FC236}">
                <a16:creationId xmlns:a16="http://schemas.microsoft.com/office/drawing/2014/main" id="{AD41687D-7BF1-4E3A-8CF1-56DEE811305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5;p140">
            <a:extLst>
              <a:ext uri="{FF2B5EF4-FFF2-40B4-BE49-F238E27FC236}">
                <a16:creationId xmlns:a16="http://schemas.microsoft.com/office/drawing/2014/main" id="{D60ADB93-E37D-44F2-94F1-9FC1B7C03F7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6;p140">
            <a:extLst>
              <a:ext uri="{FF2B5EF4-FFF2-40B4-BE49-F238E27FC236}">
                <a16:creationId xmlns:a16="http://schemas.microsoft.com/office/drawing/2014/main" id="{9A21AAF5-C9B6-4377-ACB3-4C45270DCD2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7;p140">
            <a:extLst>
              <a:ext uri="{FF2B5EF4-FFF2-40B4-BE49-F238E27FC236}">
                <a16:creationId xmlns:a16="http://schemas.microsoft.com/office/drawing/2014/main" id="{FE71C63F-A23B-4210-866C-EDE636BB6F0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3" name="Google Shape;568;p140">
            <a:extLst>
              <a:ext uri="{FF2B5EF4-FFF2-40B4-BE49-F238E27FC236}">
                <a16:creationId xmlns:a16="http://schemas.microsoft.com/office/drawing/2014/main" id="{2954F714-82EE-4A2A-8C5B-0AD3A21D39E5}"/>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4" name="Google Shape;569;p140">
            <a:extLst>
              <a:ext uri="{FF2B5EF4-FFF2-40B4-BE49-F238E27FC236}">
                <a16:creationId xmlns:a16="http://schemas.microsoft.com/office/drawing/2014/main" id="{76139BEA-0AA4-463D-8D4E-66D9AEED560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5" name="Google Shape;570;p140">
            <a:extLst>
              <a:ext uri="{FF2B5EF4-FFF2-40B4-BE49-F238E27FC236}">
                <a16:creationId xmlns:a16="http://schemas.microsoft.com/office/drawing/2014/main" id="{AB5ACF2E-01E2-4AEB-B127-922A57737229}"/>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6" name="Google Shape;571;p140">
            <a:extLst>
              <a:ext uri="{FF2B5EF4-FFF2-40B4-BE49-F238E27FC236}">
                <a16:creationId xmlns:a16="http://schemas.microsoft.com/office/drawing/2014/main" id="{5F9703B5-428C-42A1-A433-9C74391EC3FD}"/>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7" name="Google Shape;572;p140">
            <a:extLst>
              <a:ext uri="{FF2B5EF4-FFF2-40B4-BE49-F238E27FC236}">
                <a16:creationId xmlns:a16="http://schemas.microsoft.com/office/drawing/2014/main" id="{0DE58FC2-4647-4553-9F65-5FE81C2AE64B}"/>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02">
          <a:extLst>
            <a:ext uri="{FF2B5EF4-FFF2-40B4-BE49-F238E27FC236}">
              <a16:creationId xmlns:a16="http://schemas.microsoft.com/office/drawing/2014/main" id="{A251CA90-4D71-930B-9D7C-DBE4679384DB}"/>
            </a:ext>
          </a:extLst>
        </p:cNvPr>
        <p:cNvGrpSpPr/>
        <p:nvPr/>
      </p:nvGrpSpPr>
      <p:grpSpPr>
        <a:xfrm>
          <a:off x="0" y="0"/>
          <a:ext cx="0" cy="0"/>
          <a:chOff x="0" y="0"/>
          <a:chExt cx="0" cy="0"/>
        </a:xfrm>
      </p:grpSpPr>
      <p:sp>
        <p:nvSpPr>
          <p:cNvPr id="2405" name="Google Shape;2405;p107">
            <a:extLst>
              <a:ext uri="{FF2B5EF4-FFF2-40B4-BE49-F238E27FC236}">
                <a16:creationId xmlns:a16="http://schemas.microsoft.com/office/drawing/2014/main" id="{920DE2BD-99D2-3E7E-2280-0B520D5B8684}"/>
              </a:ext>
            </a:extLst>
          </p:cNvPr>
          <p:cNvSpPr txBox="1">
            <a:spLocks noGrp="1"/>
          </p:cNvSpPr>
          <p:nvPr>
            <p:ph type="title"/>
          </p:nvPr>
        </p:nvSpPr>
        <p:spPr>
          <a:xfrm>
            <a:off x="474271" y="756000"/>
            <a:ext cx="7074304" cy="61200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سنتعرف الآن كتابات حرف الباء</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Arial"/>
              </a:rPr>
              <a:t> </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Arial"/>
              </a:rPr>
              <a:t> ــــ</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لاحظوا</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Arial"/>
              </a:rPr>
              <a:t>ـ</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الباء في بداية الكلمة كما  في بنت.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34899171-0CEF-EB22-FFFE-F5E38AEA232B}"/>
              </a:ext>
            </a:extLst>
          </p:cNvPr>
          <p:cNvPicPr>
            <a:picLocks noGrp="1" noChangeAspect="1"/>
          </p:cNvPicPr>
          <p:nvPr>
            <p:ph type="pic" idx="3"/>
          </p:nvPr>
        </p:nvPicPr>
        <p:blipFill>
          <a:blip r:embed="rId3"/>
          <a:srcRect/>
          <a:stretch>
            <a:fillRect/>
          </a:stretch>
        </p:blipFill>
        <p:spPr/>
      </p:pic>
      <p:sp>
        <p:nvSpPr>
          <p:cNvPr id="3" name="Google Shape;563;p140">
            <a:extLst>
              <a:ext uri="{FF2B5EF4-FFF2-40B4-BE49-F238E27FC236}">
                <a16:creationId xmlns:a16="http://schemas.microsoft.com/office/drawing/2014/main" id="{2F7CBFC1-936E-9DDD-8D70-B2BA8185FCE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4" name="Google Shape;564;p140">
            <a:extLst>
              <a:ext uri="{FF2B5EF4-FFF2-40B4-BE49-F238E27FC236}">
                <a16:creationId xmlns:a16="http://schemas.microsoft.com/office/drawing/2014/main" id="{919B6392-32E2-38BB-3BB5-9C6ED102FA9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 name="Google Shape;565;p140">
            <a:extLst>
              <a:ext uri="{FF2B5EF4-FFF2-40B4-BE49-F238E27FC236}">
                <a16:creationId xmlns:a16="http://schemas.microsoft.com/office/drawing/2014/main" id="{902BFD56-60F1-018A-1E1E-3104AB0E8C9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6" name="Google Shape;566;p140">
            <a:extLst>
              <a:ext uri="{FF2B5EF4-FFF2-40B4-BE49-F238E27FC236}">
                <a16:creationId xmlns:a16="http://schemas.microsoft.com/office/drawing/2014/main" id="{1CFF69E6-3C73-D364-BDD4-0E679D3D024C}"/>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7;p140">
            <a:extLst>
              <a:ext uri="{FF2B5EF4-FFF2-40B4-BE49-F238E27FC236}">
                <a16:creationId xmlns:a16="http://schemas.microsoft.com/office/drawing/2014/main" id="{37D952B0-FDE1-1D2B-A869-6C55ECDF905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0" name="Google Shape;568;p140">
            <a:extLst>
              <a:ext uri="{FF2B5EF4-FFF2-40B4-BE49-F238E27FC236}">
                <a16:creationId xmlns:a16="http://schemas.microsoft.com/office/drawing/2014/main" id="{228DCB7C-20D8-C49F-FC00-58F2391A1F7A}"/>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1" name="Google Shape;569;p140">
            <a:extLst>
              <a:ext uri="{FF2B5EF4-FFF2-40B4-BE49-F238E27FC236}">
                <a16:creationId xmlns:a16="http://schemas.microsoft.com/office/drawing/2014/main" id="{97787377-9913-E461-B967-BEB37D0FF072}"/>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2" name="Google Shape;570;p140">
            <a:extLst>
              <a:ext uri="{FF2B5EF4-FFF2-40B4-BE49-F238E27FC236}">
                <a16:creationId xmlns:a16="http://schemas.microsoft.com/office/drawing/2014/main" id="{C76122DE-4E8D-AA55-870A-A2D16322080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3" name="Google Shape;571;p140">
            <a:extLst>
              <a:ext uri="{FF2B5EF4-FFF2-40B4-BE49-F238E27FC236}">
                <a16:creationId xmlns:a16="http://schemas.microsoft.com/office/drawing/2014/main" id="{9BF4494E-8B5D-9DA1-AB14-6B7C36CB8D99}"/>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4" name="Google Shape;572;p140">
            <a:extLst>
              <a:ext uri="{FF2B5EF4-FFF2-40B4-BE49-F238E27FC236}">
                <a16:creationId xmlns:a16="http://schemas.microsoft.com/office/drawing/2014/main" id="{6D5FE0AC-A272-D0DA-9998-08FDC0F6B7A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9" name="Image 8">
            <a:extLst>
              <a:ext uri="{FF2B5EF4-FFF2-40B4-BE49-F238E27FC236}">
                <a16:creationId xmlns:a16="http://schemas.microsoft.com/office/drawing/2014/main" id="{E905DFA0-91B7-C8C1-69CF-13A49B4AA91C}"/>
              </a:ext>
            </a:extLst>
          </p:cNvPr>
          <p:cNvPicPr>
            <a:picLocks noChangeAspect="1"/>
          </p:cNvPicPr>
          <p:nvPr/>
        </p:nvPicPr>
        <p:blipFill>
          <a:blip r:embed="rId9"/>
          <a:stretch>
            <a:fillRect/>
          </a:stretch>
        </p:blipFill>
        <p:spPr>
          <a:xfrm>
            <a:off x="1618232" y="2145681"/>
            <a:ext cx="5907536" cy="2566638"/>
          </a:xfrm>
          <a:prstGeom prst="rect">
            <a:avLst/>
          </a:prstGeom>
        </p:spPr>
      </p:pic>
    </p:spTree>
    <p:extLst>
      <p:ext uri="{BB962C8B-B14F-4D97-AF65-F5344CB8AC3E}">
        <p14:creationId xmlns:p14="http://schemas.microsoft.com/office/powerpoint/2010/main" val="313649332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02"/>
        <p:cNvGrpSpPr/>
        <p:nvPr/>
      </p:nvGrpSpPr>
      <p:grpSpPr>
        <a:xfrm>
          <a:off x="0" y="0"/>
          <a:ext cx="0" cy="0"/>
          <a:chOff x="0" y="0"/>
          <a:chExt cx="0" cy="0"/>
        </a:xfrm>
      </p:grpSpPr>
      <p:sp>
        <p:nvSpPr>
          <p:cNvPr id="2405" name="Google Shape;2405;p107"/>
          <p:cNvSpPr txBox="1">
            <a:spLocks noGrp="1"/>
          </p:cNvSpPr>
          <p:nvPr>
            <p:ph type="title"/>
          </p:nvPr>
        </p:nvSpPr>
        <p:spPr>
          <a:xfrm>
            <a:off x="717042" y="756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الباء في وسط الكلمة ــــ كما في جبل.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2403;p107">
            <a:extLst>
              <a:ext uri="{FF2B5EF4-FFF2-40B4-BE49-F238E27FC236}">
                <a16:creationId xmlns:a16="http://schemas.microsoft.com/office/drawing/2014/main" id="{159D904D-0C61-8349-8F57-2D576B073101}"/>
              </a:ext>
            </a:extLst>
          </p:cNvPr>
          <p:cNvSpPr/>
          <p:nvPr/>
        </p:nvSpPr>
        <p:spPr>
          <a:xfrm>
            <a:off x="5328752" y="3042522"/>
            <a:ext cx="2211355"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ــبـــــــ</a:t>
            </a:r>
          </a:p>
        </p:txBody>
      </p:sp>
      <p:sp>
        <p:nvSpPr>
          <p:cNvPr id="7" name="Google Shape;2403;p107">
            <a:extLst>
              <a:ext uri="{FF2B5EF4-FFF2-40B4-BE49-F238E27FC236}">
                <a16:creationId xmlns:a16="http://schemas.microsoft.com/office/drawing/2014/main" id="{324E1505-0644-53B6-DD9E-579681D35872}"/>
              </a:ext>
            </a:extLst>
          </p:cNvPr>
          <p:cNvSpPr/>
          <p:nvPr/>
        </p:nvSpPr>
        <p:spPr>
          <a:xfrm>
            <a:off x="1631064" y="3042522"/>
            <a:ext cx="3283974"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r>
              <a:rPr lang="ar-MA" sz="80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ـبـ</a:t>
            </a:r>
            <a:r>
              <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ـلٌ</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BC732F22-C61E-F203-50BE-6A689FE6B212}"/>
              </a:ext>
            </a:extLst>
          </p:cNvPr>
          <p:cNvPicPr>
            <a:picLocks noGrp="1" noChangeAspect="1"/>
          </p:cNvPicPr>
          <p:nvPr>
            <p:ph type="pic" idx="3"/>
          </p:nvPr>
        </p:nvPicPr>
        <p:blipFill>
          <a:blip r:embed="rId3"/>
          <a:srcRect/>
          <a:stretch>
            <a:fillRect/>
          </a:stretch>
        </p:blipFill>
        <p:spPr/>
      </p:pic>
      <p:sp>
        <p:nvSpPr>
          <p:cNvPr id="2" name="Google Shape;563;p140">
            <a:extLst>
              <a:ext uri="{FF2B5EF4-FFF2-40B4-BE49-F238E27FC236}">
                <a16:creationId xmlns:a16="http://schemas.microsoft.com/office/drawing/2014/main" id="{0FDDF1BE-F602-5BE2-F741-DEBE46C012F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 name="Google Shape;564;p140">
            <a:extLst>
              <a:ext uri="{FF2B5EF4-FFF2-40B4-BE49-F238E27FC236}">
                <a16:creationId xmlns:a16="http://schemas.microsoft.com/office/drawing/2014/main" id="{04D0B768-9B04-C782-D7EF-61DC87233FE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4" name="Google Shape;565;p140">
            <a:extLst>
              <a:ext uri="{FF2B5EF4-FFF2-40B4-BE49-F238E27FC236}">
                <a16:creationId xmlns:a16="http://schemas.microsoft.com/office/drawing/2014/main" id="{9A06406F-D923-1329-A278-C9D98FE219D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 name="Google Shape;566;p140">
            <a:extLst>
              <a:ext uri="{FF2B5EF4-FFF2-40B4-BE49-F238E27FC236}">
                <a16:creationId xmlns:a16="http://schemas.microsoft.com/office/drawing/2014/main" id="{DBEA6E3F-FB71-DBE2-5C3F-C21B17CCE4B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7;p140">
            <a:extLst>
              <a:ext uri="{FF2B5EF4-FFF2-40B4-BE49-F238E27FC236}">
                <a16:creationId xmlns:a16="http://schemas.microsoft.com/office/drawing/2014/main" id="{D4B89E48-62AD-F57A-CD97-F1F16460E66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0" name="Google Shape;568;p140">
            <a:extLst>
              <a:ext uri="{FF2B5EF4-FFF2-40B4-BE49-F238E27FC236}">
                <a16:creationId xmlns:a16="http://schemas.microsoft.com/office/drawing/2014/main" id="{A2829082-4039-BF3B-6BD1-AA9C185D1647}"/>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1" name="Google Shape;569;p140">
            <a:extLst>
              <a:ext uri="{FF2B5EF4-FFF2-40B4-BE49-F238E27FC236}">
                <a16:creationId xmlns:a16="http://schemas.microsoft.com/office/drawing/2014/main" id="{4FA2386F-3FD7-1C6E-806C-F89192911F03}"/>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2" name="Google Shape;570;p140">
            <a:extLst>
              <a:ext uri="{FF2B5EF4-FFF2-40B4-BE49-F238E27FC236}">
                <a16:creationId xmlns:a16="http://schemas.microsoft.com/office/drawing/2014/main" id="{69A7AAC2-5714-2EC7-439C-5DE2E7509BCD}"/>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3" name="Google Shape;571;p140">
            <a:extLst>
              <a:ext uri="{FF2B5EF4-FFF2-40B4-BE49-F238E27FC236}">
                <a16:creationId xmlns:a16="http://schemas.microsoft.com/office/drawing/2014/main" id="{88FF7D4C-A8D1-7BF6-ACC6-34690E5A8AC2}"/>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4" name="Google Shape;572;p140">
            <a:extLst>
              <a:ext uri="{FF2B5EF4-FFF2-40B4-BE49-F238E27FC236}">
                <a16:creationId xmlns:a16="http://schemas.microsoft.com/office/drawing/2014/main" id="{C5BAED4A-20A3-979D-27AB-D631D9E8C10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02">
          <a:extLst>
            <a:ext uri="{FF2B5EF4-FFF2-40B4-BE49-F238E27FC236}">
              <a16:creationId xmlns:a16="http://schemas.microsoft.com/office/drawing/2014/main" id="{2C1791FD-9772-971B-D513-B5442EA74BDB}"/>
            </a:ext>
          </a:extLst>
        </p:cNvPr>
        <p:cNvGrpSpPr/>
        <p:nvPr/>
      </p:nvGrpSpPr>
      <p:grpSpPr>
        <a:xfrm>
          <a:off x="0" y="0"/>
          <a:ext cx="0" cy="0"/>
          <a:chOff x="0" y="0"/>
          <a:chExt cx="0" cy="0"/>
        </a:xfrm>
      </p:grpSpPr>
      <p:sp>
        <p:nvSpPr>
          <p:cNvPr id="2405" name="Google Shape;2405;p107">
            <a:extLst>
              <a:ext uri="{FF2B5EF4-FFF2-40B4-BE49-F238E27FC236}">
                <a16:creationId xmlns:a16="http://schemas.microsoft.com/office/drawing/2014/main" id="{4F15767E-36DE-FCFC-CCD1-FA91ECDAE3E1}"/>
              </a:ext>
            </a:extLst>
          </p:cNvPr>
          <p:cNvSpPr txBox="1">
            <a:spLocks noGrp="1"/>
          </p:cNvSpPr>
          <p:nvPr>
            <p:ph type="title"/>
          </p:nvPr>
        </p:nvSpPr>
        <p:spPr>
          <a:xfrm>
            <a:off x="700108" y="756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الباء</a:t>
            </a:r>
            <a:r>
              <a:rPr lang="fr-MA" sz="2400" b="1" dirty="0">
                <a:solidFill>
                  <a:schemeClr val="bg1">
                    <a:lumMod val="50000"/>
                  </a:schemeClr>
                </a:solidFill>
                <a:latin typeface="Microsoft Uighur" panose="02000000000000000000" pitchFamily="2" charset="-78"/>
                <a:cs typeface="Microsoft Uighur" panose="02000000000000000000" pitchFamily="2" charset="-78"/>
                <a:sym typeface="Arial"/>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في نهاية الكلمة ــــ كما في كلمة تكتب.  و كما في كلمة كتاب.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2403;p107">
            <a:extLst>
              <a:ext uri="{FF2B5EF4-FFF2-40B4-BE49-F238E27FC236}">
                <a16:creationId xmlns:a16="http://schemas.microsoft.com/office/drawing/2014/main" id="{DDDEA29F-FF90-EB44-91B1-78C703229B7C}"/>
              </a:ext>
            </a:extLst>
          </p:cNvPr>
          <p:cNvSpPr/>
          <p:nvPr/>
        </p:nvSpPr>
        <p:spPr>
          <a:xfrm>
            <a:off x="5328752" y="2455337"/>
            <a:ext cx="2211355"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ـب</a:t>
            </a:r>
          </a:p>
        </p:txBody>
      </p:sp>
      <p:sp>
        <p:nvSpPr>
          <p:cNvPr id="7" name="Google Shape;2403;p107">
            <a:extLst>
              <a:ext uri="{FF2B5EF4-FFF2-40B4-BE49-F238E27FC236}">
                <a16:creationId xmlns:a16="http://schemas.microsoft.com/office/drawing/2014/main" id="{2501A6DD-E3DA-EFC1-E800-CD8ED34493C2}"/>
              </a:ext>
            </a:extLst>
          </p:cNvPr>
          <p:cNvSpPr/>
          <p:nvPr/>
        </p:nvSpPr>
        <p:spPr>
          <a:xfrm>
            <a:off x="1631064" y="2455337"/>
            <a:ext cx="3283974"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تَكْتُ</a:t>
            </a:r>
            <a:r>
              <a:rPr lang="ar-MA" sz="80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ـبُ</a:t>
            </a:r>
            <a:endPar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8E881B8E-D608-70A0-B726-D209F521CA25}"/>
              </a:ext>
            </a:extLst>
          </p:cNvPr>
          <p:cNvPicPr>
            <a:picLocks noGrp="1" noChangeAspect="1"/>
          </p:cNvPicPr>
          <p:nvPr>
            <p:ph type="pic" idx="3"/>
          </p:nvPr>
        </p:nvPicPr>
        <p:blipFill>
          <a:blip r:embed="rId3"/>
          <a:srcRect/>
          <a:stretch>
            <a:fillRect/>
          </a:stretch>
        </p:blipFill>
        <p:spPr/>
      </p:pic>
      <p:sp>
        <p:nvSpPr>
          <p:cNvPr id="2" name="Google Shape;563;p140">
            <a:extLst>
              <a:ext uri="{FF2B5EF4-FFF2-40B4-BE49-F238E27FC236}">
                <a16:creationId xmlns:a16="http://schemas.microsoft.com/office/drawing/2014/main" id="{3CD4AE71-5541-9A67-3A82-13EB952D96F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 name="Google Shape;564;p140">
            <a:extLst>
              <a:ext uri="{FF2B5EF4-FFF2-40B4-BE49-F238E27FC236}">
                <a16:creationId xmlns:a16="http://schemas.microsoft.com/office/drawing/2014/main" id="{F8CB3493-C0AD-AC7D-ED59-FED90030165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4" name="Google Shape;565;p140">
            <a:extLst>
              <a:ext uri="{FF2B5EF4-FFF2-40B4-BE49-F238E27FC236}">
                <a16:creationId xmlns:a16="http://schemas.microsoft.com/office/drawing/2014/main" id="{A5045E24-05B1-7A30-FBED-88764933269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 name="Google Shape;566;p140">
            <a:extLst>
              <a:ext uri="{FF2B5EF4-FFF2-40B4-BE49-F238E27FC236}">
                <a16:creationId xmlns:a16="http://schemas.microsoft.com/office/drawing/2014/main" id="{20863DF0-F022-8FC5-F7F0-FA2667B4369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7;p140">
            <a:extLst>
              <a:ext uri="{FF2B5EF4-FFF2-40B4-BE49-F238E27FC236}">
                <a16:creationId xmlns:a16="http://schemas.microsoft.com/office/drawing/2014/main" id="{C921C414-DDBB-1E83-D17E-5F3D9B8EF51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0" name="Google Shape;568;p140">
            <a:extLst>
              <a:ext uri="{FF2B5EF4-FFF2-40B4-BE49-F238E27FC236}">
                <a16:creationId xmlns:a16="http://schemas.microsoft.com/office/drawing/2014/main" id="{7D6C270E-73B2-1265-52C1-308C89AE342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1" name="Google Shape;569;p140">
            <a:extLst>
              <a:ext uri="{FF2B5EF4-FFF2-40B4-BE49-F238E27FC236}">
                <a16:creationId xmlns:a16="http://schemas.microsoft.com/office/drawing/2014/main" id="{34EA7B07-C6A8-3CEF-E496-8612E7476944}"/>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2" name="Google Shape;570;p140">
            <a:extLst>
              <a:ext uri="{FF2B5EF4-FFF2-40B4-BE49-F238E27FC236}">
                <a16:creationId xmlns:a16="http://schemas.microsoft.com/office/drawing/2014/main" id="{63863443-C0B7-3448-A62D-166FA2AE6672}"/>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3" name="Google Shape;571;p140">
            <a:extLst>
              <a:ext uri="{FF2B5EF4-FFF2-40B4-BE49-F238E27FC236}">
                <a16:creationId xmlns:a16="http://schemas.microsoft.com/office/drawing/2014/main" id="{52612312-2109-2C9A-8589-EE39D7231BAF}"/>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4" name="Google Shape;572;p140">
            <a:extLst>
              <a:ext uri="{FF2B5EF4-FFF2-40B4-BE49-F238E27FC236}">
                <a16:creationId xmlns:a16="http://schemas.microsoft.com/office/drawing/2014/main" id="{61DD01CC-4B3B-B753-7F4D-423944A970AB}"/>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15" name="Google Shape;2403;p107">
            <a:extLst>
              <a:ext uri="{FF2B5EF4-FFF2-40B4-BE49-F238E27FC236}">
                <a16:creationId xmlns:a16="http://schemas.microsoft.com/office/drawing/2014/main" id="{E91ACB42-52A7-5CA7-3A18-BCD851D5604B}"/>
              </a:ext>
            </a:extLst>
          </p:cNvPr>
          <p:cNvSpPr/>
          <p:nvPr/>
        </p:nvSpPr>
        <p:spPr>
          <a:xfrm>
            <a:off x="5391506" y="4068982"/>
            <a:ext cx="2211355"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ب</a:t>
            </a:r>
          </a:p>
        </p:txBody>
      </p:sp>
      <p:sp>
        <p:nvSpPr>
          <p:cNvPr id="16" name="Google Shape;2403;p107">
            <a:extLst>
              <a:ext uri="{FF2B5EF4-FFF2-40B4-BE49-F238E27FC236}">
                <a16:creationId xmlns:a16="http://schemas.microsoft.com/office/drawing/2014/main" id="{064844F3-48A2-318E-2D72-64C6735AC00D}"/>
              </a:ext>
            </a:extLst>
          </p:cNvPr>
          <p:cNvSpPr/>
          <p:nvPr/>
        </p:nvSpPr>
        <p:spPr>
          <a:xfrm>
            <a:off x="1631064" y="4068982"/>
            <a:ext cx="3346728"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كِتا</a:t>
            </a:r>
            <a:r>
              <a:rPr lang="ar-MA" sz="8000" dirty="0">
                <a:solidFill>
                  <a:srgbClr val="FF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بٌ</a:t>
            </a:r>
            <a:endParaRPr lang="ar-MA" sz="8000" dirty="0">
              <a:solidFill>
                <a:srgbClr val="434E7B"/>
              </a:solidFill>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Tree>
    <p:extLst>
      <p:ext uri="{BB962C8B-B14F-4D97-AF65-F5344CB8AC3E}">
        <p14:creationId xmlns:p14="http://schemas.microsoft.com/office/powerpoint/2010/main" val="393691623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02"/>
        <p:cNvGrpSpPr/>
        <p:nvPr/>
      </p:nvGrpSpPr>
      <p:grpSpPr>
        <a:xfrm>
          <a:off x="0" y="0"/>
          <a:ext cx="0" cy="0"/>
          <a:chOff x="0" y="0"/>
          <a:chExt cx="0" cy="0"/>
        </a:xfrm>
      </p:grpSpPr>
      <p:sp>
        <p:nvSpPr>
          <p:cNvPr id="2403" name="Google Shape;2403;p107"/>
          <p:cNvSpPr/>
          <p:nvPr/>
        </p:nvSpPr>
        <p:spPr>
          <a:xfrm>
            <a:off x="6213360" y="3405392"/>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Calibri"/>
                <a:cs typeface="Microsoft Uighur" panose="02000000000000000000" pitchFamily="2" charset="-78"/>
                <a:sym typeface="Calibri"/>
              </a:rPr>
              <a:t>بــ</a:t>
            </a:r>
            <a:endParaRPr sz="960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2404" name="Google Shape;2404;p107"/>
          <p:cNvSpPr/>
          <p:nvPr/>
        </p:nvSpPr>
        <p:spPr>
          <a:xfrm>
            <a:off x="3862896" y="3429000"/>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cs typeface="Microsoft Uighur" panose="02000000000000000000" pitchFamily="2" charset="-78"/>
                <a:sym typeface="Calibri"/>
              </a:rPr>
              <a:t>ــبــ</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2405" name="Google Shape;2405;p107"/>
          <p:cNvSpPr txBox="1">
            <a:spLocks noGrp="1"/>
          </p:cNvSpPr>
          <p:nvPr>
            <p:ph type="title"/>
          </p:nvPr>
        </p:nvSpPr>
        <p:spPr>
          <a:xfrm>
            <a:off x="691641" y="756000"/>
            <a:ext cx="6840000" cy="679510"/>
          </a:xfrm>
          <a:prstGeom prst="rect">
            <a:avLst/>
          </a:prstGeom>
          <a:noFill/>
          <a:ln>
            <a:noFill/>
          </a:ln>
        </p:spPr>
        <p:txBody>
          <a:bodyPr spcFirstLastPara="1" wrap="square" lIns="91425" tIns="45700" rIns="91425" bIns="45700" anchor="ctr" anchorCtr="0">
            <a:no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رددوا: حرف الباء في بداية الكلمة ـــــ حرف الباء في وسط الكلمة ـــــ حرف الباء في نهاية الكلمة ـــــ</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55AE9CA5-1E53-40B2-9021-674F0260F91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4;p140">
            <a:extLst>
              <a:ext uri="{FF2B5EF4-FFF2-40B4-BE49-F238E27FC236}">
                <a16:creationId xmlns:a16="http://schemas.microsoft.com/office/drawing/2014/main" id="{EC7CAC17-4E3D-4BD0-A33E-8602F82A649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5;p140">
            <a:extLst>
              <a:ext uri="{FF2B5EF4-FFF2-40B4-BE49-F238E27FC236}">
                <a16:creationId xmlns:a16="http://schemas.microsoft.com/office/drawing/2014/main" id="{D387C4A0-F983-446E-8A7C-1F1482985B3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E4726F79-8782-47CA-9922-FFB240602CA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DFD81F4B-50CE-424C-9FA2-C32FC3A223B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39FBDC77-DEC2-4A88-A8A1-1F9963B552E1}"/>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9CD2E74-6B12-40CD-A79D-A6B48DB073E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DC4F8FE-A385-41BC-9108-1DCFB634646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7964397-3D6C-42EF-B717-635C96B57F88}"/>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C3FAA774-D933-40A0-B8D6-26C6D2F2089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 name="Google Shape;2404;p107">
            <a:extLst>
              <a:ext uri="{FF2B5EF4-FFF2-40B4-BE49-F238E27FC236}">
                <a16:creationId xmlns:a16="http://schemas.microsoft.com/office/drawing/2014/main" id="{AC18BDE1-A13E-7F8D-D3F9-20F1F75A31C8}"/>
              </a:ext>
            </a:extLst>
          </p:cNvPr>
          <p:cNvSpPr/>
          <p:nvPr/>
        </p:nvSpPr>
        <p:spPr>
          <a:xfrm>
            <a:off x="1536132" y="2871215"/>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cs typeface="Microsoft Uighur" panose="02000000000000000000" pitchFamily="2" charset="-78"/>
                <a:sym typeface="Calibri"/>
              </a:rPr>
              <a:t>ـب</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3" name="Google Shape;2404;p107">
            <a:extLst>
              <a:ext uri="{FF2B5EF4-FFF2-40B4-BE49-F238E27FC236}">
                <a16:creationId xmlns:a16="http://schemas.microsoft.com/office/drawing/2014/main" id="{714C9317-5E03-1F74-2AFE-879E7BE71868}"/>
              </a:ext>
            </a:extLst>
          </p:cNvPr>
          <p:cNvSpPr/>
          <p:nvPr/>
        </p:nvSpPr>
        <p:spPr>
          <a:xfrm>
            <a:off x="1599450" y="4306920"/>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cs typeface="Microsoft Uighur" panose="02000000000000000000" pitchFamily="2" charset="-78"/>
                <a:sym typeface="Calibri"/>
              </a:rPr>
              <a:t>ب</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D184A5A4-55C8-F5AD-0F15-94A538D9C8E6}"/>
              </a:ext>
            </a:extLst>
          </p:cNvPr>
          <p:cNvPicPr>
            <a:picLocks noGrp="1" noChangeAspect="1"/>
          </p:cNvPicPr>
          <p:nvPr>
            <p:ph type="pic" idx="3"/>
          </p:nvPr>
        </p:nvPicPr>
        <p:blipFill>
          <a:blip r:embed="rId8"/>
          <a:srcRect/>
          <a:stretch>
            <a:fillRect/>
          </a:stretch>
        </p:blipFill>
        <p:spPr>
          <a:xfrm>
            <a:off x="7993063" y="643654"/>
            <a:ext cx="791856" cy="791856"/>
          </a:xfrm>
        </p:spPr>
      </p:pic>
    </p:spTree>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C868BF57-7A4D-A769-E125-4E0C7C55DF8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CBDBDFAC-9E8B-89C6-F320-58BA1150728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سنتعلم كيف نكتب حرف الباب في بداية الكلمة.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تابعوا الفيديو.</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B5361429-C972-5D27-9BA9-3AE9F80F8137}"/>
              </a:ext>
            </a:extLst>
          </p:cNvPr>
          <p:cNvPicPr>
            <a:picLocks noGrp="1" noChangeAspect="1"/>
          </p:cNvPicPr>
          <p:nvPr>
            <p:ph type="pic" idx="3"/>
          </p:nvPr>
        </p:nvPicPr>
        <p:blipFill>
          <a:blip r:embed="rId5"/>
          <a:srcRect/>
          <a:stretch/>
        </p:blipFill>
        <p:spPr/>
      </p:pic>
      <p:sp>
        <p:nvSpPr>
          <p:cNvPr id="9" name="Google Shape;563;p140">
            <a:extLst>
              <a:ext uri="{FF2B5EF4-FFF2-40B4-BE49-F238E27FC236}">
                <a16:creationId xmlns:a16="http://schemas.microsoft.com/office/drawing/2014/main" id="{0CE7FAE5-B200-A241-427F-BB99CD611B1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D59EB681-121F-D228-159B-AB265FFF13C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BBAC1FAC-37E9-6BC1-09B9-100A2BDB22A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8643BAAB-086A-13F2-177E-7E99C29381E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AD1098D-5665-655F-7F23-B229BDC391C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56C031A0-6949-59A4-6356-5DBB0045F479}"/>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D38F1930-E6D6-55C6-B8FC-3E335FE5F971}"/>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ACE27EA9-B7D1-1802-DC1C-EF43FC955613}"/>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0CF2F58E-AFBB-B9EE-E9EB-CB7DE5E02902}"/>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B9F3DF9A-3CEB-313D-A1A7-7DCFEDC8D136}"/>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657BCADB-62A5-47B3-899C-9DBEF08E926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19" name="ba2 monfasil_vF">
            <a:hlinkClick r:id="" action="ppaction://media"/>
            <a:extLst>
              <a:ext uri="{FF2B5EF4-FFF2-40B4-BE49-F238E27FC236}">
                <a16:creationId xmlns:a16="http://schemas.microsoft.com/office/drawing/2014/main" id="{2855641A-77DC-2238-B05D-6EC7B097045C}"/>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12"/>
          <a:stretch>
            <a:fillRect/>
          </a:stretch>
        </p:blipFill>
        <p:spPr>
          <a:xfrm>
            <a:off x="1052513" y="2160588"/>
            <a:ext cx="7038975" cy="3959225"/>
          </a:xfrm>
        </p:spPr>
      </p:pic>
    </p:spTree>
    <p:extLst>
      <p:ext uri="{BB962C8B-B14F-4D97-AF65-F5344CB8AC3E}">
        <p14:creationId xmlns:p14="http://schemas.microsoft.com/office/powerpoint/2010/main" val="34964353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11" fill="hold"/>
                                        <p:tgtEl>
                                          <p:spTgt spid="19"/>
                                        </p:tgtEl>
                                      </p:cBhvr>
                                    </p:cmd>
                                  </p:childTnLst>
                                </p:cTn>
                              </p:par>
                            </p:childTnLst>
                          </p:cTn>
                        </p:par>
                        <p:par>
                          <p:cTn id="7" fill="hold">
                            <p:stCondLst>
                              <p:cond delay="32511"/>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9"/>
                </p:tgtEl>
              </p:cMediaNode>
            </p:video>
            <p:seq concurrent="1" nextAc="seek">
              <p:cTn id="11" restart="whenNotActive" fill="hold" evtFilter="cancelBubble" nodeType="interactiveSeq">
                <p:stCondLst>
                  <p:cond evt="onClick" delay="0">
                    <p:tgtEl>
                      <p:spTgt spid="1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A6A90085-32EB-3883-E8FC-D6D920F87AB6}"/>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99EFD11B-A2D6-F5EB-3D9A-48BF09837637}"/>
              </a:ext>
            </a:extLst>
          </p:cNvPr>
          <p:cNvSpPr txBox="1">
            <a:spLocks noGrp="1"/>
          </p:cNvSpPr>
          <p:nvPr>
            <p:ph type="title"/>
          </p:nvPr>
        </p:nvSpPr>
        <p:spPr>
          <a:xfrm>
            <a:off x="715500" y="775274"/>
            <a:ext cx="6840000"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انتبهوا، أرسم حرف الباء على الهواء. افعلوا مثلي. أكتب حرف الباء على السبورة تابعوا معي </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61475CE8-2348-3F8B-4FF6-9644FCD1B1F4}"/>
              </a:ext>
            </a:extLst>
          </p:cNvPr>
          <p:cNvSpPr/>
          <p:nvPr/>
        </p:nvSpPr>
        <p:spPr>
          <a:xfrm>
            <a:off x="2925665" y="2359741"/>
            <a:ext cx="3292670" cy="1491393"/>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4400" b="0"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Arial"/>
              </a:rPr>
              <a:t>بـــــ</a:t>
            </a:r>
            <a:endParaRPr kumimoji="0" lang="fr-MA" sz="23900" b="0" i="0" u="none" strike="noStrike" kern="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6" name="Google Shape;563;p140">
            <a:extLst>
              <a:ext uri="{FF2B5EF4-FFF2-40B4-BE49-F238E27FC236}">
                <a16:creationId xmlns:a16="http://schemas.microsoft.com/office/drawing/2014/main" id="{9251D6CE-46BE-4E82-8CAF-D33A7B4C484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80920BFC-B13C-49A2-991B-6388D07D290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8BEBC28-5FBA-4CDE-9939-4037122B24C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B6CE2AF-EDE4-4FEC-B86F-B7C98C11978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6510F4C-72B9-4779-A1CE-C5F564DE4CC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CD46BD8-3F90-477A-88CD-7EBC4574A36D}"/>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80FC22A6-294D-4D39-99D9-197B7C980A86}"/>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E59583B-B24D-42EA-BB8B-727A7F15635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CC08F00-64DA-4F52-9F4E-B4E548797AB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3DA980B-84B1-49AF-B188-B9F0DB0D67D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C8B08215-C77B-6735-5973-52205870F7CD}"/>
              </a:ext>
            </a:extLst>
          </p:cNvPr>
          <p:cNvPicPr>
            <a:picLocks noGrp="1" noChangeAspect="1"/>
          </p:cNvPicPr>
          <p:nvPr>
            <p:ph type="pic" idx="3"/>
          </p:nvPr>
        </p:nvPicPr>
        <p:blipFill>
          <a:blip r:embed="rId8"/>
          <a:srcRect/>
          <a:stretch>
            <a:fillRect/>
          </a:stretch>
        </p:blipFill>
        <p:spPr/>
      </p:pic>
    </p:spTree>
    <p:extLst>
      <p:ext uri="{BB962C8B-B14F-4D97-AF65-F5344CB8AC3E}">
        <p14:creationId xmlns:p14="http://schemas.microsoft.com/office/powerpoint/2010/main" val="154406524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467"/>
        <p:cNvGrpSpPr/>
        <p:nvPr/>
      </p:nvGrpSpPr>
      <p:grpSpPr>
        <a:xfrm>
          <a:off x="0" y="0"/>
          <a:ext cx="0" cy="0"/>
          <a:chOff x="0" y="0"/>
          <a:chExt cx="0" cy="0"/>
        </a:xfrm>
      </p:grpSpPr>
      <p:sp>
        <p:nvSpPr>
          <p:cNvPr id="2470" name="Google Shape;2470;p115"/>
          <p:cNvSpPr txBox="1">
            <a:spLocks noGrp="1"/>
          </p:cNvSpPr>
          <p:nvPr>
            <p:ph type="title"/>
          </p:nvPr>
        </p:nvSpPr>
        <p:spPr>
          <a:xfrm>
            <a:off x="707190" y="756000"/>
            <a:ext cx="6840000" cy="612000"/>
          </a:xfrm>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الآن اكتبوا على الألواح حرف الباء في بداية الكلمة. ارفعوا الألواح – صححوا </a:t>
            </a:r>
            <a:endParaRPr sz="2400" b="1" dirty="0">
              <a:solidFill>
                <a:schemeClr val="bg1">
                  <a:lumMod val="50000"/>
                </a:schemeClr>
              </a:solidFill>
            </a:endParaRPr>
          </a:p>
        </p:txBody>
      </p:sp>
      <p:pic>
        <p:nvPicPr>
          <p:cNvPr id="6" name="Espace réservé pour une image  5" descr="Une image contenant habits, Animation, Dessin animé, dessin humoristique&#10;&#10;Le contenu généré par l’IA peut être incorrect.">
            <a:extLst>
              <a:ext uri="{FF2B5EF4-FFF2-40B4-BE49-F238E27FC236}">
                <a16:creationId xmlns:a16="http://schemas.microsoft.com/office/drawing/2014/main" id="{7F3FF5C8-816A-C476-4D4F-CD39A010062B}"/>
              </a:ext>
            </a:extLst>
          </p:cNvPr>
          <p:cNvPicPr>
            <a:picLocks noGrp="1" noChangeAspect="1"/>
          </p:cNvPicPr>
          <p:nvPr>
            <p:ph type="pic" idx="3"/>
          </p:nvPr>
        </p:nvPicPr>
        <p:blipFill>
          <a:blip r:embed="rId3"/>
          <a:srcRect/>
          <a:stretch>
            <a:fillRect/>
          </a:stretch>
        </p:blipFill>
        <p:spPr>
          <a:xfrm>
            <a:off x="7960105" y="719856"/>
            <a:ext cx="792000" cy="792000"/>
          </a:xfrm>
        </p:spPr>
      </p:pic>
      <p:sp>
        <p:nvSpPr>
          <p:cNvPr id="7" name="Google Shape;563;p140">
            <a:extLst>
              <a:ext uri="{FF2B5EF4-FFF2-40B4-BE49-F238E27FC236}">
                <a16:creationId xmlns:a16="http://schemas.microsoft.com/office/drawing/2014/main" id="{7FB537AF-6AE1-4C2E-8508-EDB202F95F8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4;p140">
            <a:extLst>
              <a:ext uri="{FF2B5EF4-FFF2-40B4-BE49-F238E27FC236}">
                <a16:creationId xmlns:a16="http://schemas.microsoft.com/office/drawing/2014/main" id="{990934EC-8DE0-4AF2-99FE-E300BA08050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5;p140">
            <a:extLst>
              <a:ext uri="{FF2B5EF4-FFF2-40B4-BE49-F238E27FC236}">
                <a16:creationId xmlns:a16="http://schemas.microsoft.com/office/drawing/2014/main" id="{9DF06299-B304-4C6F-B43A-B85BB60ED80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6;p140">
            <a:extLst>
              <a:ext uri="{FF2B5EF4-FFF2-40B4-BE49-F238E27FC236}">
                <a16:creationId xmlns:a16="http://schemas.microsoft.com/office/drawing/2014/main" id="{05A7D1DE-C094-437D-8C9B-1871CF0DA96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7;p140">
            <a:extLst>
              <a:ext uri="{FF2B5EF4-FFF2-40B4-BE49-F238E27FC236}">
                <a16:creationId xmlns:a16="http://schemas.microsoft.com/office/drawing/2014/main" id="{07DE4026-4ACD-4540-BC75-FA804D98E0F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2" name="Google Shape;568;p140">
            <a:extLst>
              <a:ext uri="{FF2B5EF4-FFF2-40B4-BE49-F238E27FC236}">
                <a16:creationId xmlns:a16="http://schemas.microsoft.com/office/drawing/2014/main" id="{12ADE992-F7F2-4F29-86E0-FF31FBD18F0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EEF9F5E0-312A-4181-9AED-AFDEEBB0C2EB}"/>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78076783-D775-4331-B36B-8004F112EE42}"/>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2D6BD1B1-5E70-41D5-8272-867FDB5CC5E4}"/>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498E629E-E5D6-492B-89FB-1D229BF1430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636C8C8C-0F64-C6BE-CD52-BBDD360C403C}"/>
              </a:ext>
            </a:extLst>
          </p:cNvPr>
          <p:cNvPicPr>
            <a:picLocks noChangeAspect="1"/>
          </p:cNvPicPr>
          <p:nvPr/>
        </p:nvPicPr>
        <p:blipFill>
          <a:blip r:embed="rId9"/>
          <a:stretch>
            <a:fillRect/>
          </a:stretch>
        </p:blipFill>
        <p:spPr>
          <a:xfrm>
            <a:off x="2523566" y="2102606"/>
            <a:ext cx="4096867" cy="3603048"/>
          </a:xfrm>
          <a:prstGeom prst="rect">
            <a:avLst/>
          </a:prstGeom>
        </p:spPr>
      </p:pic>
    </p:spTree>
    <p:extLst>
      <p:ext uri="{BB962C8B-B14F-4D97-AF65-F5344CB8AC3E}">
        <p14:creationId xmlns:p14="http://schemas.microsoft.com/office/powerpoint/2010/main" val="2009872927"/>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450"/>
        <p:cNvGrpSpPr/>
        <p:nvPr/>
      </p:nvGrpSpPr>
      <p:grpSpPr>
        <a:xfrm>
          <a:off x="0" y="0"/>
          <a:ext cx="0" cy="0"/>
          <a:chOff x="0" y="0"/>
          <a:chExt cx="0" cy="0"/>
        </a:xfrm>
      </p:grpSpPr>
      <p:sp>
        <p:nvSpPr>
          <p:cNvPr id="2452" name="Google Shape;2452;p11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الآن سنتعلم كيف نكتب حرف الباء في وسط الكلمة. تابعوا جيدا.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Ba2 motasil">
            <a:hlinkClick r:id="" action="ppaction://media"/>
            <a:extLst>
              <a:ext uri="{FF2B5EF4-FFF2-40B4-BE49-F238E27FC236}">
                <a16:creationId xmlns:a16="http://schemas.microsoft.com/office/drawing/2014/main" id="{A1830FFA-A737-4929-A2D6-9D81EEE849FD}"/>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p:spPr>
      </p:pic>
      <p:pic>
        <p:nvPicPr>
          <p:cNvPr id="8" name="Espace réservé pour une image  4">
            <a:extLst>
              <a:ext uri="{FF2B5EF4-FFF2-40B4-BE49-F238E27FC236}">
                <a16:creationId xmlns:a16="http://schemas.microsoft.com/office/drawing/2014/main" id="{04E9A9CF-9844-07A7-81BC-50B6BE7DF0C4}"/>
              </a:ext>
            </a:extLst>
          </p:cNvPr>
          <p:cNvPicPr>
            <a:picLocks noGrp="1" noChangeAspect="1"/>
          </p:cNvPicPr>
          <p:nvPr>
            <p:ph type="pic" idx="3"/>
          </p:nvPr>
        </p:nvPicPr>
        <p:blipFill>
          <a:blip r:embed="rId6"/>
          <a:srcRect/>
          <a:stretch/>
        </p:blipFill>
        <p:spPr/>
      </p:pic>
      <p:sp>
        <p:nvSpPr>
          <p:cNvPr id="9" name="Google Shape;563;p140">
            <a:extLst>
              <a:ext uri="{FF2B5EF4-FFF2-40B4-BE49-F238E27FC236}">
                <a16:creationId xmlns:a16="http://schemas.microsoft.com/office/drawing/2014/main" id="{D1CD5EC4-B9A9-4685-8560-761487C1604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D2010528-ADA1-4395-9E30-A83A47FFEE5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713BC21D-0C11-4355-AD21-CB9B26D19FD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0C14A275-2FD8-4254-B024-AD80A5BF05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7C1B37E0-24E1-47C0-86A5-C769568DFAB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E0885224-A9CF-451C-8560-C2B1CB3E2A15}"/>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B26AA100-7438-45A9-BA8B-B607F9A8400E}"/>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A4C6C01D-AFC6-4C9C-A22A-1CF67D99385B}"/>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6EB6297C-FE75-481B-8942-166D28962C58}"/>
              </a:ext>
            </a:extLst>
          </p:cNvPr>
          <p:cNvPicPr preferRelativeResize="0"/>
          <p:nvPr/>
        </p:nvPicPr>
        <p:blipFill rotWithShape="1">
          <a:blip r:embed="rId10">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139E6992-28E2-4D9C-B68C-F771A9179511}"/>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A8ED09F9-9570-C45F-0387-D3B4627088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Tree>
    <p:extLst>
      <p:ext uri="{BB962C8B-B14F-4D97-AF65-F5344CB8AC3E}">
        <p14:creationId xmlns:p14="http://schemas.microsoft.com/office/powerpoint/2010/main" val="330424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43" fill="hold"/>
                                        <p:tgtEl>
                                          <p:spTgt spid="5"/>
                                        </p:tgtEl>
                                      </p:cBhvr>
                                    </p:cmd>
                                  </p:childTnLst>
                                </p:cTn>
                              </p:par>
                            </p:childTnLst>
                          </p:cTn>
                        </p:par>
                        <p:par>
                          <p:cTn id="7" fill="hold">
                            <p:stCondLst>
                              <p:cond delay="3174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492"/>
        <p:cNvGrpSpPr/>
        <p:nvPr/>
      </p:nvGrpSpPr>
      <p:grpSpPr>
        <a:xfrm>
          <a:off x="0" y="0"/>
          <a:ext cx="0" cy="0"/>
          <a:chOff x="0" y="0"/>
          <a:chExt cx="0" cy="0"/>
        </a:xfrm>
      </p:grpSpPr>
      <p:sp>
        <p:nvSpPr>
          <p:cNvPr id="2495" name="Google Shape;2495;p1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اكتبوا على الألواح حرف الباء في وسط الكلمة.</a:t>
            </a:r>
            <a:endParaRPr sz="2400" b="1" dirty="0">
              <a:solidFill>
                <a:schemeClr val="bg1">
                  <a:lumMod val="50000"/>
                </a:schemeClr>
              </a:solidFill>
            </a:endParaRPr>
          </a:p>
        </p:txBody>
      </p:sp>
      <p:pic>
        <p:nvPicPr>
          <p:cNvPr id="5" name="Espace réservé pour une image  5" descr="Une image contenant habits, Animation, Dessin animé, dessin humoristique&#10;&#10;Le contenu généré par l’IA peut être incorrect.">
            <a:extLst>
              <a:ext uri="{FF2B5EF4-FFF2-40B4-BE49-F238E27FC236}">
                <a16:creationId xmlns:a16="http://schemas.microsoft.com/office/drawing/2014/main" id="{72B3CFFA-3CC0-F034-2F40-9653B1AA41DC}"/>
              </a:ext>
            </a:extLst>
          </p:cNvPr>
          <p:cNvPicPr>
            <a:picLocks noChangeAspect="1"/>
          </p:cNvPicPr>
          <p:nvPr/>
        </p:nvPicPr>
        <p:blipFill>
          <a:blip r:embed="rId3"/>
          <a:srcRect/>
          <a:stretch>
            <a:fillRect/>
          </a:stretch>
        </p:blipFill>
        <p:spPr>
          <a:xfrm>
            <a:off x="7959600" y="648000"/>
            <a:ext cx="792000" cy="792000"/>
          </a:xfrm>
          <a:prstGeom prst="rect">
            <a:avLst/>
          </a:prstGeom>
          <a:noFill/>
          <a:ln>
            <a:noFill/>
          </a:ln>
        </p:spPr>
      </p:pic>
      <p:sp>
        <p:nvSpPr>
          <p:cNvPr id="7" name="Google Shape;563;p140">
            <a:extLst>
              <a:ext uri="{FF2B5EF4-FFF2-40B4-BE49-F238E27FC236}">
                <a16:creationId xmlns:a16="http://schemas.microsoft.com/office/drawing/2014/main" id="{B900FB9E-34CD-45AE-B106-0A2582A0167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4;p140">
            <a:extLst>
              <a:ext uri="{FF2B5EF4-FFF2-40B4-BE49-F238E27FC236}">
                <a16:creationId xmlns:a16="http://schemas.microsoft.com/office/drawing/2014/main" id="{F8DD2280-F57C-4F41-89D1-7FDBDCFCECE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5;p140">
            <a:extLst>
              <a:ext uri="{FF2B5EF4-FFF2-40B4-BE49-F238E27FC236}">
                <a16:creationId xmlns:a16="http://schemas.microsoft.com/office/drawing/2014/main" id="{D8455B0D-BB73-4C1F-B41E-160691F1948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6;p140">
            <a:extLst>
              <a:ext uri="{FF2B5EF4-FFF2-40B4-BE49-F238E27FC236}">
                <a16:creationId xmlns:a16="http://schemas.microsoft.com/office/drawing/2014/main" id="{0D1586E3-9972-481C-A654-A5414F480F7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7;p140">
            <a:extLst>
              <a:ext uri="{FF2B5EF4-FFF2-40B4-BE49-F238E27FC236}">
                <a16:creationId xmlns:a16="http://schemas.microsoft.com/office/drawing/2014/main" id="{477B372D-CA1C-42E5-A9B9-F91E4C8998A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2" name="Google Shape;568;p140">
            <a:extLst>
              <a:ext uri="{FF2B5EF4-FFF2-40B4-BE49-F238E27FC236}">
                <a16:creationId xmlns:a16="http://schemas.microsoft.com/office/drawing/2014/main" id="{450E98E4-24C5-49C0-AB7E-26D8F5C27720}"/>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FD86AA1D-25C4-4DE4-A25C-C90F81360D5B}"/>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A7FC0AC7-A405-4A0F-8DDA-01E003AAA50B}"/>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D5251722-03FF-40BF-9D27-CBDBD798DFE4}"/>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E0073019-A236-4246-8010-BCEACFF171AA}"/>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0F85A0D8-F79A-B118-8C6E-DC387E01EC37}"/>
              </a:ext>
            </a:extLst>
          </p:cNvPr>
          <p:cNvPicPr>
            <a:picLocks noChangeAspect="1"/>
          </p:cNvPicPr>
          <p:nvPr/>
        </p:nvPicPr>
        <p:blipFill>
          <a:blip r:embed="rId9"/>
          <a:stretch>
            <a:fillRect/>
          </a:stretch>
        </p:blipFill>
        <p:spPr>
          <a:xfrm>
            <a:off x="2586654" y="2208221"/>
            <a:ext cx="4096867" cy="3346994"/>
          </a:xfrm>
          <a:prstGeom prst="rect">
            <a:avLst/>
          </a:prstGeom>
        </p:spPr>
      </p:pic>
    </p:spTree>
    <p:extLst>
      <p:ext uri="{BB962C8B-B14F-4D97-AF65-F5344CB8AC3E}">
        <p14:creationId xmlns:p14="http://schemas.microsoft.com/office/powerpoint/2010/main" val="669311579"/>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3892925-4387-F8A6-260B-DD718148362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49FE592-5218-04E1-E865-96CCBB2DBE3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الآن سنتعلم كيف نكتب حرف الباء في آخر الكلمة. تابعوا جيدا.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 </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ba2 akhir kalima monfasila">
            <a:hlinkClick r:id="" action="ppaction://media"/>
            <a:extLst>
              <a:ext uri="{FF2B5EF4-FFF2-40B4-BE49-F238E27FC236}">
                <a16:creationId xmlns:a16="http://schemas.microsoft.com/office/drawing/2014/main" id="{58E972F2-370D-C8C6-79E6-FC555F41FA72}"/>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p:spPr>
      </p:pic>
      <p:pic>
        <p:nvPicPr>
          <p:cNvPr id="8" name="Espace réservé pour une image  4">
            <a:extLst>
              <a:ext uri="{FF2B5EF4-FFF2-40B4-BE49-F238E27FC236}">
                <a16:creationId xmlns:a16="http://schemas.microsoft.com/office/drawing/2014/main" id="{36CFFDBB-3B44-6BA8-9A19-63163CBDE99F}"/>
              </a:ext>
            </a:extLst>
          </p:cNvPr>
          <p:cNvPicPr>
            <a:picLocks noGrp="1" noChangeAspect="1"/>
          </p:cNvPicPr>
          <p:nvPr>
            <p:ph type="pic" idx="3"/>
          </p:nvPr>
        </p:nvPicPr>
        <p:blipFill>
          <a:blip r:embed="rId6"/>
          <a:srcRect/>
          <a:stretch/>
        </p:blipFill>
        <p:spPr/>
      </p:pic>
      <p:sp>
        <p:nvSpPr>
          <p:cNvPr id="9" name="Google Shape;563;p140">
            <a:extLst>
              <a:ext uri="{FF2B5EF4-FFF2-40B4-BE49-F238E27FC236}">
                <a16:creationId xmlns:a16="http://schemas.microsoft.com/office/drawing/2014/main" id="{368666EB-7E20-933A-4B26-9F43657B493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682A9C63-F753-CA7C-106F-69D37669EA2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326436CA-DDE8-AF3E-68BD-6DB4309CD55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C1D82186-AF1D-D839-1746-2A1EF30C682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6D64E313-F749-5473-74A8-1F062B28B49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951A4023-5669-FA8C-E6FC-2EDCEA39AD76}"/>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CA1F13C8-9D6C-148E-0A19-E73795E42B8D}"/>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BB376832-2098-7E94-DDE2-C6C198B980AC}"/>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82E6D33A-0B92-8D45-BAF0-6AA14A491D25}"/>
              </a:ext>
            </a:extLst>
          </p:cNvPr>
          <p:cNvPicPr preferRelativeResize="0"/>
          <p:nvPr/>
        </p:nvPicPr>
        <p:blipFill rotWithShape="1">
          <a:blip r:embed="rId10">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4421949E-2DA0-BD94-AEE1-3EEE4E7C21D9}"/>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71C2371B-6F2C-5A35-E1E9-91D7D26225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spTree>
    <p:extLst>
      <p:ext uri="{BB962C8B-B14F-4D97-AF65-F5344CB8AC3E}">
        <p14:creationId xmlns:p14="http://schemas.microsoft.com/office/powerpoint/2010/main" val="5963297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61" fill="hold"/>
                                        <p:tgtEl>
                                          <p:spTgt spid="5"/>
                                        </p:tgtEl>
                                      </p:cBhvr>
                                    </p:cmd>
                                  </p:childTnLst>
                                </p:cTn>
                              </p:par>
                            </p:childTnLst>
                          </p:cTn>
                        </p:par>
                        <p:par>
                          <p:cTn id="7" fill="hold">
                            <p:stCondLst>
                              <p:cond delay="45461"/>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492">
          <a:extLst>
            <a:ext uri="{FF2B5EF4-FFF2-40B4-BE49-F238E27FC236}">
              <a16:creationId xmlns:a16="http://schemas.microsoft.com/office/drawing/2014/main" id="{B45648DA-399C-3FE6-F73B-60A5CFCD81A8}"/>
            </a:ext>
          </a:extLst>
        </p:cNvPr>
        <p:cNvGrpSpPr/>
        <p:nvPr/>
      </p:nvGrpSpPr>
      <p:grpSpPr>
        <a:xfrm>
          <a:off x="0" y="0"/>
          <a:ext cx="0" cy="0"/>
          <a:chOff x="0" y="0"/>
          <a:chExt cx="0" cy="0"/>
        </a:xfrm>
      </p:grpSpPr>
      <p:sp>
        <p:nvSpPr>
          <p:cNvPr id="2495" name="Google Shape;2495;p118">
            <a:extLst>
              <a:ext uri="{FF2B5EF4-FFF2-40B4-BE49-F238E27FC236}">
                <a16:creationId xmlns:a16="http://schemas.microsoft.com/office/drawing/2014/main" id="{37A5879E-85DA-BB57-3252-76FC120A753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اكتبوا على الألواح حرف الباء في آخر الكلمة.</a:t>
            </a:r>
            <a:endParaRPr sz="2400" b="1" dirty="0">
              <a:solidFill>
                <a:schemeClr val="bg1">
                  <a:lumMod val="50000"/>
                </a:schemeClr>
              </a:solidFill>
            </a:endParaRPr>
          </a:p>
        </p:txBody>
      </p:sp>
      <p:pic>
        <p:nvPicPr>
          <p:cNvPr id="5" name="Espace réservé pour une image  5" descr="Une image contenant habits, Animation, Dessin animé, dessin humoristique&#10;&#10;Le contenu généré par l’IA peut être incorrect.">
            <a:extLst>
              <a:ext uri="{FF2B5EF4-FFF2-40B4-BE49-F238E27FC236}">
                <a16:creationId xmlns:a16="http://schemas.microsoft.com/office/drawing/2014/main" id="{B3B4E124-556C-618C-617A-01897D8FC9AA}"/>
              </a:ext>
            </a:extLst>
          </p:cNvPr>
          <p:cNvPicPr>
            <a:picLocks noChangeAspect="1"/>
          </p:cNvPicPr>
          <p:nvPr/>
        </p:nvPicPr>
        <p:blipFill>
          <a:blip r:embed="rId3"/>
          <a:srcRect/>
          <a:stretch>
            <a:fillRect/>
          </a:stretch>
        </p:blipFill>
        <p:spPr>
          <a:xfrm>
            <a:off x="7959600" y="648000"/>
            <a:ext cx="792000" cy="792000"/>
          </a:xfrm>
          <a:prstGeom prst="rect">
            <a:avLst/>
          </a:prstGeom>
          <a:noFill/>
          <a:ln>
            <a:noFill/>
          </a:ln>
        </p:spPr>
      </p:pic>
      <p:sp>
        <p:nvSpPr>
          <p:cNvPr id="7" name="Google Shape;563;p140">
            <a:extLst>
              <a:ext uri="{FF2B5EF4-FFF2-40B4-BE49-F238E27FC236}">
                <a16:creationId xmlns:a16="http://schemas.microsoft.com/office/drawing/2014/main" id="{EFAAE1FA-B5C5-D073-BF98-C70494BE844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lang="ar-MA"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4;p140">
            <a:extLst>
              <a:ext uri="{FF2B5EF4-FFF2-40B4-BE49-F238E27FC236}">
                <a16:creationId xmlns:a16="http://schemas.microsoft.com/office/drawing/2014/main" id="{B1A69EBE-C8F1-2BB7-F26E-46828E423BC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5;p140">
            <a:extLst>
              <a:ext uri="{FF2B5EF4-FFF2-40B4-BE49-F238E27FC236}">
                <a16:creationId xmlns:a16="http://schemas.microsoft.com/office/drawing/2014/main" id="{BCFF79FA-AE09-47F8-DD59-0C21F3E4A5C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6;p140">
            <a:extLst>
              <a:ext uri="{FF2B5EF4-FFF2-40B4-BE49-F238E27FC236}">
                <a16:creationId xmlns:a16="http://schemas.microsoft.com/office/drawing/2014/main" id="{B8B90725-1E91-2465-D6B0-22D16D28B55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7;p140">
            <a:extLst>
              <a:ext uri="{FF2B5EF4-FFF2-40B4-BE49-F238E27FC236}">
                <a16:creationId xmlns:a16="http://schemas.microsoft.com/office/drawing/2014/main" id="{8F447CDE-F146-DB72-A2FE-D57AE94AEC9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2" name="Google Shape;568;p140">
            <a:extLst>
              <a:ext uri="{FF2B5EF4-FFF2-40B4-BE49-F238E27FC236}">
                <a16:creationId xmlns:a16="http://schemas.microsoft.com/office/drawing/2014/main" id="{D0F2B41F-2A03-627B-7C10-511B42C5A66B}"/>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569;p140">
            <a:extLst>
              <a:ext uri="{FF2B5EF4-FFF2-40B4-BE49-F238E27FC236}">
                <a16:creationId xmlns:a16="http://schemas.microsoft.com/office/drawing/2014/main" id="{3C67693D-1DCB-1009-C895-8E87FEDFE867}"/>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14" name="Google Shape;570;p140">
            <a:extLst>
              <a:ext uri="{FF2B5EF4-FFF2-40B4-BE49-F238E27FC236}">
                <a16:creationId xmlns:a16="http://schemas.microsoft.com/office/drawing/2014/main" id="{6AA415F7-AFFC-30B0-FD35-2CD814B9A4FC}"/>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15" name="Google Shape;571;p140">
            <a:extLst>
              <a:ext uri="{FF2B5EF4-FFF2-40B4-BE49-F238E27FC236}">
                <a16:creationId xmlns:a16="http://schemas.microsoft.com/office/drawing/2014/main" id="{0F9560A9-B2E4-5B2E-6280-C69B81F6F66C}"/>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16" name="Google Shape;572;p140">
            <a:extLst>
              <a:ext uri="{FF2B5EF4-FFF2-40B4-BE49-F238E27FC236}">
                <a16:creationId xmlns:a16="http://schemas.microsoft.com/office/drawing/2014/main" id="{93BCD62C-C6F9-2212-C98B-8D88D1C640C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5A8795C7-C460-EF7E-5E05-DBB7207AC012}"/>
              </a:ext>
            </a:extLst>
          </p:cNvPr>
          <p:cNvPicPr>
            <a:picLocks noChangeAspect="1"/>
          </p:cNvPicPr>
          <p:nvPr/>
        </p:nvPicPr>
        <p:blipFill>
          <a:blip r:embed="rId9"/>
          <a:stretch>
            <a:fillRect/>
          </a:stretch>
        </p:blipFill>
        <p:spPr>
          <a:xfrm>
            <a:off x="2586654" y="1995222"/>
            <a:ext cx="4096867" cy="3279932"/>
          </a:xfrm>
          <a:prstGeom prst="rect">
            <a:avLst/>
          </a:prstGeom>
        </p:spPr>
      </p:pic>
    </p:spTree>
    <p:extLst>
      <p:ext uri="{BB962C8B-B14F-4D97-AF65-F5344CB8AC3E}">
        <p14:creationId xmlns:p14="http://schemas.microsoft.com/office/powerpoint/2010/main" val="201931524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725506" y="719856"/>
            <a:ext cx="6840000" cy="680273"/>
          </a:xfrm>
        </p:spPr>
        <p:txBody>
          <a:bodyPr>
            <a:noAutofit/>
          </a:bodyPr>
          <a:lstStyle/>
          <a:p>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الآن سنتعلم كيف نقرأ حرف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الباء</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مع الحركات القصيرة</a:t>
            </a:r>
            <a:r>
              <a:rPr lang="fr-FR"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والطويلة - </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انتبهوا جيدا</a:t>
            </a:r>
            <a:r>
              <a:rPr lang="ar-AE"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21" name="Espace réservé pour une image  20" descr="Une image contenant capture d’écran, Rectangle, carré&#10;&#10;Le contenu généré par l’IA peut être incorrect.">
            <a:extLst>
              <a:ext uri="{FF2B5EF4-FFF2-40B4-BE49-F238E27FC236}">
                <a16:creationId xmlns:a16="http://schemas.microsoft.com/office/drawing/2014/main" id="{F1871925-74F1-9A31-F2CC-8B63685C3450}"/>
              </a:ext>
            </a:extLst>
          </p:cNvPr>
          <p:cNvPicPr>
            <a:picLocks noGrp="1" noChangeAspect="1"/>
          </p:cNvPicPr>
          <p:nvPr>
            <p:ph type="pic" sz="quarter" idx="14"/>
          </p:nvPr>
        </p:nvPicPr>
        <p:blipFill rotWithShape="1">
          <a:blip r:embed="rId2"/>
          <a:srcRect l="-25000" r="-25000"/>
          <a:stretch>
            <a:fillRect/>
          </a:stretch>
        </p:blipFill>
        <p:spPr/>
      </p:pic>
      <p:sp>
        <p:nvSpPr>
          <p:cNvPr id="3" name="Rectangle 2">
            <a:extLst>
              <a:ext uri="{FF2B5EF4-FFF2-40B4-BE49-F238E27FC236}">
                <a16:creationId xmlns:a16="http://schemas.microsoft.com/office/drawing/2014/main" id="{ED3FDDDE-FCE1-9315-90B9-E1BB372F60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BFC8E1C-7A7E-1AD2-CCC0-8047F753D7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8B23C8A0-CE20-93A7-A95D-1D9DBE2F959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AB2DBCA4-6786-A4B7-9EFE-6B4A67E06E7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5DFAF326-B811-421D-6A1F-D2A2192E34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6487C29C-E57C-41C7-67FD-19509D3894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D86A3D96-2E64-B65E-AC96-65806A142EF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5142EF86-14CB-FADD-B1D8-1629115D19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8E4B28A-E56A-69C3-93A3-F9775453CAD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70F8C8AB-13ED-AB0B-9554-B956C8EE4AA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Google Shape;1697;p99">
            <a:extLst>
              <a:ext uri="{FF2B5EF4-FFF2-40B4-BE49-F238E27FC236}">
                <a16:creationId xmlns:a16="http://schemas.microsoft.com/office/drawing/2014/main" id="{3223925C-4EEF-9265-6756-27E5EA2FAD87}"/>
              </a:ext>
            </a:extLst>
          </p:cNvPr>
          <p:cNvSpPr txBox="1"/>
          <p:nvPr/>
        </p:nvSpPr>
        <p:spPr>
          <a:xfrm>
            <a:off x="3782232" y="2575714"/>
            <a:ext cx="557213" cy="2215951"/>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MA" sz="13800" b="1" i="0" u="none" strike="noStrike" kern="120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rPr>
              <a:t>ب</a:t>
            </a:r>
            <a:endParaRPr kumimoji="0" sz="6000" b="1" i="0" u="none" strike="noStrike" kern="120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8"/>
          <a:srcRect/>
          <a:stretch>
            <a:fillRect/>
          </a:stretch>
        </p:blipFill>
        <p:spPr>
          <a:xfrm>
            <a:off x="7960105" y="719856"/>
            <a:ext cx="792000" cy="792000"/>
          </a:xfrm>
          <a:prstGeom prst="rect">
            <a:avLst/>
          </a:prstGeom>
        </p:spPr>
      </p:pic>
    </p:spTree>
    <p:extLst>
      <p:ext uri="{BB962C8B-B14F-4D97-AF65-F5344CB8AC3E}">
        <p14:creationId xmlns:p14="http://schemas.microsoft.com/office/powerpoint/2010/main" val="15699667"/>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FE3F-94E7-1C63-DD6C-F33FE06DF100}"/>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D596269-2610-4AF3-2826-622A58F447AC}"/>
              </a:ext>
            </a:extLst>
          </p:cNvPr>
          <p:cNvSpPr txBox="1"/>
          <p:nvPr/>
        </p:nvSpPr>
        <p:spPr>
          <a:xfrm>
            <a:off x="-169961" y="778071"/>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 مع الإشارة بحركات اليد </a:t>
            </a:r>
            <a:endParaRPr kumimoji="0" lang="ar-MA" sz="2400" b="1" i="1"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B1CF17A4-F53B-461E-FBAF-A05FC6A5073A}"/>
              </a:ext>
            </a:extLst>
          </p:cNvPr>
          <p:cNvPicPr>
            <a:picLocks noGrp="1" noChangeAspect="1"/>
          </p:cNvPicPr>
          <p:nvPr>
            <p:ph type="pic" sz="quarter" idx="12"/>
          </p:nvPr>
        </p:nvPicPr>
        <p:blipFill>
          <a:blip r:embed="rId2"/>
          <a:srcRect/>
          <a:stretch>
            <a:fillRect/>
          </a:stretch>
        </p:blipFill>
        <p:spPr/>
      </p:pic>
      <p:grpSp>
        <p:nvGrpSpPr>
          <p:cNvPr id="2" name="Groupe 1">
            <a:extLst>
              <a:ext uri="{FF2B5EF4-FFF2-40B4-BE49-F238E27FC236}">
                <a16:creationId xmlns:a16="http://schemas.microsoft.com/office/drawing/2014/main" id="{3E24020B-403A-C613-8299-073958B36218}"/>
              </a:ext>
            </a:extLst>
          </p:cNvPr>
          <p:cNvGrpSpPr/>
          <p:nvPr/>
        </p:nvGrpSpPr>
        <p:grpSpPr>
          <a:xfrm>
            <a:off x="2605466" y="2084440"/>
            <a:ext cx="4640907" cy="3603336"/>
            <a:chOff x="2808836" y="2522410"/>
            <a:chExt cx="4181369" cy="3165365"/>
          </a:xfrm>
        </p:grpSpPr>
        <p:sp>
          <p:nvSpPr>
            <p:cNvPr id="15" name="Rectangle : coins arrondis 14">
              <a:extLst>
                <a:ext uri="{FF2B5EF4-FFF2-40B4-BE49-F238E27FC236}">
                  <a16:creationId xmlns:a16="http://schemas.microsoft.com/office/drawing/2014/main" id="{29DB9D5E-11BE-EA58-48BF-8E1883BD3A60}"/>
                </a:ext>
              </a:extLst>
            </p:cNvPr>
            <p:cNvSpPr/>
            <p:nvPr/>
          </p:nvSpPr>
          <p:spPr>
            <a:xfrm>
              <a:off x="6450412" y="370986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a:t>
              </a:r>
              <a:endParaRPr lang="fr-FR" sz="5400" b="1" dirty="0">
                <a:solidFill>
                  <a:srgbClr val="424D7C"/>
                </a:solidFill>
                <a:latin typeface="Microsoft Uighur" panose="02000000000000000000" pitchFamily="2" charset="-78"/>
              </a:endParaRPr>
            </a:p>
          </p:txBody>
        </p:sp>
        <p:sp>
          <p:nvSpPr>
            <p:cNvPr id="17" name="Rectangle : coins arrondis 16">
              <a:extLst>
                <a:ext uri="{FF2B5EF4-FFF2-40B4-BE49-F238E27FC236}">
                  <a16:creationId xmlns:a16="http://schemas.microsoft.com/office/drawing/2014/main" id="{0B9E4D1A-7392-E557-7581-7C7D9642F537}"/>
                </a:ext>
              </a:extLst>
            </p:cNvPr>
            <p:cNvSpPr/>
            <p:nvPr/>
          </p:nvSpPr>
          <p:spPr>
            <a:xfrm>
              <a:off x="4637317"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01AE28E3-CD92-669E-9DF6-F6620E5946BE}"/>
                </a:ext>
              </a:extLst>
            </p:cNvPr>
            <p:cNvSpPr/>
            <p:nvPr/>
          </p:nvSpPr>
          <p:spPr>
            <a:xfrm>
              <a:off x="2808836"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FR" sz="5400" b="1" dirty="0">
                <a:solidFill>
                  <a:srgbClr val="424D7C"/>
                </a:solidFill>
                <a:latin typeface="Microsoft Uighur" panose="02000000000000000000" pitchFamily="2" charset="-78"/>
              </a:endParaRPr>
            </a:p>
          </p:txBody>
        </p:sp>
        <p:sp>
          <p:nvSpPr>
            <p:cNvPr id="19" name="Rectangle : coins arrondis 18">
              <a:extLst>
                <a:ext uri="{FF2B5EF4-FFF2-40B4-BE49-F238E27FC236}">
                  <a16:creationId xmlns:a16="http://schemas.microsoft.com/office/drawing/2014/main" id="{FCD3E109-EE47-9D5C-C7C2-6F327ED0CD5A}"/>
                </a:ext>
              </a:extLst>
            </p:cNvPr>
            <p:cNvSpPr/>
            <p:nvPr/>
          </p:nvSpPr>
          <p:spPr>
            <a:xfrm>
              <a:off x="4637317"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20" name="Rectangle : coins arrondis 19">
              <a:extLst>
                <a:ext uri="{FF2B5EF4-FFF2-40B4-BE49-F238E27FC236}">
                  <a16:creationId xmlns:a16="http://schemas.microsoft.com/office/drawing/2014/main" id="{653823F2-5BE7-D230-D5FF-88F5B9B6E927}"/>
                </a:ext>
              </a:extLst>
            </p:cNvPr>
            <p:cNvSpPr/>
            <p:nvPr/>
          </p:nvSpPr>
          <p:spPr>
            <a:xfrm>
              <a:off x="2808836"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FR" sz="5400" b="1" dirty="0">
                <a:solidFill>
                  <a:srgbClr val="424D7C"/>
                </a:solidFill>
                <a:latin typeface="Microsoft Uighur" panose="02000000000000000000" pitchFamily="2" charset="-78"/>
              </a:endParaRPr>
            </a:p>
          </p:txBody>
        </p:sp>
        <p:sp>
          <p:nvSpPr>
            <p:cNvPr id="21" name="Rectangle : coins arrondis 20">
              <a:extLst>
                <a:ext uri="{FF2B5EF4-FFF2-40B4-BE49-F238E27FC236}">
                  <a16:creationId xmlns:a16="http://schemas.microsoft.com/office/drawing/2014/main" id="{56F46F75-0541-22E4-89FA-E29269915A71}"/>
                </a:ext>
              </a:extLst>
            </p:cNvPr>
            <p:cNvSpPr/>
            <p:nvPr/>
          </p:nvSpPr>
          <p:spPr>
            <a:xfrm>
              <a:off x="4637317"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22" name="Rectangle : coins arrondis 21">
              <a:extLst>
                <a:ext uri="{FF2B5EF4-FFF2-40B4-BE49-F238E27FC236}">
                  <a16:creationId xmlns:a16="http://schemas.microsoft.com/office/drawing/2014/main" id="{88493495-715C-0847-8762-8B0CECFE6EFE}"/>
                </a:ext>
              </a:extLst>
            </p:cNvPr>
            <p:cNvSpPr/>
            <p:nvPr/>
          </p:nvSpPr>
          <p:spPr>
            <a:xfrm>
              <a:off x="2808836"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a:t>
              </a:r>
              <a:endParaRPr lang="fr-FR" sz="5400" b="1" dirty="0">
                <a:solidFill>
                  <a:srgbClr val="424D7C"/>
                </a:solidFill>
                <a:latin typeface="Microsoft Uighur" panose="02000000000000000000" pitchFamily="2" charset="-78"/>
              </a:endParaRPr>
            </a:p>
          </p:txBody>
        </p:sp>
        <p:sp>
          <p:nvSpPr>
            <p:cNvPr id="23" name="Rectangle : coins arrondis 22">
              <a:extLst>
                <a:ext uri="{FF2B5EF4-FFF2-40B4-BE49-F238E27FC236}">
                  <a16:creationId xmlns:a16="http://schemas.microsoft.com/office/drawing/2014/main" id="{28636089-26D9-DBE8-1CAB-B6B7EBC013FE}"/>
                </a:ext>
              </a:extLst>
            </p:cNvPr>
            <p:cNvSpPr/>
            <p:nvPr/>
          </p:nvSpPr>
          <p:spPr>
            <a:xfrm>
              <a:off x="4637317"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MA" sz="5400" b="1" dirty="0">
                <a:solidFill>
                  <a:srgbClr val="FF0000"/>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01237174-9FDC-885D-C613-1A0B70C4C88A}"/>
                </a:ext>
              </a:extLst>
            </p:cNvPr>
            <p:cNvSpPr/>
            <p:nvPr/>
          </p:nvSpPr>
          <p:spPr>
            <a:xfrm>
              <a:off x="2808836"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MA" sz="5400" b="1" dirty="0">
                <a:solidFill>
                  <a:srgbClr val="424D7C"/>
                </a:solidFill>
                <a:latin typeface="Microsoft Uighur" panose="02000000000000000000" pitchFamily="2" charset="-78"/>
              </a:endParaRPr>
            </a:p>
          </p:txBody>
        </p:sp>
        <p:cxnSp>
          <p:nvCxnSpPr>
            <p:cNvPr id="25" name="Connecteur droit avec flèche 24">
              <a:extLst>
                <a:ext uri="{FF2B5EF4-FFF2-40B4-BE49-F238E27FC236}">
                  <a16:creationId xmlns:a16="http://schemas.microsoft.com/office/drawing/2014/main" id="{0B53A561-1205-1929-83EF-200841E49AE3}"/>
                </a:ext>
              </a:extLst>
            </p:cNvPr>
            <p:cNvCxnSpPr>
              <a:stCxn id="15" idx="1"/>
              <a:endCxn id="21" idx="3"/>
            </p:cNvCxnSpPr>
            <p:nvPr/>
          </p:nvCxnSpPr>
          <p:spPr>
            <a:xfrm flipH="1" flipV="1">
              <a:off x="5177110" y="2814798"/>
              <a:ext cx="1273302" cy="118745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F02C3E42-D251-E647-FD3B-4466CD700EFF}"/>
                </a:ext>
              </a:extLst>
            </p:cNvPr>
            <p:cNvCxnSpPr>
              <a:stCxn id="15" idx="1"/>
              <a:endCxn id="19" idx="3"/>
            </p:cNvCxnSpPr>
            <p:nvPr/>
          </p:nvCxnSpPr>
          <p:spPr>
            <a:xfrm flipH="1" flipV="1">
              <a:off x="5177110" y="3636744"/>
              <a:ext cx="1273302" cy="36550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25EFA7BC-CE0A-65EB-76EF-FFC5BA996B84}"/>
                </a:ext>
              </a:extLst>
            </p:cNvPr>
            <p:cNvCxnSpPr>
              <a:stCxn id="15" idx="1"/>
              <a:endCxn id="17" idx="3"/>
            </p:cNvCxnSpPr>
            <p:nvPr/>
          </p:nvCxnSpPr>
          <p:spPr>
            <a:xfrm flipH="1">
              <a:off x="5177110" y="4002248"/>
              <a:ext cx="1273302" cy="50013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B8CF37B0-4618-BBFE-5F71-DEF9035B00E0}"/>
                </a:ext>
              </a:extLst>
            </p:cNvPr>
            <p:cNvCxnSpPr>
              <a:stCxn id="15" idx="1"/>
            </p:cNvCxnSpPr>
            <p:nvPr/>
          </p:nvCxnSpPr>
          <p:spPr>
            <a:xfrm flipH="1">
              <a:off x="5204089" y="4002248"/>
              <a:ext cx="1246323" cy="139313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F029FF5E-0CEC-630A-FED7-7C37CB74BF35}"/>
                </a:ext>
              </a:extLst>
            </p:cNvPr>
            <p:cNvCxnSpPr>
              <a:stCxn id="23" idx="1"/>
              <a:endCxn id="24" idx="3"/>
            </p:cNvCxnSpPr>
            <p:nvPr/>
          </p:nvCxnSpPr>
          <p:spPr>
            <a:xfrm flipH="1">
              <a:off x="3348629" y="539538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AB9D4341-F2B5-97E1-2172-C9E7487DE5BE}"/>
                </a:ext>
              </a:extLst>
            </p:cNvPr>
            <p:cNvCxnSpPr>
              <a:stCxn id="17" idx="1"/>
              <a:endCxn id="18" idx="3"/>
            </p:cNvCxnSpPr>
            <p:nvPr/>
          </p:nvCxnSpPr>
          <p:spPr>
            <a:xfrm flipH="1">
              <a:off x="3348629" y="450237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9A5CF0CE-6E5C-FC0B-4A70-6B5CC071E694}"/>
                </a:ext>
              </a:extLst>
            </p:cNvPr>
            <p:cNvCxnSpPr>
              <a:stCxn id="19" idx="1"/>
              <a:endCxn id="20" idx="3"/>
            </p:cNvCxnSpPr>
            <p:nvPr/>
          </p:nvCxnSpPr>
          <p:spPr>
            <a:xfrm flipH="1">
              <a:off x="3348629" y="363674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CCE73DBB-9AC4-5065-4501-012BE4E42535}"/>
                </a:ext>
              </a:extLst>
            </p:cNvPr>
            <p:cNvCxnSpPr>
              <a:stCxn id="21" idx="1"/>
              <a:endCxn id="22" idx="3"/>
            </p:cNvCxnSpPr>
            <p:nvPr/>
          </p:nvCxnSpPr>
          <p:spPr>
            <a:xfrm flipH="1">
              <a:off x="3348629" y="281479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33" name="Image 32" descr="Une image contenant Graphique, capture d’écran, cercle, logo&#10;&#10;Le contenu généré par l’IA peut être incorrect.">
              <a:extLst>
                <a:ext uri="{FF2B5EF4-FFF2-40B4-BE49-F238E27FC236}">
                  <a16:creationId xmlns:a16="http://schemas.microsoft.com/office/drawing/2014/main" id="{E11501CF-DE83-2AF3-37B2-4D0CA21D444D}"/>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4677213" y="5148565"/>
              <a:ext cx="456889" cy="468000"/>
            </a:xfrm>
            <a:prstGeom prst="rect">
              <a:avLst/>
            </a:prstGeom>
          </p:spPr>
        </p:pic>
        <p:pic>
          <p:nvPicPr>
            <p:cNvPr id="34" name="Image 33" descr="Une image contenant logo, conception&#10;&#10;Le contenu généré par l’IA peut être incorrect.">
              <a:extLst>
                <a:ext uri="{FF2B5EF4-FFF2-40B4-BE49-F238E27FC236}">
                  <a16:creationId xmlns:a16="http://schemas.microsoft.com/office/drawing/2014/main" id="{D19EADFF-1071-2121-FA47-6066C1DFC1B0}"/>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4667397" y="4367752"/>
              <a:ext cx="504000" cy="396000"/>
            </a:xfrm>
            <a:prstGeom prst="rect">
              <a:avLst/>
            </a:prstGeom>
          </p:spPr>
        </p:pic>
        <p:pic>
          <p:nvPicPr>
            <p:cNvPr id="35" name="Image 34" descr="Une image contenant logo, Graphique, symbole, conception&#10;&#10;Le contenu généré par l’IA peut être incorrect.">
              <a:extLst>
                <a:ext uri="{FF2B5EF4-FFF2-40B4-BE49-F238E27FC236}">
                  <a16:creationId xmlns:a16="http://schemas.microsoft.com/office/drawing/2014/main" id="{733B8E2A-A527-0CD0-118F-11C463304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0872" y="3384652"/>
              <a:ext cx="412682" cy="432000"/>
            </a:xfrm>
            <a:prstGeom prst="rect">
              <a:avLst/>
            </a:prstGeom>
          </p:spPr>
        </p:pic>
        <p:pic>
          <p:nvPicPr>
            <p:cNvPr id="36" name="Image 35" descr="Une image contenant conception&#10;&#10;Le contenu généré par l’IA peut être incorrect.">
              <a:extLst>
                <a:ext uri="{FF2B5EF4-FFF2-40B4-BE49-F238E27FC236}">
                  <a16:creationId xmlns:a16="http://schemas.microsoft.com/office/drawing/2014/main" id="{1EC5E487-F487-FF6A-1EEA-7DF98FEE1C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1231" y="2573034"/>
              <a:ext cx="471964" cy="432000"/>
            </a:xfrm>
            <a:prstGeom prst="rect">
              <a:avLst/>
            </a:prstGeom>
          </p:spPr>
        </p:pic>
      </p:grpSp>
      <p:sp>
        <p:nvSpPr>
          <p:cNvPr id="16" name="Google Shape;563;p140">
            <a:extLst>
              <a:ext uri="{FF2B5EF4-FFF2-40B4-BE49-F238E27FC236}">
                <a16:creationId xmlns:a16="http://schemas.microsoft.com/office/drawing/2014/main" id="{618892E9-6F5B-1819-84F5-6A8126C1D34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7" name="Google Shape;564;p140">
            <a:extLst>
              <a:ext uri="{FF2B5EF4-FFF2-40B4-BE49-F238E27FC236}">
                <a16:creationId xmlns:a16="http://schemas.microsoft.com/office/drawing/2014/main" id="{DC58D564-3222-BE27-ABA5-4F852FC42D0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8" name="Google Shape;565;p140">
            <a:extLst>
              <a:ext uri="{FF2B5EF4-FFF2-40B4-BE49-F238E27FC236}">
                <a16:creationId xmlns:a16="http://schemas.microsoft.com/office/drawing/2014/main" id="{2836F978-1909-ED1F-2F3C-CEAD144FA5B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9" name="Google Shape;566;p140">
            <a:extLst>
              <a:ext uri="{FF2B5EF4-FFF2-40B4-BE49-F238E27FC236}">
                <a16:creationId xmlns:a16="http://schemas.microsoft.com/office/drawing/2014/main" id="{FD4D7692-1739-6EF0-717A-D1DBF9D89E4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40" name="Google Shape;567;p140">
            <a:extLst>
              <a:ext uri="{FF2B5EF4-FFF2-40B4-BE49-F238E27FC236}">
                <a16:creationId xmlns:a16="http://schemas.microsoft.com/office/drawing/2014/main" id="{11FE54CA-7294-E5AA-0B83-5158170D9AF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41" name="Google Shape;568;p140">
            <a:extLst>
              <a:ext uri="{FF2B5EF4-FFF2-40B4-BE49-F238E27FC236}">
                <a16:creationId xmlns:a16="http://schemas.microsoft.com/office/drawing/2014/main" id="{6C0A8FF5-ABD3-F5F6-1B74-37D6395AAFD5}"/>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42" name="Google Shape;569;p140">
            <a:extLst>
              <a:ext uri="{FF2B5EF4-FFF2-40B4-BE49-F238E27FC236}">
                <a16:creationId xmlns:a16="http://schemas.microsoft.com/office/drawing/2014/main" id="{DEE31887-D869-AD1B-817F-AF30413C5A8E}"/>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43" name="Google Shape;570;p140">
            <a:extLst>
              <a:ext uri="{FF2B5EF4-FFF2-40B4-BE49-F238E27FC236}">
                <a16:creationId xmlns:a16="http://schemas.microsoft.com/office/drawing/2014/main" id="{FD9030B1-F822-69DB-9EF3-CA6C3934A548}"/>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44" name="Google Shape;571;p140">
            <a:extLst>
              <a:ext uri="{FF2B5EF4-FFF2-40B4-BE49-F238E27FC236}">
                <a16:creationId xmlns:a16="http://schemas.microsoft.com/office/drawing/2014/main" id="{24AF5B1F-F172-C2C7-0213-1CED09927568}"/>
              </a:ext>
            </a:extLst>
          </p:cNvPr>
          <p:cNvPicPr preferRelativeResize="0"/>
          <p:nvPr/>
        </p:nvPicPr>
        <p:blipFill rotWithShape="1">
          <a:blip r:embed="rId10">
            <a:alphaModFix/>
          </a:blip>
          <a:srcRect/>
          <a:stretch/>
        </p:blipFill>
        <p:spPr>
          <a:xfrm>
            <a:off x="3226912" y="136738"/>
            <a:ext cx="278069" cy="278069"/>
          </a:xfrm>
          <a:prstGeom prst="rect">
            <a:avLst/>
          </a:prstGeom>
          <a:noFill/>
          <a:ln>
            <a:noFill/>
          </a:ln>
        </p:spPr>
      </p:pic>
      <p:pic>
        <p:nvPicPr>
          <p:cNvPr id="45" name="Google Shape;572;p140">
            <a:extLst>
              <a:ext uri="{FF2B5EF4-FFF2-40B4-BE49-F238E27FC236}">
                <a16:creationId xmlns:a16="http://schemas.microsoft.com/office/drawing/2014/main" id="{D6D75653-3D8E-19CB-F1F6-3FFFF056E80A}"/>
              </a:ext>
            </a:extLst>
          </p:cNvPr>
          <p:cNvPicPr preferRelativeResize="0"/>
          <p:nvPr/>
        </p:nvPicPr>
        <p:blipFill rotWithShape="1">
          <a:blip r:embed="rId11">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1081730459"/>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8564E-73BB-FFBF-CDB9-EBC5488BB19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499DFD9-117D-BFF7-8BBB-B4A23A780CB5}"/>
              </a:ext>
            </a:extLst>
          </p:cNvPr>
          <p:cNvSpPr txBox="1"/>
          <p:nvPr/>
        </p:nvSpPr>
        <p:spPr>
          <a:xfrm>
            <a:off x="-169961" y="830618"/>
            <a:ext cx="7764105" cy="461624"/>
          </a:xfrm>
          <a:prstGeom prst="rect">
            <a:avLst/>
          </a:prstGeom>
          <a:noFill/>
          <a:ln>
            <a:noFill/>
          </a:ln>
        </p:spPr>
        <p:txBody>
          <a:bodyPr spcFirstLastPara="1" wrap="square" lIns="91425" tIns="45700" rIns="91425" bIns="45700" anchor="t" anchorCtr="0">
            <a:spAutoFit/>
          </a:bodyPr>
          <a:lstStyle/>
          <a:p>
            <a:pPr algn="r" defTabSz="457200" rtl="1">
              <a:buClrTx/>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4 منكم للقراءة.  صديقكم يقرأ وأنتم ترددون بعده </a:t>
            </a:r>
            <a:endParaRPr lang="ar-MA" sz="2000" b="1" i="1" kern="1200"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B6CE09C2-3326-A510-A22B-3F5DFDDB41B0}"/>
              </a:ext>
            </a:extLst>
          </p:cNvPr>
          <p:cNvPicPr>
            <a:picLocks noGrp="1" noChangeAspect="1"/>
          </p:cNvPicPr>
          <p:nvPr>
            <p:ph type="pic" sz="quarter" idx="12"/>
          </p:nvPr>
        </p:nvPicPr>
        <p:blipFill>
          <a:blip r:embed="rId2"/>
          <a:srcRect/>
          <a:stretch>
            <a:fillRect/>
          </a:stretch>
        </p:blipFill>
        <p:spPr/>
      </p:pic>
      <p:sp>
        <p:nvSpPr>
          <p:cNvPr id="16" name="Google Shape;563;p140">
            <a:extLst>
              <a:ext uri="{FF2B5EF4-FFF2-40B4-BE49-F238E27FC236}">
                <a16:creationId xmlns:a16="http://schemas.microsoft.com/office/drawing/2014/main" id="{5096A597-F68E-FDEE-DDDC-D0DC3E78BC9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7" name="Google Shape;564;p140">
            <a:extLst>
              <a:ext uri="{FF2B5EF4-FFF2-40B4-BE49-F238E27FC236}">
                <a16:creationId xmlns:a16="http://schemas.microsoft.com/office/drawing/2014/main" id="{453734F3-EA6A-8365-1B24-11A91C27488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8" name="Google Shape;565;p140">
            <a:extLst>
              <a:ext uri="{FF2B5EF4-FFF2-40B4-BE49-F238E27FC236}">
                <a16:creationId xmlns:a16="http://schemas.microsoft.com/office/drawing/2014/main" id="{759A4C65-29B0-76CD-15E6-A75A13DAE09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9" name="Google Shape;566;p140">
            <a:extLst>
              <a:ext uri="{FF2B5EF4-FFF2-40B4-BE49-F238E27FC236}">
                <a16:creationId xmlns:a16="http://schemas.microsoft.com/office/drawing/2014/main" id="{D79C3403-2E04-A3B1-4FAC-65595719812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40" name="Google Shape;567;p140">
            <a:extLst>
              <a:ext uri="{FF2B5EF4-FFF2-40B4-BE49-F238E27FC236}">
                <a16:creationId xmlns:a16="http://schemas.microsoft.com/office/drawing/2014/main" id="{B61B2889-7F64-9D5B-F440-0089DDA0C25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41" name="Google Shape;568;p140">
            <a:extLst>
              <a:ext uri="{FF2B5EF4-FFF2-40B4-BE49-F238E27FC236}">
                <a16:creationId xmlns:a16="http://schemas.microsoft.com/office/drawing/2014/main" id="{75FD491D-8127-5A6F-A50E-EABC2F5954F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2" name="Google Shape;569;p140">
            <a:extLst>
              <a:ext uri="{FF2B5EF4-FFF2-40B4-BE49-F238E27FC236}">
                <a16:creationId xmlns:a16="http://schemas.microsoft.com/office/drawing/2014/main" id="{767A02CD-38D2-7567-933B-AD132ADBA2D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43" name="Google Shape;570;p140">
            <a:extLst>
              <a:ext uri="{FF2B5EF4-FFF2-40B4-BE49-F238E27FC236}">
                <a16:creationId xmlns:a16="http://schemas.microsoft.com/office/drawing/2014/main" id="{7AF51358-69C0-6EF9-FD66-FA57B4F9D00A}"/>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44" name="Google Shape;571;p140">
            <a:extLst>
              <a:ext uri="{FF2B5EF4-FFF2-40B4-BE49-F238E27FC236}">
                <a16:creationId xmlns:a16="http://schemas.microsoft.com/office/drawing/2014/main" id="{01774653-F2DC-7D39-3DF9-B085C622FBD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45" name="Google Shape;572;p140">
            <a:extLst>
              <a:ext uri="{FF2B5EF4-FFF2-40B4-BE49-F238E27FC236}">
                <a16:creationId xmlns:a16="http://schemas.microsoft.com/office/drawing/2014/main" id="{31E32220-24C7-53AD-4205-1A101554C07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grpSp>
        <p:nvGrpSpPr>
          <p:cNvPr id="3" name="Groupe 2">
            <a:extLst>
              <a:ext uri="{FF2B5EF4-FFF2-40B4-BE49-F238E27FC236}">
                <a16:creationId xmlns:a16="http://schemas.microsoft.com/office/drawing/2014/main" id="{449C0829-7594-B221-DA8D-093B480637CA}"/>
              </a:ext>
            </a:extLst>
          </p:cNvPr>
          <p:cNvGrpSpPr/>
          <p:nvPr/>
        </p:nvGrpSpPr>
        <p:grpSpPr>
          <a:xfrm>
            <a:off x="2605466" y="2882301"/>
            <a:ext cx="4640907" cy="3603336"/>
            <a:chOff x="2808836" y="2522410"/>
            <a:chExt cx="4181369" cy="3165365"/>
          </a:xfrm>
        </p:grpSpPr>
        <p:sp>
          <p:nvSpPr>
            <p:cNvPr id="5" name="Rectangle : coins arrondis 4">
              <a:extLst>
                <a:ext uri="{FF2B5EF4-FFF2-40B4-BE49-F238E27FC236}">
                  <a16:creationId xmlns:a16="http://schemas.microsoft.com/office/drawing/2014/main" id="{91423D18-CB74-D991-E9C8-9417B5E96996}"/>
                </a:ext>
              </a:extLst>
            </p:cNvPr>
            <p:cNvSpPr/>
            <p:nvPr/>
          </p:nvSpPr>
          <p:spPr>
            <a:xfrm>
              <a:off x="6450412" y="370986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a:t>
              </a:r>
              <a:endParaRPr lang="fr-FR" sz="5400" b="1" dirty="0">
                <a:solidFill>
                  <a:srgbClr val="424D7C"/>
                </a:solidFill>
                <a:latin typeface="Microsoft Uighur" panose="02000000000000000000" pitchFamily="2" charset="-78"/>
              </a:endParaRPr>
            </a:p>
          </p:txBody>
        </p:sp>
        <p:sp>
          <p:nvSpPr>
            <p:cNvPr id="6" name="Rectangle : coins arrondis 5">
              <a:extLst>
                <a:ext uri="{FF2B5EF4-FFF2-40B4-BE49-F238E27FC236}">
                  <a16:creationId xmlns:a16="http://schemas.microsoft.com/office/drawing/2014/main" id="{8346CD68-1B65-BC7F-F146-85D6DD1E3432}"/>
                </a:ext>
              </a:extLst>
            </p:cNvPr>
            <p:cNvSpPr/>
            <p:nvPr/>
          </p:nvSpPr>
          <p:spPr>
            <a:xfrm>
              <a:off x="4637317"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E70FD0D4-AD2E-1DC9-F0D4-E845238E3CDB}"/>
                </a:ext>
              </a:extLst>
            </p:cNvPr>
            <p:cNvSpPr/>
            <p:nvPr/>
          </p:nvSpPr>
          <p:spPr>
            <a:xfrm>
              <a:off x="2808836" y="420999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FR" sz="5400" b="1" dirty="0">
                <a:solidFill>
                  <a:srgbClr val="424D7C"/>
                </a:solidFill>
                <a:latin typeface="Microsoft Uighur" panose="02000000000000000000" pitchFamily="2" charset="-78"/>
              </a:endParaRPr>
            </a:p>
          </p:txBody>
        </p:sp>
        <p:sp>
          <p:nvSpPr>
            <p:cNvPr id="8" name="Rectangle : coins arrondis 7">
              <a:extLst>
                <a:ext uri="{FF2B5EF4-FFF2-40B4-BE49-F238E27FC236}">
                  <a16:creationId xmlns:a16="http://schemas.microsoft.com/office/drawing/2014/main" id="{E16B04E0-B4D5-F748-B7B6-40BE683CD296}"/>
                </a:ext>
              </a:extLst>
            </p:cNvPr>
            <p:cNvSpPr/>
            <p:nvPr/>
          </p:nvSpPr>
          <p:spPr>
            <a:xfrm>
              <a:off x="4637317"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BE34E27C-786F-1F58-89FC-E7496EBB4E56}"/>
                </a:ext>
              </a:extLst>
            </p:cNvPr>
            <p:cNvSpPr/>
            <p:nvPr/>
          </p:nvSpPr>
          <p:spPr>
            <a:xfrm>
              <a:off x="2808836" y="334435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FR" sz="5400" b="1" dirty="0">
                <a:solidFill>
                  <a:srgbClr val="424D7C"/>
                </a:solidFill>
                <a:latin typeface="Microsoft Uighur" panose="02000000000000000000" pitchFamily="2" charset="-78"/>
              </a:endParaRPr>
            </a:p>
          </p:txBody>
        </p:sp>
        <p:sp>
          <p:nvSpPr>
            <p:cNvPr id="10" name="Rectangle : coins arrondis 9">
              <a:extLst>
                <a:ext uri="{FF2B5EF4-FFF2-40B4-BE49-F238E27FC236}">
                  <a16:creationId xmlns:a16="http://schemas.microsoft.com/office/drawing/2014/main" id="{5D37F464-6106-DCF6-0EE5-AA39C61091E2}"/>
                </a:ext>
              </a:extLst>
            </p:cNvPr>
            <p:cNvSpPr/>
            <p:nvPr/>
          </p:nvSpPr>
          <p:spPr>
            <a:xfrm>
              <a:off x="4637317"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7E97BEA7-554F-EAD6-7C9E-61088C37C860}"/>
                </a:ext>
              </a:extLst>
            </p:cNvPr>
            <p:cNvSpPr/>
            <p:nvPr/>
          </p:nvSpPr>
          <p:spPr>
            <a:xfrm>
              <a:off x="2808836" y="252241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a:t>
              </a:r>
              <a:endParaRPr lang="fr-FR" sz="5400" b="1" dirty="0">
                <a:solidFill>
                  <a:srgbClr val="424D7C"/>
                </a:solidFill>
                <a:latin typeface="Microsoft Uighur" panose="02000000000000000000" pitchFamily="2" charset="-78"/>
              </a:endParaRPr>
            </a:p>
          </p:txBody>
        </p:sp>
        <p:sp>
          <p:nvSpPr>
            <p:cNvPr id="12" name="Rectangle : coins arrondis 11">
              <a:extLst>
                <a:ext uri="{FF2B5EF4-FFF2-40B4-BE49-F238E27FC236}">
                  <a16:creationId xmlns:a16="http://schemas.microsoft.com/office/drawing/2014/main" id="{ACB8705A-BBC4-AF49-E43B-1A59B05FFCD7}"/>
                </a:ext>
              </a:extLst>
            </p:cNvPr>
            <p:cNvSpPr/>
            <p:nvPr/>
          </p:nvSpPr>
          <p:spPr>
            <a:xfrm>
              <a:off x="4637317"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MA" sz="5400" b="1" dirty="0">
                <a:solidFill>
                  <a:srgbClr val="FF0000"/>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1DF22CF5-0DB9-5BE2-768E-AC9F1C1173D2}"/>
                </a:ext>
              </a:extLst>
            </p:cNvPr>
            <p:cNvSpPr/>
            <p:nvPr/>
          </p:nvSpPr>
          <p:spPr>
            <a:xfrm>
              <a:off x="2808836" y="510300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MA" sz="5400" b="1" dirty="0">
                <a:solidFill>
                  <a:srgbClr val="424D7C"/>
                </a:solidFill>
                <a:latin typeface="Microsoft Uighur" panose="02000000000000000000" pitchFamily="2" charset="-78"/>
              </a:endParaRPr>
            </a:p>
          </p:txBody>
        </p:sp>
        <p:cxnSp>
          <p:nvCxnSpPr>
            <p:cNvPr id="46" name="Connecteur droit avec flèche 45">
              <a:extLst>
                <a:ext uri="{FF2B5EF4-FFF2-40B4-BE49-F238E27FC236}">
                  <a16:creationId xmlns:a16="http://schemas.microsoft.com/office/drawing/2014/main" id="{210B0B03-F587-7B3A-484C-65F22C0F4705}"/>
                </a:ext>
              </a:extLst>
            </p:cNvPr>
            <p:cNvCxnSpPr>
              <a:stCxn id="5" idx="1"/>
              <a:endCxn id="10" idx="3"/>
            </p:cNvCxnSpPr>
            <p:nvPr/>
          </p:nvCxnSpPr>
          <p:spPr>
            <a:xfrm flipH="1" flipV="1">
              <a:off x="5177110" y="2814798"/>
              <a:ext cx="1273302" cy="118745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408A33F9-775F-8D07-D68F-49BBB35C8861}"/>
                </a:ext>
              </a:extLst>
            </p:cNvPr>
            <p:cNvCxnSpPr>
              <a:stCxn id="5" idx="1"/>
              <a:endCxn id="8" idx="3"/>
            </p:cNvCxnSpPr>
            <p:nvPr/>
          </p:nvCxnSpPr>
          <p:spPr>
            <a:xfrm flipH="1" flipV="1">
              <a:off x="5177110" y="3636744"/>
              <a:ext cx="1273302" cy="36550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E955F9DF-24F5-B238-5E8E-7D6B194CE547}"/>
                </a:ext>
              </a:extLst>
            </p:cNvPr>
            <p:cNvCxnSpPr>
              <a:stCxn id="5" idx="1"/>
              <a:endCxn id="6" idx="3"/>
            </p:cNvCxnSpPr>
            <p:nvPr/>
          </p:nvCxnSpPr>
          <p:spPr>
            <a:xfrm flipH="1">
              <a:off x="5177110" y="4002248"/>
              <a:ext cx="1273302" cy="50013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8C6D0448-BA00-2485-7601-B8C8F82936E8}"/>
                </a:ext>
              </a:extLst>
            </p:cNvPr>
            <p:cNvCxnSpPr>
              <a:stCxn id="5" idx="1"/>
            </p:cNvCxnSpPr>
            <p:nvPr/>
          </p:nvCxnSpPr>
          <p:spPr>
            <a:xfrm flipH="1">
              <a:off x="5204089" y="4002248"/>
              <a:ext cx="1246323" cy="139313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673072A5-6996-58B8-170F-FA216BB2DCA5}"/>
                </a:ext>
              </a:extLst>
            </p:cNvPr>
            <p:cNvCxnSpPr>
              <a:stCxn id="12" idx="1"/>
              <a:endCxn id="13" idx="3"/>
            </p:cNvCxnSpPr>
            <p:nvPr/>
          </p:nvCxnSpPr>
          <p:spPr>
            <a:xfrm flipH="1">
              <a:off x="3348629" y="539538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8CB5B8EE-9198-C6AB-6E56-5A3781F0F081}"/>
                </a:ext>
              </a:extLst>
            </p:cNvPr>
            <p:cNvCxnSpPr>
              <a:stCxn id="6" idx="1"/>
              <a:endCxn id="7" idx="3"/>
            </p:cNvCxnSpPr>
            <p:nvPr/>
          </p:nvCxnSpPr>
          <p:spPr>
            <a:xfrm flipH="1">
              <a:off x="3348629" y="450237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2F1B1C3D-BCE7-A0A2-4787-2B123935F8E4}"/>
                </a:ext>
              </a:extLst>
            </p:cNvPr>
            <p:cNvCxnSpPr>
              <a:stCxn id="8" idx="1"/>
              <a:endCxn id="9" idx="3"/>
            </p:cNvCxnSpPr>
            <p:nvPr/>
          </p:nvCxnSpPr>
          <p:spPr>
            <a:xfrm flipH="1">
              <a:off x="3348629" y="363674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AE4B729A-0DCD-DB4B-3041-40536790E15A}"/>
                </a:ext>
              </a:extLst>
            </p:cNvPr>
            <p:cNvCxnSpPr>
              <a:stCxn id="10" idx="1"/>
              <a:endCxn id="11" idx="3"/>
            </p:cNvCxnSpPr>
            <p:nvPr/>
          </p:nvCxnSpPr>
          <p:spPr>
            <a:xfrm flipH="1">
              <a:off x="3348629" y="281479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54" name="Image 53" descr="Une image contenant Graphique, capture d’écran, cercle, logo&#10;&#10;Le contenu généré par l’IA peut être incorrect.">
              <a:extLst>
                <a:ext uri="{FF2B5EF4-FFF2-40B4-BE49-F238E27FC236}">
                  <a16:creationId xmlns:a16="http://schemas.microsoft.com/office/drawing/2014/main" id="{9C46E400-B416-0141-FF2D-8AC0C6D4411B}"/>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4677213" y="5148565"/>
              <a:ext cx="456889" cy="468000"/>
            </a:xfrm>
            <a:prstGeom prst="rect">
              <a:avLst/>
            </a:prstGeom>
          </p:spPr>
        </p:pic>
        <p:pic>
          <p:nvPicPr>
            <p:cNvPr id="55" name="Image 54" descr="Une image contenant logo, conception&#10;&#10;Le contenu généré par l’IA peut être incorrect.">
              <a:extLst>
                <a:ext uri="{FF2B5EF4-FFF2-40B4-BE49-F238E27FC236}">
                  <a16:creationId xmlns:a16="http://schemas.microsoft.com/office/drawing/2014/main" id="{7D349977-A583-3920-447C-6DF470EAA200}"/>
                </a:ext>
              </a:extLst>
            </p:cNvPr>
            <p:cNvPicPr preferRelativeResize="0">
              <a:picLocks/>
            </p:cNvPicPr>
            <p:nvPr/>
          </p:nvPicPr>
          <p:blipFill>
            <a:blip r:embed="rId9">
              <a:extLst>
                <a:ext uri="{28A0092B-C50C-407E-A947-70E740481C1C}">
                  <a14:useLocalDpi xmlns:a14="http://schemas.microsoft.com/office/drawing/2010/main" val="0"/>
                </a:ext>
              </a:extLst>
            </a:blip>
            <a:stretch>
              <a:fillRect/>
            </a:stretch>
          </p:blipFill>
          <p:spPr>
            <a:xfrm>
              <a:off x="4667397" y="4367752"/>
              <a:ext cx="504000" cy="396000"/>
            </a:xfrm>
            <a:prstGeom prst="rect">
              <a:avLst/>
            </a:prstGeom>
          </p:spPr>
        </p:pic>
        <p:pic>
          <p:nvPicPr>
            <p:cNvPr id="56" name="Image 55" descr="Une image contenant logo, Graphique, symbole, conception&#10;&#10;Le contenu généré par l’IA peut être incorrect.">
              <a:extLst>
                <a:ext uri="{FF2B5EF4-FFF2-40B4-BE49-F238E27FC236}">
                  <a16:creationId xmlns:a16="http://schemas.microsoft.com/office/drawing/2014/main" id="{01D674AD-0A21-AE53-E863-A7A58C16E9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0872" y="3384652"/>
              <a:ext cx="412682" cy="432000"/>
            </a:xfrm>
            <a:prstGeom prst="rect">
              <a:avLst/>
            </a:prstGeom>
          </p:spPr>
        </p:pic>
        <p:pic>
          <p:nvPicPr>
            <p:cNvPr id="57" name="Image 56" descr="Une image contenant conception&#10;&#10;Le contenu généré par l’IA peut être incorrect.">
              <a:extLst>
                <a:ext uri="{FF2B5EF4-FFF2-40B4-BE49-F238E27FC236}">
                  <a16:creationId xmlns:a16="http://schemas.microsoft.com/office/drawing/2014/main" id="{75B5EB93-F611-6B91-753C-F0AA95722A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71231" y="2573034"/>
              <a:ext cx="471964" cy="432000"/>
            </a:xfrm>
            <a:prstGeom prst="rect">
              <a:avLst/>
            </a:prstGeom>
          </p:spPr>
        </p:pic>
      </p:grpSp>
    </p:spTree>
    <p:extLst>
      <p:ext uri="{BB962C8B-B14F-4D97-AF65-F5344CB8AC3E}">
        <p14:creationId xmlns:p14="http://schemas.microsoft.com/office/powerpoint/2010/main" val="692446343"/>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356A6-9F68-47D6-53CE-9A238DFD0174}"/>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BA59ADCD-16C1-976E-4C14-4834AFCC76CE}"/>
              </a:ext>
            </a:extLst>
          </p:cNvPr>
          <p:cNvSpPr txBox="1"/>
          <p:nvPr/>
        </p:nvSpPr>
        <p:spPr>
          <a:xfrm>
            <a:off x="-209612" y="832383"/>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أنا أقرأ وأنتم ترددون بعدي. مع الإشارة بالحركات </a:t>
            </a:r>
          </a:p>
        </p:txBody>
      </p:sp>
      <p:pic>
        <p:nvPicPr>
          <p:cNvPr id="17" name="Espace réservé pour une image  3">
            <a:extLst>
              <a:ext uri="{FF2B5EF4-FFF2-40B4-BE49-F238E27FC236}">
                <a16:creationId xmlns:a16="http://schemas.microsoft.com/office/drawing/2014/main" id="{1FB184A4-6662-2F59-22FA-7BBF4CA1C41A}"/>
              </a:ext>
            </a:extLst>
          </p:cNvPr>
          <p:cNvPicPr>
            <a:picLocks noChangeAspect="1"/>
          </p:cNvPicPr>
          <p:nvPr/>
        </p:nvPicPr>
        <p:blipFill>
          <a:blip r:embed="rId2"/>
          <a:srcRect/>
          <a:stretch>
            <a:fillRect/>
          </a:stretch>
        </p:blipFill>
        <p:spPr>
          <a:xfrm>
            <a:off x="7960105" y="719856"/>
            <a:ext cx="792000" cy="792000"/>
          </a:xfrm>
          <a:prstGeom prst="rect">
            <a:avLst/>
          </a:prstGeom>
        </p:spPr>
      </p:pic>
      <p:sp>
        <p:nvSpPr>
          <p:cNvPr id="2" name="Rectangle : coins arrondis 1">
            <a:extLst>
              <a:ext uri="{FF2B5EF4-FFF2-40B4-BE49-F238E27FC236}">
                <a16:creationId xmlns:a16="http://schemas.microsoft.com/office/drawing/2014/main" id="{7CE4EE29-2052-90F8-2E93-5E7CFDC2B29D}"/>
              </a:ext>
            </a:extLst>
          </p:cNvPr>
          <p:cNvSpPr/>
          <p:nvPr/>
        </p:nvSpPr>
        <p:spPr>
          <a:xfrm>
            <a:off x="7074202" y="3351362"/>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a:t>
            </a:r>
            <a:endParaRPr lang="fr-FR" sz="5400" b="1" dirty="0">
              <a:solidFill>
                <a:srgbClr val="424D7C"/>
              </a:solidFill>
              <a:latin typeface="Microsoft Uighur" panose="02000000000000000000" pitchFamily="2" charset="-78"/>
            </a:endParaRPr>
          </a:p>
        </p:txBody>
      </p:sp>
      <p:sp>
        <p:nvSpPr>
          <p:cNvPr id="15" name="Rectangle : coins arrondis 14">
            <a:extLst>
              <a:ext uri="{FF2B5EF4-FFF2-40B4-BE49-F238E27FC236}">
                <a16:creationId xmlns:a16="http://schemas.microsoft.com/office/drawing/2014/main" id="{37AAB46E-3C8C-AEFD-33F2-6E4351C78FED}"/>
              </a:ext>
            </a:extLst>
          </p:cNvPr>
          <p:cNvSpPr/>
          <p:nvPr/>
        </p:nvSpPr>
        <p:spPr>
          <a:xfrm>
            <a:off x="4400606" y="4627831"/>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ي</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16" name="Rectangle : coins arrondis 15">
            <a:extLst>
              <a:ext uri="{FF2B5EF4-FFF2-40B4-BE49-F238E27FC236}">
                <a16:creationId xmlns:a16="http://schemas.microsoft.com/office/drawing/2014/main" id="{441F5B37-CAEA-D3B4-D906-52C55814501A}"/>
              </a:ext>
            </a:extLst>
          </p:cNvPr>
          <p:cNvSpPr/>
          <p:nvPr/>
        </p:nvSpPr>
        <p:spPr>
          <a:xfrm>
            <a:off x="1704321" y="4627831"/>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92500" lnSpcReduction="20000"/>
          </a:bodyP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بي</a:t>
            </a:r>
            <a:endParaRPr lang="fr-FR" sz="5400" b="1" dirty="0">
              <a:solidFill>
                <a:srgbClr val="424D7C"/>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4B8CC958-A500-9D2C-BE7C-C117A462D8A8}"/>
              </a:ext>
            </a:extLst>
          </p:cNvPr>
          <p:cNvSpPr/>
          <p:nvPr/>
        </p:nvSpPr>
        <p:spPr>
          <a:xfrm>
            <a:off x="4400606" y="3351362"/>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و</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96B3DB9D-FEFF-70A0-4894-B83B73DCB1F3}"/>
              </a:ext>
            </a:extLst>
          </p:cNvPr>
          <p:cNvSpPr/>
          <p:nvPr/>
        </p:nvSpPr>
        <p:spPr>
          <a:xfrm>
            <a:off x="1704321" y="3351362"/>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بو</a:t>
            </a:r>
            <a:endParaRPr lang="fr-FR" sz="5400" b="1" dirty="0">
              <a:solidFill>
                <a:srgbClr val="424D7C"/>
              </a:solidFill>
              <a:latin typeface="Microsoft Uighur" panose="02000000000000000000" pitchFamily="2" charset="-78"/>
            </a:endParaRPr>
          </a:p>
        </p:txBody>
      </p:sp>
      <p:sp>
        <p:nvSpPr>
          <p:cNvPr id="20" name="Rectangle : coins arrondis 19">
            <a:extLst>
              <a:ext uri="{FF2B5EF4-FFF2-40B4-BE49-F238E27FC236}">
                <a16:creationId xmlns:a16="http://schemas.microsoft.com/office/drawing/2014/main" id="{46EE1AEB-9F0C-96C7-E173-61FF8843B269}"/>
              </a:ext>
            </a:extLst>
          </p:cNvPr>
          <p:cNvSpPr/>
          <p:nvPr/>
        </p:nvSpPr>
        <p:spPr>
          <a:xfrm>
            <a:off x="4400606" y="2139318"/>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ا</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58F2B019-33A3-B3B8-120A-7039B41121BD}"/>
              </a:ext>
            </a:extLst>
          </p:cNvPr>
          <p:cNvSpPr/>
          <p:nvPr/>
        </p:nvSpPr>
        <p:spPr>
          <a:xfrm>
            <a:off x="1704321" y="2139318"/>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با</a:t>
            </a:r>
            <a:endParaRPr lang="fr-FR" sz="5400" b="1" dirty="0">
              <a:solidFill>
                <a:srgbClr val="424D7C"/>
              </a:solidFill>
              <a:latin typeface="Microsoft Uighur" panose="02000000000000000000" pitchFamily="2" charset="-78"/>
            </a:endParaRPr>
          </a:p>
        </p:txBody>
      </p:sp>
      <p:cxnSp>
        <p:nvCxnSpPr>
          <p:cNvPr id="22" name="Connecteur droit avec flèche 21">
            <a:extLst>
              <a:ext uri="{FF2B5EF4-FFF2-40B4-BE49-F238E27FC236}">
                <a16:creationId xmlns:a16="http://schemas.microsoft.com/office/drawing/2014/main" id="{347672F0-9A23-AA3D-1DF8-CD13FFA9C4B0}"/>
              </a:ext>
            </a:extLst>
          </p:cNvPr>
          <p:cNvCxnSpPr>
            <a:stCxn id="2" idx="1"/>
            <a:endCxn id="20" idx="3"/>
          </p:cNvCxnSpPr>
          <p:nvPr/>
        </p:nvCxnSpPr>
        <p:spPr>
          <a:xfrm flipH="1" flipV="1">
            <a:off x="5196587" y="2570474"/>
            <a:ext cx="1877615" cy="121204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CCB97AF2-1D38-3CF4-6F5B-E125846CE23B}"/>
              </a:ext>
            </a:extLst>
          </p:cNvPr>
          <p:cNvCxnSpPr>
            <a:stCxn id="2" idx="1"/>
            <a:endCxn id="18" idx="3"/>
          </p:cNvCxnSpPr>
          <p:nvPr/>
        </p:nvCxnSpPr>
        <p:spPr>
          <a:xfrm flipH="1">
            <a:off x="5196587" y="3782518"/>
            <a:ext cx="1877615"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2C9675EB-B84D-ECE7-A767-D90D9917FFDB}"/>
              </a:ext>
            </a:extLst>
          </p:cNvPr>
          <p:cNvCxnSpPr>
            <a:cxnSpLocks/>
          </p:cNvCxnSpPr>
          <p:nvPr/>
        </p:nvCxnSpPr>
        <p:spPr>
          <a:xfrm flipH="1">
            <a:off x="5196587" y="3802182"/>
            <a:ext cx="1877615" cy="127646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D3A977AB-2A17-3E36-348C-FF44AFD912F6}"/>
              </a:ext>
            </a:extLst>
          </p:cNvPr>
          <p:cNvCxnSpPr>
            <a:stCxn id="15" idx="1"/>
            <a:endCxn id="16" idx="3"/>
          </p:cNvCxnSpPr>
          <p:nvPr/>
        </p:nvCxnSpPr>
        <p:spPr>
          <a:xfrm flipH="1">
            <a:off x="2500302" y="5058987"/>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4A53D9AF-30DE-74E9-13E8-93D7962CECC0}"/>
              </a:ext>
            </a:extLst>
          </p:cNvPr>
          <p:cNvCxnSpPr>
            <a:stCxn id="18" idx="1"/>
            <a:endCxn id="19" idx="3"/>
          </p:cNvCxnSpPr>
          <p:nvPr/>
        </p:nvCxnSpPr>
        <p:spPr>
          <a:xfrm flipH="1">
            <a:off x="2500302" y="3782519"/>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B00B7CDB-8774-DDAF-4056-0A3FCD7D9023}"/>
              </a:ext>
            </a:extLst>
          </p:cNvPr>
          <p:cNvCxnSpPr>
            <a:stCxn id="20" idx="1"/>
            <a:endCxn id="21" idx="3"/>
          </p:cNvCxnSpPr>
          <p:nvPr/>
        </p:nvCxnSpPr>
        <p:spPr>
          <a:xfrm flipH="1">
            <a:off x="2500302" y="2570474"/>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sp>
        <p:nvSpPr>
          <p:cNvPr id="14" name="Google Shape;563;p140">
            <a:extLst>
              <a:ext uri="{FF2B5EF4-FFF2-40B4-BE49-F238E27FC236}">
                <a16:creationId xmlns:a16="http://schemas.microsoft.com/office/drawing/2014/main" id="{CAD1A3B3-CD1C-74A5-BE3D-E88358CE24E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8" name="Google Shape;564;p140">
            <a:extLst>
              <a:ext uri="{FF2B5EF4-FFF2-40B4-BE49-F238E27FC236}">
                <a16:creationId xmlns:a16="http://schemas.microsoft.com/office/drawing/2014/main" id="{439FD310-3DA4-209D-03C6-B7F7B2E33C7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9" name="Google Shape;565;p140">
            <a:extLst>
              <a:ext uri="{FF2B5EF4-FFF2-40B4-BE49-F238E27FC236}">
                <a16:creationId xmlns:a16="http://schemas.microsoft.com/office/drawing/2014/main" id="{C4E7DE4A-CFD8-AEAC-A386-AD3C5FCBF1A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0" name="Google Shape;566;p140">
            <a:extLst>
              <a:ext uri="{FF2B5EF4-FFF2-40B4-BE49-F238E27FC236}">
                <a16:creationId xmlns:a16="http://schemas.microsoft.com/office/drawing/2014/main" id="{158155BD-3AE5-19FC-7FFC-7D70781B972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1" name="Google Shape;567;p140">
            <a:extLst>
              <a:ext uri="{FF2B5EF4-FFF2-40B4-BE49-F238E27FC236}">
                <a16:creationId xmlns:a16="http://schemas.microsoft.com/office/drawing/2014/main" id="{EBF1AB8B-BCA5-3D1E-ED0F-F34BF340209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32" name="Google Shape;568;p140">
            <a:extLst>
              <a:ext uri="{FF2B5EF4-FFF2-40B4-BE49-F238E27FC236}">
                <a16:creationId xmlns:a16="http://schemas.microsoft.com/office/drawing/2014/main" id="{9F1BDA19-0753-225C-C792-FEA26F8E3E3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3" name="Google Shape;569;p140">
            <a:extLst>
              <a:ext uri="{FF2B5EF4-FFF2-40B4-BE49-F238E27FC236}">
                <a16:creationId xmlns:a16="http://schemas.microsoft.com/office/drawing/2014/main" id="{9ED717FB-8556-BE29-23CA-AB18B5F09441}"/>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34" name="Google Shape;570;p140">
            <a:extLst>
              <a:ext uri="{FF2B5EF4-FFF2-40B4-BE49-F238E27FC236}">
                <a16:creationId xmlns:a16="http://schemas.microsoft.com/office/drawing/2014/main" id="{F7E85714-5C18-27DA-9EE9-11DB5D62697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35" name="Google Shape;571;p140">
            <a:extLst>
              <a:ext uri="{FF2B5EF4-FFF2-40B4-BE49-F238E27FC236}">
                <a16:creationId xmlns:a16="http://schemas.microsoft.com/office/drawing/2014/main" id="{9D405431-37D4-756F-42DB-C95306D6D3C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36" name="Google Shape;572;p140">
            <a:extLst>
              <a:ext uri="{FF2B5EF4-FFF2-40B4-BE49-F238E27FC236}">
                <a16:creationId xmlns:a16="http://schemas.microsoft.com/office/drawing/2014/main" id="{12DC0D08-9F37-8FAE-661C-C45CC80575FD}"/>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639293130"/>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15B07-06C9-E81C-8742-18B18E9E376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A9DC829-18F8-B4B8-0C4A-32BEC3C81C5B}"/>
              </a:ext>
            </a:extLst>
          </p:cNvPr>
          <p:cNvSpPr txBox="1"/>
          <p:nvPr/>
        </p:nvSpPr>
        <p:spPr>
          <a:xfrm>
            <a:off x="-209612" y="815438"/>
            <a:ext cx="7764105" cy="461624"/>
          </a:xfrm>
          <a:prstGeom prst="rect">
            <a:avLst/>
          </a:prstGeom>
          <a:noFill/>
          <a:ln>
            <a:noFill/>
          </a:ln>
        </p:spPr>
        <p:txBody>
          <a:bodyPr spcFirstLastPara="1" wrap="square" lIns="91425" tIns="45700" rIns="91425" bIns="45700" anchor="t" anchorCtr="0">
            <a:spAutoFit/>
          </a:bodyPr>
          <a:lstStyle/>
          <a:p>
            <a:pPr algn="r" defTabSz="457200" rtl="1">
              <a:buClrTx/>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4 منكم للقراءة. صديقكم يقرأ وأنتم ترددون بعده </a:t>
            </a:r>
            <a:endParaRPr lang="ar-MA" sz="2000" i="1" kern="1200"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7" name="Espace réservé pour une image  3">
            <a:extLst>
              <a:ext uri="{FF2B5EF4-FFF2-40B4-BE49-F238E27FC236}">
                <a16:creationId xmlns:a16="http://schemas.microsoft.com/office/drawing/2014/main" id="{3F5B5014-1E3D-194F-EF1B-4661E86FD36A}"/>
              </a:ext>
            </a:extLst>
          </p:cNvPr>
          <p:cNvPicPr>
            <a:picLocks noChangeAspect="1"/>
          </p:cNvPicPr>
          <p:nvPr/>
        </p:nvPicPr>
        <p:blipFill>
          <a:blip r:embed="rId2"/>
          <a:srcRect/>
          <a:stretch>
            <a:fillRect/>
          </a:stretch>
        </p:blipFill>
        <p:spPr>
          <a:xfrm>
            <a:off x="7960105" y="719856"/>
            <a:ext cx="792000" cy="792000"/>
          </a:xfrm>
          <a:prstGeom prst="rect">
            <a:avLst/>
          </a:prstGeom>
        </p:spPr>
      </p:pic>
      <p:sp>
        <p:nvSpPr>
          <p:cNvPr id="2" name="Rectangle : coins arrondis 1">
            <a:extLst>
              <a:ext uri="{FF2B5EF4-FFF2-40B4-BE49-F238E27FC236}">
                <a16:creationId xmlns:a16="http://schemas.microsoft.com/office/drawing/2014/main" id="{A94FD28C-9922-65E7-107D-816FC9CD4500}"/>
              </a:ext>
            </a:extLst>
          </p:cNvPr>
          <p:cNvSpPr/>
          <p:nvPr/>
        </p:nvSpPr>
        <p:spPr>
          <a:xfrm>
            <a:off x="7074202" y="4319551"/>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بــــ</a:t>
            </a:r>
            <a:endParaRPr lang="fr-FR" sz="5400" b="1" dirty="0">
              <a:solidFill>
                <a:srgbClr val="424D7C"/>
              </a:solidFill>
              <a:latin typeface="Microsoft Uighur" panose="02000000000000000000" pitchFamily="2" charset="-78"/>
            </a:endParaRPr>
          </a:p>
        </p:txBody>
      </p:sp>
      <p:sp>
        <p:nvSpPr>
          <p:cNvPr id="15" name="Rectangle : coins arrondis 14">
            <a:extLst>
              <a:ext uri="{FF2B5EF4-FFF2-40B4-BE49-F238E27FC236}">
                <a16:creationId xmlns:a16="http://schemas.microsoft.com/office/drawing/2014/main" id="{79E6AF80-AB9E-3EF5-0EFB-A3C43D3BBB48}"/>
              </a:ext>
            </a:extLst>
          </p:cNvPr>
          <p:cNvSpPr/>
          <p:nvPr/>
        </p:nvSpPr>
        <p:spPr>
          <a:xfrm>
            <a:off x="4400606" y="5596020"/>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ي</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16" name="Rectangle : coins arrondis 15">
            <a:extLst>
              <a:ext uri="{FF2B5EF4-FFF2-40B4-BE49-F238E27FC236}">
                <a16:creationId xmlns:a16="http://schemas.microsoft.com/office/drawing/2014/main" id="{F8322BF2-19DD-651F-3FD3-ED3D4D7DF6B7}"/>
              </a:ext>
            </a:extLst>
          </p:cNvPr>
          <p:cNvSpPr/>
          <p:nvPr/>
        </p:nvSpPr>
        <p:spPr>
          <a:xfrm>
            <a:off x="1704321" y="5596020"/>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بــــي</a:t>
            </a:r>
            <a:endParaRPr lang="fr-FR" sz="5400" b="1" dirty="0">
              <a:solidFill>
                <a:srgbClr val="424D7C"/>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89A4CEF0-89AD-104F-399D-7F2B91C615A2}"/>
              </a:ext>
            </a:extLst>
          </p:cNvPr>
          <p:cNvSpPr/>
          <p:nvPr/>
        </p:nvSpPr>
        <p:spPr>
          <a:xfrm>
            <a:off x="4400606" y="4319551"/>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و</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433A802B-936E-7C25-2631-5A808456ABE9}"/>
              </a:ext>
            </a:extLst>
          </p:cNvPr>
          <p:cNvSpPr/>
          <p:nvPr/>
        </p:nvSpPr>
        <p:spPr>
          <a:xfrm>
            <a:off x="1704321" y="4319551"/>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بـــو</a:t>
            </a:r>
            <a:endParaRPr lang="fr-FR" sz="5400" b="1" dirty="0">
              <a:solidFill>
                <a:srgbClr val="424D7C"/>
              </a:solidFill>
              <a:latin typeface="Microsoft Uighur" panose="02000000000000000000" pitchFamily="2" charset="-78"/>
            </a:endParaRPr>
          </a:p>
        </p:txBody>
      </p:sp>
      <p:sp>
        <p:nvSpPr>
          <p:cNvPr id="20" name="Rectangle : coins arrondis 19">
            <a:extLst>
              <a:ext uri="{FF2B5EF4-FFF2-40B4-BE49-F238E27FC236}">
                <a16:creationId xmlns:a16="http://schemas.microsoft.com/office/drawing/2014/main" id="{10DB9301-36B7-C933-3120-8D4E92D26608}"/>
              </a:ext>
            </a:extLst>
          </p:cNvPr>
          <p:cNvSpPr/>
          <p:nvPr/>
        </p:nvSpPr>
        <p:spPr>
          <a:xfrm>
            <a:off x="4400606" y="3107507"/>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6000" b="1" dirty="0">
                <a:solidFill>
                  <a:srgbClr val="FF0000"/>
                </a:solidFill>
                <a:latin typeface="Microsoft Uighur" panose="02000000000000000000" pitchFamily="2" charset="-78"/>
                <a:cs typeface="Microsoft Uighur" panose="02000000000000000000" pitchFamily="2" charset="-78"/>
              </a:rPr>
              <a:t>ا</a:t>
            </a:r>
            <a:endParaRPr lang="fr-FR" sz="6000" b="1" dirty="0">
              <a:solidFill>
                <a:srgbClr val="FF0000"/>
              </a:solidFill>
              <a:latin typeface="Microsoft Uighur" panose="02000000000000000000" pitchFamily="2" charset="-78"/>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B5E81C83-6805-8453-13C6-5115809874CF}"/>
              </a:ext>
            </a:extLst>
          </p:cNvPr>
          <p:cNvSpPr/>
          <p:nvPr/>
        </p:nvSpPr>
        <p:spPr>
          <a:xfrm>
            <a:off x="1704321" y="3107507"/>
            <a:ext cx="795981" cy="862311"/>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accent5">
                    <a:lumMod val="50000"/>
                  </a:schemeClr>
                </a:solidFill>
                <a:latin typeface="Microsoft Uighur" panose="02000000000000000000" pitchFamily="2" charset="-78"/>
                <a:cs typeface="Microsoft Uighur" panose="02000000000000000000" pitchFamily="2" charset="-78"/>
                <a:sym typeface="Calibri"/>
              </a:rPr>
              <a:t>بـــا</a:t>
            </a:r>
            <a:endParaRPr lang="fr-FR" sz="5400" b="1" dirty="0">
              <a:solidFill>
                <a:srgbClr val="424D7C"/>
              </a:solidFill>
              <a:latin typeface="Microsoft Uighur" panose="02000000000000000000" pitchFamily="2" charset="-78"/>
            </a:endParaRPr>
          </a:p>
        </p:txBody>
      </p:sp>
      <p:cxnSp>
        <p:nvCxnSpPr>
          <p:cNvPr id="22" name="Connecteur droit avec flèche 21">
            <a:extLst>
              <a:ext uri="{FF2B5EF4-FFF2-40B4-BE49-F238E27FC236}">
                <a16:creationId xmlns:a16="http://schemas.microsoft.com/office/drawing/2014/main" id="{A09E41FC-1455-890F-D559-F5DAD5D12222}"/>
              </a:ext>
            </a:extLst>
          </p:cNvPr>
          <p:cNvCxnSpPr>
            <a:stCxn id="2" idx="1"/>
            <a:endCxn id="20" idx="3"/>
          </p:cNvCxnSpPr>
          <p:nvPr/>
        </p:nvCxnSpPr>
        <p:spPr>
          <a:xfrm flipH="1" flipV="1">
            <a:off x="5196587" y="3538663"/>
            <a:ext cx="1877615" cy="1212044"/>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8D6D31DA-8DBB-5E1A-FE8F-63072409CEA7}"/>
              </a:ext>
            </a:extLst>
          </p:cNvPr>
          <p:cNvCxnSpPr>
            <a:stCxn id="2" idx="1"/>
            <a:endCxn id="18" idx="3"/>
          </p:cNvCxnSpPr>
          <p:nvPr/>
        </p:nvCxnSpPr>
        <p:spPr>
          <a:xfrm flipH="1">
            <a:off x="5196587" y="4750707"/>
            <a:ext cx="1877615"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C8885284-E085-76E2-0996-A568C685EE31}"/>
              </a:ext>
            </a:extLst>
          </p:cNvPr>
          <p:cNvCxnSpPr>
            <a:stCxn id="2" idx="1"/>
            <a:endCxn id="15" idx="3"/>
          </p:cNvCxnSpPr>
          <p:nvPr/>
        </p:nvCxnSpPr>
        <p:spPr>
          <a:xfrm flipH="1">
            <a:off x="5196587" y="4750707"/>
            <a:ext cx="1877615" cy="1276469"/>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7A85909B-796A-BCDF-FFFE-40F02BD6CFDB}"/>
              </a:ext>
            </a:extLst>
          </p:cNvPr>
          <p:cNvCxnSpPr>
            <a:stCxn id="15" idx="1"/>
            <a:endCxn id="16" idx="3"/>
          </p:cNvCxnSpPr>
          <p:nvPr/>
        </p:nvCxnSpPr>
        <p:spPr>
          <a:xfrm flipH="1">
            <a:off x="2500302" y="6027176"/>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911CF13E-5330-02DA-A378-E465568CAD38}"/>
              </a:ext>
            </a:extLst>
          </p:cNvPr>
          <p:cNvCxnSpPr>
            <a:stCxn id="18" idx="1"/>
            <a:endCxn id="19" idx="3"/>
          </p:cNvCxnSpPr>
          <p:nvPr/>
        </p:nvCxnSpPr>
        <p:spPr>
          <a:xfrm flipH="1">
            <a:off x="2500302" y="4750708"/>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14DAC6EA-46AF-B994-0972-81F8F14D4B6E}"/>
              </a:ext>
            </a:extLst>
          </p:cNvPr>
          <p:cNvCxnSpPr>
            <a:stCxn id="20" idx="1"/>
            <a:endCxn id="21" idx="3"/>
          </p:cNvCxnSpPr>
          <p:nvPr/>
        </p:nvCxnSpPr>
        <p:spPr>
          <a:xfrm flipH="1">
            <a:off x="2500302" y="3538663"/>
            <a:ext cx="1900304"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sp>
        <p:nvSpPr>
          <p:cNvPr id="14" name="Google Shape;563;p140">
            <a:extLst>
              <a:ext uri="{FF2B5EF4-FFF2-40B4-BE49-F238E27FC236}">
                <a16:creationId xmlns:a16="http://schemas.microsoft.com/office/drawing/2014/main" id="{47CE7F32-BB7A-4CD5-4C4B-5B608998ECA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8" name="Google Shape;564;p140">
            <a:extLst>
              <a:ext uri="{FF2B5EF4-FFF2-40B4-BE49-F238E27FC236}">
                <a16:creationId xmlns:a16="http://schemas.microsoft.com/office/drawing/2014/main" id="{276DE1D2-6B5C-BE77-C815-95FA9F50E1E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9" name="Google Shape;565;p140">
            <a:extLst>
              <a:ext uri="{FF2B5EF4-FFF2-40B4-BE49-F238E27FC236}">
                <a16:creationId xmlns:a16="http://schemas.microsoft.com/office/drawing/2014/main" id="{E79BD8A9-D8C1-3D0A-54DF-836CA16A753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0" name="Google Shape;566;p140">
            <a:extLst>
              <a:ext uri="{FF2B5EF4-FFF2-40B4-BE49-F238E27FC236}">
                <a16:creationId xmlns:a16="http://schemas.microsoft.com/office/drawing/2014/main" id="{73E843BE-6DBC-CF03-893D-160A7074993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1" name="Google Shape;567;p140">
            <a:extLst>
              <a:ext uri="{FF2B5EF4-FFF2-40B4-BE49-F238E27FC236}">
                <a16:creationId xmlns:a16="http://schemas.microsoft.com/office/drawing/2014/main" id="{5FE83AFB-82E5-8ADE-DA6B-E45517658E5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32" name="Google Shape;568;p140">
            <a:extLst>
              <a:ext uri="{FF2B5EF4-FFF2-40B4-BE49-F238E27FC236}">
                <a16:creationId xmlns:a16="http://schemas.microsoft.com/office/drawing/2014/main" id="{49895616-F750-57D7-B94E-C012F1277E0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3" name="Google Shape;569;p140">
            <a:extLst>
              <a:ext uri="{FF2B5EF4-FFF2-40B4-BE49-F238E27FC236}">
                <a16:creationId xmlns:a16="http://schemas.microsoft.com/office/drawing/2014/main" id="{08C54389-AFA9-26E6-D9B5-E14C44013BC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34" name="Google Shape;570;p140">
            <a:extLst>
              <a:ext uri="{FF2B5EF4-FFF2-40B4-BE49-F238E27FC236}">
                <a16:creationId xmlns:a16="http://schemas.microsoft.com/office/drawing/2014/main" id="{4F0592F5-21B4-0236-3425-C1A2E37362A0}"/>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35" name="Google Shape;571;p140">
            <a:extLst>
              <a:ext uri="{FF2B5EF4-FFF2-40B4-BE49-F238E27FC236}">
                <a16:creationId xmlns:a16="http://schemas.microsoft.com/office/drawing/2014/main" id="{6AF50C31-2885-E89E-C395-3A098A59582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36" name="Google Shape;572;p140">
            <a:extLst>
              <a:ext uri="{FF2B5EF4-FFF2-40B4-BE49-F238E27FC236}">
                <a16:creationId xmlns:a16="http://schemas.microsoft.com/office/drawing/2014/main" id="{E2AA0244-2E25-1E7E-4A28-FC40F45B351C}"/>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1134442795"/>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35B23-B279-5D78-B335-1B69801ACFB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3FE4E29-A540-6FA0-F625-D66B4F7A5BA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8404E45B-A0AB-4F60-7096-68A9C8E0574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AC3C28B3-7C7F-4C04-7F50-0C1097C39E6B}"/>
              </a:ext>
            </a:extLst>
          </p:cNvPr>
          <p:cNvSpPr>
            <a:spLocks noGrp="1"/>
          </p:cNvSpPr>
          <p:nvPr>
            <p:ph type="title"/>
          </p:nvPr>
        </p:nvSpPr>
        <p:spPr>
          <a:xfrm>
            <a:off x="740438"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أقــــــرأ. تابعوا معي </a:t>
            </a:r>
            <a:endParaRPr lang="fr-FR" sz="2400" b="1" dirty="0">
              <a:solidFill>
                <a:schemeClr val="bg1">
                  <a:lumMod val="50000"/>
                </a:schemeClr>
              </a:solidFill>
            </a:endParaRPr>
          </a:p>
        </p:txBody>
      </p:sp>
      <p:pic>
        <p:nvPicPr>
          <p:cNvPr id="2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D1BF9C27-4D1E-D48C-69F3-127C15E4541D}"/>
              </a:ext>
            </a:extLst>
          </p:cNvPr>
          <p:cNvPicPr>
            <a:picLocks noGrp="1" noChangeAspect="1"/>
          </p:cNvPicPr>
          <p:nvPr>
            <p:ph type="pic" sz="quarter" idx="12"/>
          </p:nvPr>
        </p:nvPicPr>
        <p:blipFill>
          <a:blip r:embed="rId2"/>
          <a:srcRect/>
          <a:stretch>
            <a:fillRect/>
          </a:stretch>
        </p:blipFill>
        <p:spPr/>
      </p:pic>
      <p:pic>
        <p:nvPicPr>
          <p:cNvPr id="29" name="Image 28">
            <a:extLst>
              <a:ext uri="{FF2B5EF4-FFF2-40B4-BE49-F238E27FC236}">
                <a16:creationId xmlns:a16="http://schemas.microsoft.com/office/drawing/2014/main" id="{95F2615C-3F5F-8762-400C-8BA8257A8D5D}"/>
              </a:ext>
            </a:extLst>
          </p:cNvPr>
          <p:cNvPicPr>
            <a:picLocks noChangeAspect="1"/>
          </p:cNvPicPr>
          <p:nvPr/>
        </p:nvPicPr>
        <p:blipFill>
          <a:blip r:embed="rId3"/>
          <a:stretch>
            <a:fillRect/>
          </a:stretch>
        </p:blipFill>
        <p:spPr>
          <a:xfrm>
            <a:off x="891872" y="2588803"/>
            <a:ext cx="7360256" cy="2513915"/>
          </a:xfrm>
          <a:prstGeom prst="rect">
            <a:avLst/>
          </a:prstGeom>
        </p:spPr>
      </p:pic>
      <p:sp>
        <p:nvSpPr>
          <p:cNvPr id="2" name="Google Shape;563;p140">
            <a:extLst>
              <a:ext uri="{FF2B5EF4-FFF2-40B4-BE49-F238E27FC236}">
                <a16:creationId xmlns:a16="http://schemas.microsoft.com/office/drawing/2014/main" id="{5351C300-3B04-5A7A-6A25-57310B87D8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84EB0AF2-4696-FFA2-1D68-A480438FFF9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8949ECF0-EF52-A86B-2D14-C227AF755FA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38A9D24C-80CB-741C-A216-1491AF6E047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7;p140">
            <a:extLst>
              <a:ext uri="{FF2B5EF4-FFF2-40B4-BE49-F238E27FC236}">
                <a16:creationId xmlns:a16="http://schemas.microsoft.com/office/drawing/2014/main" id="{D8DD15EE-F381-CB3D-A3EA-A0C2E87ADEE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8" name="Google Shape;568;p140">
            <a:extLst>
              <a:ext uri="{FF2B5EF4-FFF2-40B4-BE49-F238E27FC236}">
                <a16:creationId xmlns:a16="http://schemas.microsoft.com/office/drawing/2014/main" id="{14E4C4E7-664B-57AD-9F87-DAD1CE18BC2A}"/>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9" name="Google Shape;569;p140">
            <a:extLst>
              <a:ext uri="{FF2B5EF4-FFF2-40B4-BE49-F238E27FC236}">
                <a16:creationId xmlns:a16="http://schemas.microsoft.com/office/drawing/2014/main" id="{FE0AACED-52DA-5E86-E48A-EADD02804C33}"/>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0" name="Google Shape;570;p140">
            <a:extLst>
              <a:ext uri="{FF2B5EF4-FFF2-40B4-BE49-F238E27FC236}">
                <a16:creationId xmlns:a16="http://schemas.microsoft.com/office/drawing/2014/main" id="{67FC19C7-CD7C-58E3-9C78-2CCFEEA59F11}"/>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1" name="Google Shape;571;p140">
            <a:extLst>
              <a:ext uri="{FF2B5EF4-FFF2-40B4-BE49-F238E27FC236}">
                <a16:creationId xmlns:a16="http://schemas.microsoft.com/office/drawing/2014/main" id="{6E345662-45CC-7DDD-9610-C56C10D8E4F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2" name="Google Shape;572;p140">
            <a:extLst>
              <a:ext uri="{FF2B5EF4-FFF2-40B4-BE49-F238E27FC236}">
                <a16:creationId xmlns:a16="http://schemas.microsoft.com/office/drawing/2014/main" id="{221A7C26-FBCF-44B5-4204-A75BC7461D48}"/>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85741462"/>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00C3E-366D-7FD7-E832-37A819C95D7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47FC9BE-17B2-51E3-A886-EE4A3784EC7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760F00D0-4B4D-9DE3-1436-23C7BB6B123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8A1B848C-0185-BCD2-5BC1-E9FBB747CEEF}"/>
              </a:ext>
            </a:extLst>
          </p:cNvPr>
          <p:cNvSpPr>
            <a:spLocks noGrp="1"/>
          </p:cNvSpPr>
          <p:nvPr>
            <p:ph type="title"/>
          </p:nvPr>
        </p:nvSpPr>
        <p:spPr>
          <a:xfrm>
            <a:off x="707188"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(خاص بالفئة د).</a:t>
            </a:r>
            <a:endParaRPr lang="fr-FR" sz="2400" b="1" dirty="0">
              <a:solidFill>
                <a:schemeClr val="bg1">
                  <a:lumMod val="50000"/>
                </a:schemeClr>
              </a:solidFil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1176E3E0-0BA3-1BA0-1C0B-F27F6ADADF12}"/>
              </a:ext>
            </a:extLst>
          </p:cNvPr>
          <p:cNvPicPr>
            <a:picLocks noGrp="1" noChangeAspect="1"/>
          </p:cNvPicPr>
          <p:nvPr>
            <p:ph type="pic" sz="quarter" idx="12"/>
          </p:nvPr>
        </p:nvPicPr>
        <p:blipFill>
          <a:blip r:embed="rId2"/>
          <a:srcRect/>
          <a:stretch>
            <a:fillRect/>
          </a:stretch>
        </p:blipFill>
        <p:spPr/>
      </p:pic>
      <p:pic>
        <p:nvPicPr>
          <p:cNvPr id="17" name="Image 16">
            <a:extLst>
              <a:ext uri="{FF2B5EF4-FFF2-40B4-BE49-F238E27FC236}">
                <a16:creationId xmlns:a16="http://schemas.microsoft.com/office/drawing/2014/main" id="{DDAE0E51-4E53-F57C-E7CD-9D96A493A203}"/>
              </a:ext>
            </a:extLst>
          </p:cNvPr>
          <p:cNvPicPr>
            <a:picLocks noChangeAspect="1"/>
          </p:cNvPicPr>
          <p:nvPr/>
        </p:nvPicPr>
        <p:blipFill>
          <a:blip r:embed="rId3"/>
          <a:stretch>
            <a:fillRect/>
          </a:stretch>
        </p:blipFill>
        <p:spPr>
          <a:xfrm>
            <a:off x="967163" y="3507502"/>
            <a:ext cx="7360256" cy="2513915"/>
          </a:xfrm>
          <a:prstGeom prst="rect">
            <a:avLst/>
          </a:prstGeom>
        </p:spPr>
      </p:pic>
      <p:sp>
        <p:nvSpPr>
          <p:cNvPr id="2" name="Google Shape;563;p140">
            <a:extLst>
              <a:ext uri="{FF2B5EF4-FFF2-40B4-BE49-F238E27FC236}">
                <a16:creationId xmlns:a16="http://schemas.microsoft.com/office/drawing/2014/main" id="{5AE08C41-717F-AD42-A583-053333F0B6E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B50FE10F-AAD8-8D12-C71C-9188EF62AEF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CC7B3FEE-FA23-0D6B-A32C-54B202CAEDA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566;p140">
            <a:extLst>
              <a:ext uri="{FF2B5EF4-FFF2-40B4-BE49-F238E27FC236}">
                <a16:creationId xmlns:a16="http://schemas.microsoft.com/office/drawing/2014/main" id="{3B13178A-35E6-7815-E73D-5CE8CE5A84D2}"/>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925CC0DC-BD3D-3D5E-AC93-04DAAC916A0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AA334CAF-75D1-42FC-28B9-BDD208B6DB13}"/>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0072E47A-C2ED-4FEF-AF2E-966D53865319}"/>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F7F9B7AC-B793-3CDE-E37B-3A5CC9957ECF}"/>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8E8D289B-7B8A-6695-DB0C-2BB15050418A}"/>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645C1549-89C2-EDD4-A083-F54A5BC86086}"/>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390274669"/>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3681E-3245-05A3-11BA-34BEBA7FFBD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33001349-15AD-9482-2C3F-BABC97CDADB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0E0764D-BA73-17ED-8857-7A845ED6510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1CB2D822-7037-15A4-181C-2C9706CF1B2F}"/>
              </a:ext>
            </a:extLst>
          </p:cNvPr>
          <p:cNvSpPr>
            <a:spLocks noGrp="1"/>
          </p:cNvSpPr>
          <p:nvPr>
            <p:ph type="title"/>
          </p:nvPr>
        </p:nvSpPr>
        <p:spPr/>
        <p:txBody>
          <a:bodyPr>
            <a:noAutofit/>
          </a:bodyPr>
          <a:lstStyle/>
          <a:p>
            <a:pPr lvl="0" defTabSz="914400">
              <a:lnSpc>
                <a:spcPct val="100000"/>
              </a:lnSpc>
              <a:spcBef>
                <a:spcPts val="0"/>
              </a:spcBef>
              <a:defRPr/>
            </a:pPr>
            <a:r>
              <a:rPr lang="ar-MA" sz="2400" dirty="0">
                <a:solidFill>
                  <a:schemeClr val="bg1">
                    <a:lumMod val="50000"/>
                  </a:schemeClr>
                </a:solidFill>
                <a:latin typeface="Microsoft Uighur" panose="02000000000000000000" pitchFamily="2" charset="-78"/>
                <a:cs typeface="Microsoft Uighur" panose="02000000000000000000" pitchFamily="2" charset="-78"/>
                <a:sym typeface="Calibri"/>
              </a:rPr>
              <a:t> سأقرأ كلمات زائفة.</a:t>
            </a:r>
            <a:endParaRPr lang="fr-FR" sz="2400" dirty="0">
              <a:solidFill>
                <a:schemeClr val="bg1">
                  <a:lumMod val="50000"/>
                </a:schemeClr>
              </a:solidFill>
            </a:endParaRPr>
          </a:p>
        </p:txBody>
      </p:sp>
      <p:pic>
        <p:nvPicPr>
          <p:cNvPr id="12" name="Image 11">
            <a:extLst>
              <a:ext uri="{FF2B5EF4-FFF2-40B4-BE49-F238E27FC236}">
                <a16:creationId xmlns:a16="http://schemas.microsoft.com/office/drawing/2014/main" id="{43C11913-46F4-2FF4-3721-843FEA99B517}"/>
              </a:ext>
            </a:extLst>
          </p:cNvPr>
          <p:cNvPicPr>
            <a:picLocks noChangeAspect="1"/>
          </p:cNvPicPr>
          <p:nvPr/>
        </p:nvPicPr>
        <p:blipFill>
          <a:blip r:embed="rId2"/>
          <a:stretch>
            <a:fillRect/>
          </a:stretch>
        </p:blipFill>
        <p:spPr>
          <a:xfrm>
            <a:off x="805038" y="3034128"/>
            <a:ext cx="7569211" cy="97157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D64B29CF-5E3A-B9E7-8FFA-B2234B2E595E}"/>
              </a:ext>
            </a:extLst>
          </p:cNvPr>
          <p:cNvPicPr>
            <a:picLocks noGrp="1" noChangeAspect="1"/>
          </p:cNvPicPr>
          <p:nvPr>
            <p:ph type="pic" sz="quarter" idx="12"/>
          </p:nvPr>
        </p:nvPicPr>
        <p:blipFill>
          <a:blip r:embed="rId3"/>
          <a:srcRect/>
          <a:stretch>
            <a:fillRect/>
          </a:stretch>
        </p:blipFill>
        <p:spPr/>
      </p:pic>
      <p:sp>
        <p:nvSpPr>
          <p:cNvPr id="2" name="Google Shape;563;p140">
            <a:extLst>
              <a:ext uri="{FF2B5EF4-FFF2-40B4-BE49-F238E27FC236}">
                <a16:creationId xmlns:a16="http://schemas.microsoft.com/office/drawing/2014/main" id="{311AAD3A-B488-60C8-4C3C-040C21CEAE6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9F23628C-E26E-65FD-B490-E07705A31EE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A87A30F2-DD66-9DEC-DE6F-5D5C7BC6DD5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566;p140">
            <a:extLst>
              <a:ext uri="{FF2B5EF4-FFF2-40B4-BE49-F238E27FC236}">
                <a16:creationId xmlns:a16="http://schemas.microsoft.com/office/drawing/2014/main" id="{B83BC8B7-A9D7-4394-9D24-42B7EF222EC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73B4A3A1-6E11-0C9C-535C-BFF1BDBB4C6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6F077F45-E13C-18BC-9438-217838A718BD}"/>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069BBD21-5CB5-1675-E1AB-2A9A45588865}"/>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7CCCB257-748B-F61E-7270-815DA21F5041}"/>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1F5B3964-A4B5-BB56-D0A9-6F14D7EFD157}"/>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B5204D8C-8117-0E1A-39A8-96C10FB615BC}"/>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278216885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0DF8E-4718-64B7-AC12-E26B65CEC46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FB8146D-01A9-8B03-B1B0-9F55E3C22F3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9C7924F6-170E-F770-BFEB-2D45DF75F0D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69A3541F-2CE0-E8C6-4620-4B219B1E642A}"/>
              </a:ext>
            </a:extLst>
          </p:cNvPr>
          <p:cNvSpPr>
            <a:spLocks noGrp="1"/>
          </p:cNvSpPr>
          <p:nvPr>
            <p:ph type="title"/>
          </p:nvPr>
        </p:nvSpPr>
        <p:spPr>
          <a:xfrm>
            <a:off x="740438"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سأعين 5 من بينكم لقراءة هذه الكلمات الزائفة </a:t>
            </a:r>
            <a:endParaRPr lang="fr-F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2B738F19-E299-809C-F86A-9B5AB86B2ECD}"/>
              </a:ext>
            </a:extLst>
          </p:cNvPr>
          <p:cNvPicPr>
            <a:picLocks noGrp="1" noChangeAspect="1"/>
          </p:cNvPicPr>
          <p:nvPr>
            <p:ph type="pic" sz="quarter" idx="12"/>
          </p:nvPr>
        </p:nvPicPr>
        <p:blipFill>
          <a:blip r:embed="rId2"/>
          <a:srcRect/>
          <a:stretch>
            <a:fillRect/>
          </a:stretch>
        </p:blipFill>
        <p:spPr>
          <a:xfrm>
            <a:off x="7962052" y="734066"/>
            <a:ext cx="828000" cy="828000"/>
          </a:xfrm>
        </p:spPr>
      </p:pic>
      <p:pic>
        <p:nvPicPr>
          <p:cNvPr id="12" name="Image 11">
            <a:extLst>
              <a:ext uri="{FF2B5EF4-FFF2-40B4-BE49-F238E27FC236}">
                <a16:creationId xmlns:a16="http://schemas.microsoft.com/office/drawing/2014/main" id="{6BBEC218-BC3C-302E-9426-FC886155650C}"/>
              </a:ext>
            </a:extLst>
          </p:cNvPr>
          <p:cNvPicPr>
            <a:picLocks noChangeAspect="1"/>
          </p:cNvPicPr>
          <p:nvPr/>
        </p:nvPicPr>
        <p:blipFill>
          <a:blip r:embed="rId3"/>
          <a:stretch>
            <a:fillRect/>
          </a:stretch>
        </p:blipFill>
        <p:spPr>
          <a:xfrm>
            <a:off x="891655" y="4820583"/>
            <a:ext cx="7360690" cy="944806"/>
          </a:xfrm>
          <a:prstGeom prst="rect">
            <a:avLst/>
          </a:prstGeom>
        </p:spPr>
      </p:pic>
      <p:sp>
        <p:nvSpPr>
          <p:cNvPr id="2" name="Google Shape;563;p140">
            <a:extLst>
              <a:ext uri="{FF2B5EF4-FFF2-40B4-BE49-F238E27FC236}">
                <a16:creationId xmlns:a16="http://schemas.microsoft.com/office/drawing/2014/main" id="{7F09CF51-819D-DC63-04BD-43FE8B5CEA0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CD5A620B-3874-781E-20D0-1103A20D362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ED971498-3169-A89E-CC9E-E04F43F47DF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A89A7852-6F2C-FB60-83AB-034F899BD73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63288C03-08E3-570D-C213-157475764AC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0B59989B-7CF9-D738-C6FD-86957187631C}"/>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88FC322F-6F30-BEF4-6EE1-54BB2ACA84DD}"/>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71D3462F-32D1-AE55-8639-D3F90C85D755}"/>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B7D88F5A-6894-2157-EB05-298882F51D27}"/>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22324ABA-12FA-8506-8393-94FE6A89277F}"/>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883796105"/>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2298-7F1A-3ED6-F009-C8C5A76273E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583D963-9AC5-3B7C-BDC3-B2802D53728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C6006F02-D835-0A10-8B09-0A177A90AE8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B4DD5DA2-F4EC-B509-40D6-676E44C43DFF}"/>
              </a:ext>
            </a:extLst>
          </p:cNvPr>
          <p:cNvSpPr>
            <a:spLocks noGrp="1"/>
          </p:cNvSpPr>
          <p:nvPr>
            <p:ph type="title"/>
          </p:nvPr>
        </p:nvSpPr>
        <p:spPr>
          <a:xfrm>
            <a:off x="740438"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أقرأ. رددوا بعدي </a:t>
            </a:r>
            <a:endParaRPr lang="fr-FR" sz="2400" b="1"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934ADF94-8A6D-EA46-6546-0AAEE2265CA8}"/>
              </a:ext>
            </a:extLst>
          </p:cNvPr>
          <p:cNvPicPr>
            <a:picLocks noGrp="1" noChangeAspect="1"/>
          </p:cNvPicPr>
          <p:nvPr>
            <p:ph type="pic" sz="quarter" idx="12"/>
          </p:nvPr>
        </p:nvPicPr>
        <p:blipFill>
          <a:blip r:embed="rId2"/>
          <a:srcRect/>
          <a:stretch>
            <a:fillRect/>
          </a:stretch>
        </p:blipFill>
        <p:spPr/>
      </p:pic>
      <p:sp>
        <p:nvSpPr>
          <p:cNvPr id="2" name="Google Shape;563;p140">
            <a:extLst>
              <a:ext uri="{FF2B5EF4-FFF2-40B4-BE49-F238E27FC236}">
                <a16:creationId xmlns:a16="http://schemas.microsoft.com/office/drawing/2014/main" id="{26B1FCF0-D71E-1F22-B9EF-688A9957ABD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A0D01371-FA8F-60E9-064E-19A9A125E57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298CA79A-4CDC-802D-1B85-C6EECB696F2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03A3FCE2-B500-B3C1-53E0-FB1C1B05157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016AE117-641C-6A6D-D1E2-89812746691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60184195-A951-A76E-F338-1C43C8955EB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A95C2643-E757-3D11-CCE1-50B4AD28F9A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AD7FDE0A-1FA3-218B-4869-44EB108B6650}"/>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6EC08EAC-2280-0560-9E6F-4D4EB4987FC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625321BE-30CB-E929-4329-32973BF91C5C}"/>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3" name="Image 2">
            <a:extLst>
              <a:ext uri="{FF2B5EF4-FFF2-40B4-BE49-F238E27FC236}">
                <a16:creationId xmlns:a16="http://schemas.microsoft.com/office/drawing/2014/main" id="{D3EC4248-7967-A55F-48CB-8A983E227CDD}"/>
              </a:ext>
            </a:extLst>
          </p:cNvPr>
          <p:cNvPicPr>
            <a:picLocks noChangeAspect="1"/>
          </p:cNvPicPr>
          <p:nvPr/>
        </p:nvPicPr>
        <p:blipFill>
          <a:blip r:embed="rId8"/>
          <a:stretch>
            <a:fillRect/>
          </a:stretch>
        </p:blipFill>
        <p:spPr>
          <a:xfrm>
            <a:off x="933541" y="3025112"/>
            <a:ext cx="7440708" cy="1550157"/>
          </a:xfrm>
          <a:prstGeom prst="rect">
            <a:avLst/>
          </a:prstGeom>
        </p:spPr>
      </p:pic>
    </p:spTree>
    <p:extLst>
      <p:ext uri="{BB962C8B-B14F-4D97-AF65-F5344CB8AC3E}">
        <p14:creationId xmlns:p14="http://schemas.microsoft.com/office/powerpoint/2010/main" val="2372870094"/>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10D7A-1EBB-D48E-C163-D114BB4DB0C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65BE6AC-DE76-193F-7272-0DD596C772B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CE35D734-F2FE-D8A5-17B5-505D8DC82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28D52C5E-6170-AA25-5245-FC6AB504FE17}"/>
              </a:ext>
            </a:extLst>
          </p:cNvPr>
          <p:cNvSpPr>
            <a:spLocks noGrp="1"/>
          </p:cNvSpPr>
          <p:nvPr>
            <p:ph type="title"/>
          </p:nvPr>
        </p:nvSpPr>
        <p:spPr>
          <a:xfrm>
            <a:off x="725239" y="746942"/>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سأعين 5 منكم للقراءة.</a:t>
            </a:r>
            <a:endParaRPr lang="fr-FR" sz="2400" dirty="0">
              <a:solidFill>
                <a:schemeClr val="bg1">
                  <a:lumMod val="50000"/>
                </a:schemeClr>
              </a:solidFill>
            </a:endParaRPr>
          </a:p>
        </p:txBody>
      </p:sp>
      <p:pic>
        <p:nvPicPr>
          <p:cNvPr id="18" name="Espace réservé pour une image  17" descr="Une image contenant habits, sourire, dessin humoristique, clipart&#10;&#10;Le contenu généré par l’IA peut être incorrect.">
            <a:extLst>
              <a:ext uri="{FF2B5EF4-FFF2-40B4-BE49-F238E27FC236}">
                <a16:creationId xmlns:a16="http://schemas.microsoft.com/office/drawing/2014/main" id="{62B73B81-D020-F1CF-3721-A2126E7A3CBE}"/>
              </a:ext>
            </a:extLst>
          </p:cNvPr>
          <p:cNvPicPr>
            <a:picLocks noGrp="1" noChangeAspect="1"/>
          </p:cNvPicPr>
          <p:nvPr>
            <p:ph type="pic" sz="quarter" idx="12"/>
          </p:nvPr>
        </p:nvPicPr>
        <p:blipFill>
          <a:blip r:embed="rId2"/>
          <a:srcRect/>
          <a:stretch>
            <a:fillRect/>
          </a:stretch>
        </p:blipFill>
        <p:spPr/>
      </p:pic>
      <p:pic>
        <p:nvPicPr>
          <p:cNvPr id="2" name="Image 1">
            <a:extLst>
              <a:ext uri="{FF2B5EF4-FFF2-40B4-BE49-F238E27FC236}">
                <a16:creationId xmlns:a16="http://schemas.microsoft.com/office/drawing/2014/main" id="{3166D408-5E88-F7FC-D25B-A3054B1CF2B6}"/>
              </a:ext>
            </a:extLst>
          </p:cNvPr>
          <p:cNvPicPr>
            <a:picLocks noChangeAspect="1"/>
          </p:cNvPicPr>
          <p:nvPr/>
        </p:nvPicPr>
        <p:blipFill>
          <a:blip r:embed="rId3"/>
          <a:stretch>
            <a:fillRect/>
          </a:stretch>
        </p:blipFill>
        <p:spPr>
          <a:xfrm>
            <a:off x="933541" y="4351888"/>
            <a:ext cx="7440708" cy="1550157"/>
          </a:xfrm>
          <a:prstGeom prst="rect">
            <a:avLst/>
          </a:prstGeom>
        </p:spPr>
      </p:pic>
      <p:sp>
        <p:nvSpPr>
          <p:cNvPr id="12" name="Google Shape;563;p140">
            <a:extLst>
              <a:ext uri="{FF2B5EF4-FFF2-40B4-BE49-F238E27FC236}">
                <a16:creationId xmlns:a16="http://schemas.microsoft.com/office/drawing/2014/main" id="{FDA58DDD-31C0-74BD-6225-B9D311B6E3C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95FA37BB-62BF-E0AF-00C8-1B94CA2672E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7FD0DF0D-9745-BA58-4C0E-B7434269E42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750DCFE1-6CED-8E3F-6A69-9FC604114B7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E0B8CDA5-CF66-8004-138E-12C4DA3DD78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2D17AEAB-B790-AE3C-0725-790A6D5CCEF8}"/>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7E788B47-75CE-0DEF-9432-26022BDE6F9B}"/>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3C9C5325-0890-FEA1-CAED-1B1CA82E438E}"/>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3BB5C192-ECDA-EA8D-FE3F-EC0753799265}"/>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DA4BD1B0-5603-2E46-391B-5B569D478FD4}"/>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50324706"/>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88E0-1AFA-CDD3-47C6-11777D67843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90BC112-8B89-9DE8-E554-C7984D31A56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088A8103-36CE-D017-4281-6226D3DFDFE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561E8C50-2544-9BA2-92AF-F692BD7C374A}"/>
              </a:ext>
            </a:extLst>
          </p:cNvPr>
          <p:cNvSpPr>
            <a:spLocks noGrp="1"/>
          </p:cNvSpPr>
          <p:nvPr>
            <p:ph type="title"/>
          </p:nvPr>
        </p:nvSpPr>
        <p:spPr>
          <a:xfrm>
            <a:off x="682251"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33. </a:t>
            </a:r>
            <a:endParaRPr lang="fr-FR" sz="2400" b="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1CB0AD7D-BB1B-CEE3-707A-CF0364709F7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363F151C-8A3A-81BD-F058-92AC78A5E57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405C9F72-7EEB-31DB-0A9B-AB5B5CD8225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413A0300-0170-7C9B-FA8E-0057BA3FDA6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4EB96DAF-F0C9-73FE-6745-81C79CE1153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0" name="Google Shape;567;p140">
            <a:extLst>
              <a:ext uri="{FF2B5EF4-FFF2-40B4-BE49-F238E27FC236}">
                <a16:creationId xmlns:a16="http://schemas.microsoft.com/office/drawing/2014/main" id="{ECAC7B8C-C8F6-5250-127E-B3D8E06A465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1" name="Google Shape;568;p140">
            <a:extLst>
              <a:ext uri="{FF2B5EF4-FFF2-40B4-BE49-F238E27FC236}">
                <a16:creationId xmlns:a16="http://schemas.microsoft.com/office/drawing/2014/main" id="{C59495CD-92CD-7D3A-A982-0464B17FA85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4ED98EF4-1381-4561-785D-A55ACA59792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BE8F7853-198D-81A2-4B7F-63714013CB4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E5EB585E-B1AD-A21A-83B1-E82C4B124AE1}"/>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356FE842-07ED-70A0-FD76-D170BC3BA0F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6" name="Image 5">
            <a:extLst>
              <a:ext uri="{FF2B5EF4-FFF2-40B4-BE49-F238E27FC236}">
                <a16:creationId xmlns:a16="http://schemas.microsoft.com/office/drawing/2014/main" id="{CDEEACE1-5136-BF82-6E3E-86C16B7967E7}"/>
              </a:ext>
            </a:extLst>
          </p:cNvPr>
          <p:cNvPicPr>
            <a:picLocks noChangeAspect="1"/>
          </p:cNvPicPr>
          <p:nvPr/>
        </p:nvPicPr>
        <p:blipFill>
          <a:blip r:embed="rId8"/>
          <a:stretch>
            <a:fillRect/>
          </a:stretch>
        </p:blipFill>
        <p:spPr>
          <a:xfrm>
            <a:off x="2487801" y="1378780"/>
            <a:ext cx="3386783" cy="5197136"/>
          </a:xfrm>
          <a:prstGeom prst="rect">
            <a:avLst/>
          </a:prstGeom>
        </p:spPr>
      </p:pic>
      <p:sp>
        <p:nvSpPr>
          <p:cNvPr id="7" name="Rectangle : coins arrondis 6">
            <a:extLst>
              <a:ext uri="{FF2B5EF4-FFF2-40B4-BE49-F238E27FC236}">
                <a16:creationId xmlns:a16="http://schemas.microsoft.com/office/drawing/2014/main" id="{E08AAC6A-53AB-FC29-E26B-5D5ACBC96508}"/>
              </a:ext>
            </a:extLst>
          </p:cNvPr>
          <p:cNvSpPr/>
          <p:nvPr/>
        </p:nvSpPr>
        <p:spPr>
          <a:xfrm>
            <a:off x="2346830" y="3858815"/>
            <a:ext cx="3527754" cy="56437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7308227"/>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C16E7-1C5F-E0CE-F6C5-F2B7789CC27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D5C81FC-C707-4926-36CD-05EBBEC8B65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C0E25447-E4BF-8333-782E-D2DC76CA0F1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7F08D773-1BCC-0D82-E19E-CC80E09891F3}"/>
              </a:ext>
            </a:extLst>
          </p:cNvPr>
          <p:cNvSpPr>
            <a:spLocks noGrp="1"/>
          </p:cNvSpPr>
          <p:nvPr>
            <p:ph type="title"/>
          </p:nvPr>
        </p:nvSpPr>
        <p:spPr>
          <a:xfrm>
            <a:off x="682251"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منكم يقرأ الكلمات لزميله. سأمر بين الصفوف لأستمع لقراءاتكم</a:t>
            </a:r>
            <a:endParaRPr lang="fr-FR" sz="2400" dirty="0">
              <a:solidFill>
                <a:schemeClr val="bg1">
                  <a:lumMod val="50000"/>
                </a:schemeClr>
              </a:solidFill>
            </a:endParaRPr>
          </a:p>
        </p:txBody>
      </p:sp>
      <p:pic>
        <p:nvPicPr>
          <p:cNvPr id="12" name="Image 11">
            <a:extLst>
              <a:ext uri="{FF2B5EF4-FFF2-40B4-BE49-F238E27FC236}">
                <a16:creationId xmlns:a16="http://schemas.microsoft.com/office/drawing/2014/main" id="{0281B7EA-A5CC-5FAA-2B07-2D1A77500BD5}"/>
              </a:ext>
            </a:extLst>
          </p:cNvPr>
          <p:cNvPicPr>
            <a:picLocks noChangeAspect="1"/>
          </p:cNvPicPr>
          <p:nvPr/>
        </p:nvPicPr>
        <p:blipFill>
          <a:blip r:embed="rId2"/>
          <a:stretch>
            <a:fillRect/>
          </a:stretch>
        </p:blipFill>
        <p:spPr>
          <a:xfrm>
            <a:off x="6016813" y="2002300"/>
            <a:ext cx="1992404" cy="700301"/>
          </a:xfrm>
          <a:prstGeom prst="rect">
            <a:avLst/>
          </a:prstGeom>
        </p:spPr>
      </p:pic>
      <p:pic>
        <p:nvPicPr>
          <p:cNvPr id="16" name="Image 15">
            <a:extLst>
              <a:ext uri="{FF2B5EF4-FFF2-40B4-BE49-F238E27FC236}">
                <a16:creationId xmlns:a16="http://schemas.microsoft.com/office/drawing/2014/main" id="{E5816DF9-2D9C-9B2A-CD6A-74A48D54E55C}"/>
              </a:ext>
            </a:extLst>
          </p:cNvPr>
          <p:cNvPicPr>
            <a:picLocks noChangeAspect="1"/>
          </p:cNvPicPr>
          <p:nvPr/>
        </p:nvPicPr>
        <p:blipFill>
          <a:blip r:embed="rId3"/>
          <a:stretch>
            <a:fillRect/>
          </a:stretch>
        </p:blipFill>
        <p:spPr>
          <a:xfrm>
            <a:off x="1072322" y="3120901"/>
            <a:ext cx="6964994" cy="1368650"/>
          </a:xfrm>
          <a:prstGeom prst="rect">
            <a:avLst/>
          </a:prstGeom>
        </p:spPr>
      </p:pic>
      <p:pic>
        <p:nvPicPr>
          <p:cNvPr id="21" name="Espace réservé pour une image  20" descr="Une image contenant dessin humoristique, Dessin animé, Animation, clipart&#10;&#10;Le contenu généré par l’IA peut être incorrect.">
            <a:extLst>
              <a:ext uri="{FF2B5EF4-FFF2-40B4-BE49-F238E27FC236}">
                <a16:creationId xmlns:a16="http://schemas.microsoft.com/office/drawing/2014/main" id="{E81BCAB9-5A73-6007-8178-A28A71650FEE}"/>
              </a:ext>
            </a:extLst>
          </p:cNvPr>
          <p:cNvPicPr>
            <a:picLocks noGrp="1" noChangeAspect="1"/>
          </p:cNvPicPr>
          <p:nvPr>
            <p:ph type="pic" sz="quarter" idx="12"/>
          </p:nvPr>
        </p:nvPicPr>
        <p:blipFill>
          <a:blip r:embed="rId4"/>
          <a:srcRect/>
          <a:stretch>
            <a:fillRect/>
          </a:stretch>
        </p:blipFill>
        <p:spPr/>
      </p:pic>
      <p:sp>
        <p:nvSpPr>
          <p:cNvPr id="2" name="Google Shape;563;p140">
            <a:extLst>
              <a:ext uri="{FF2B5EF4-FFF2-40B4-BE49-F238E27FC236}">
                <a16:creationId xmlns:a16="http://schemas.microsoft.com/office/drawing/2014/main" id="{2F3AB2D0-69E6-3CAB-BD74-EFA3A9877AA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C573B433-8DB6-2EA1-9ECD-E251189E85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5;p140">
            <a:extLst>
              <a:ext uri="{FF2B5EF4-FFF2-40B4-BE49-F238E27FC236}">
                <a16:creationId xmlns:a16="http://schemas.microsoft.com/office/drawing/2014/main" id="{B5C8DA82-2D45-C486-3EF2-CED1000A70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566;p140">
            <a:extLst>
              <a:ext uri="{FF2B5EF4-FFF2-40B4-BE49-F238E27FC236}">
                <a16:creationId xmlns:a16="http://schemas.microsoft.com/office/drawing/2014/main" id="{08822670-B9C4-A57D-D756-CCB23EABACE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D1299449-39D9-FD85-B0EA-49DBE99EA50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85AEBB69-1996-C6C9-5D02-3F5D84BA7863}"/>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5B55442F-8718-E4B8-2D0D-380EB04303CA}"/>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79B678A3-6C21-4FD2-9EA3-3E28AE51AD98}"/>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1CA9E31-8FB2-B396-550C-5B9E3A34D8AD}"/>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F5EC607D-7E80-3D46-BCF1-3AADD4D03F6B}"/>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4" name="Image 3" descr="Une image contenant habits, dessin humoristique, Dessin animé, Animation&#10;&#10;Le contenu généré par l’IA peut être incorrect.">
            <a:extLst>
              <a:ext uri="{FF2B5EF4-FFF2-40B4-BE49-F238E27FC236}">
                <a16:creationId xmlns:a16="http://schemas.microsoft.com/office/drawing/2014/main" id="{FA6C58A1-5870-65C5-88EA-3E5CD7253FF7}"/>
              </a:ext>
            </a:extLst>
          </p:cNvPr>
          <p:cNvPicPr>
            <a:picLocks noChangeAspect="1"/>
          </p:cNvPicPr>
          <p:nvPr/>
        </p:nvPicPr>
        <p:blipFill>
          <a:blip r:embed="rId10"/>
          <a:stretch>
            <a:fillRect/>
          </a:stretch>
        </p:blipFill>
        <p:spPr>
          <a:xfrm>
            <a:off x="3515239" y="4489551"/>
            <a:ext cx="2429310" cy="2156012"/>
          </a:xfrm>
          <a:prstGeom prst="rect">
            <a:avLst/>
          </a:prstGeom>
        </p:spPr>
      </p:pic>
    </p:spTree>
    <p:extLst>
      <p:ext uri="{BB962C8B-B14F-4D97-AF65-F5344CB8AC3E}">
        <p14:creationId xmlns:p14="http://schemas.microsoft.com/office/powerpoint/2010/main" val="1918471844"/>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90564"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82251" y="756000"/>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سنواصل حفظ أنشودة الحروف.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يساير المتعلمون بحركات مناسبة.</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sp>
        <p:nvSpPr>
          <p:cNvPr id="4" name="Espace réservé de l'élément multimédia 3">
            <a:extLst>
              <a:ext uri="{FF2B5EF4-FFF2-40B4-BE49-F238E27FC236}">
                <a16:creationId xmlns:a16="http://schemas.microsoft.com/office/drawing/2014/main" id="{52EE7DC8-2153-3EF7-4122-217778FCE623}"/>
              </a:ext>
            </a:extLst>
          </p:cNvPr>
          <p:cNvSpPr>
            <a:spLocks noGrp="1"/>
          </p:cNvSpPr>
          <p:nvPr>
            <p:ph type="media" sz="quarter" idx="10"/>
          </p:nvPr>
        </p:nvSpPr>
        <p:spPr/>
        <p:txBody>
          <a:bodyPr/>
          <a:lstStyle/>
          <a:p>
            <a:endParaRPr lang="fr-MA" dirty="0"/>
          </a:p>
        </p:txBody>
      </p:sp>
      <p:pic>
        <p:nvPicPr>
          <p:cNvPr id="5" name="FINALE PART 01 -  أنشودة الحروف V3-1080p-251020 (1)">
            <a:hlinkClick r:id="" action="ppaction://media"/>
            <a:extLst>
              <a:ext uri="{FF2B5EF4-FFF2-40B4-BE49-F238E27FC236}">
                <a16:creationId xmlns:a16="http://schemas.microsoft.com/office/drawing/2014/main" id="{ECA40C53-0265-D8D8-7C96-23BC5947AAD0}"/>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970595" y="1890775"/>
            <a:ext cx="7038622" cy="3959225"/>
          </a:xfrm>
          <a:prstGeom prst="rect">
            <a:avLst/>
          </a:prstGeom>
          <a:ln>
            <a:noFill/>
          </a:ln>
          <a:effectLst>
            <a:softEdge rad="112500"/>
          </a:effectLst>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23" fill="hold"/>
                                        <p:tgtEl>
                                          <p:spTgt spid="5"/>
                                        </p:tgtEl>
                                      </p:cBhvr>
                                    </p:cmd>
                                  </p:childTnLst>
                                </p:cTn>
                              </p:par>
                            </p:childTnLst>
                          </p:cTn>
                        </p:par>
                        <p:par>
                          <p:cTn id="7" fill="hold">
                            <p:stCondLst>
                              <p:cond delay="8492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BD1D9D43-7C5D-A6C2-FD8A-5C776AAC62C5}"/>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EF178AA2-36F2-D15E-35CB-19E1C87467BF}"/>
              </a:ext>
            </a:extLst>
          </p:cNvPr>
          <p:cNvSpPr txBox="1">
            <a:spLocks noGrp="1"/>
          </p:cNvSpPr>
          <p:nvPr>
            <p:ph type="title"/>
          </p:nvPr>
        </p:nvSpPr>
        <p:spPr>
          <a:xfrm>
            <a:off x="700109"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خذوا الكراسة الصفحة 33.  </a:t>
            </a:r>
            <a:endParaRPr sz="2400" b="1" dirty="0">
              <a:solidFill>
                <a:schemeClr val="bg1">
                  <a:lumMod val="50000"/>
                </a:schemeClr>
              </a:solidFill>
            </a:endParaRPr>
          </a:p>
        </p:txBody>
      </p:sp>
      <p:sp>
        <p:nvSpPr>
          <p:cNvPr id="5" name="Google Shape;563;p140">
            <a:extLst>
              <a:ext uri="{FF2B5EF4-FFF2-40B4-BE49-F238E27FC236}">
                <a16:creationId xmlns:a16="http://schemas.microsoft.com/office/drawing/2014/main" id="{F998FEB5-6838-8A64-44B8-BD424A2AACE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6" name="Google Shape;564;p140">
            <a:extLst>
              <a:ext uri="{FF2B5EF4-FFF2-40B4-BE49-F238E27FC236}">
                <a16:creationId xmlns:a16="http://schemas.microsoft.com/office/drawing/2014/main" id="{BCA0B38B-192D-B632-ADE7-76D6DCCCBD9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5;p140">
            <a:extLst>
              <a:ext uri="{FF2B5EF4-FFF2-40B4-BE49-F238E27FC236}">
                <a16:creationId xmlns:a16="http://schemas.microsoft.com/office/drawing/2014/main" id="{2B15F6D8-A4B6-A632-B21B-1744ED7CF0A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6A7EF6D4-09BE-0B8D-2132-B7387C67D11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96301F43-E51B-BD82-319D-34705AA8CF1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AF9B627B-0CA3-6DF7-D492-B2A1B76D489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600150EF-CEDF-33F9-0E19-7B1360CCFA52}"/>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7DC7309E-9089-6C43-91C3-31AE1CFF7C21}"/>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C3BBBAC7-1C04-B7B4-8D9A-D01C2F7392E9}"/>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8ADF3DD-539F-8B05-BA13-0A35A9B200B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0" descr="Une image contenant accessoire, sac, Bagages et sacs, Bagage à main&#10;&#10;Le contenu généré par l’IA peut être incorrect.">
            <a:extLst>
              <a:ext uri="{FF2B5EF4-FFF2-40B4-BE49-F238E27FC236}">
                <a16:creationId xmlns:a16="http://schemas.microsoft.com/office/drawing/2014/main" id="{D9A4D41B-265D-E60B-0F41-A4A49AA4304F}"/>
              </a:ext>
            </a:extLst>
          </p:cNvPr>
          <p:cNvPicPr>
            <a:picLocks noGrp="1" noChangeAspect="1"/>
          </p:cNvPicPr>
          <p:nvPr>
            <p:ph type="pic" idx="3"/>
          </p:nvPr>
        </p:nvPicPr>
        <p:blipFill>
          <a:blip r:embed="rId8"/>
          <a:srcRect/>
          <a:stretch>
            <a:fillRect/>
          </a:stretch>
        </p:blipFill>
        <p:spPr>
          <a:xfrm>
            <a:off x="7959725" y="719138"/>
            <a:ext cx="828675" cy="828675"/>
          </a:xfrm>
        </p:spPr>
      </p:pic>
      <p:pic>
        <p:nvPicPr>
          <p:cNvPr id="4" name="Image 3">
            <a:extLst>
              <a:ext uri="{FF2B5EF4-FFF2-40B4-BE49-F238E27FC236}">
                <a16:creationId xmlns:a16="http://schemas.microsoft.com/office/drawing/2014/main" id="{E5A5F5CB-5B6D-9215-E019-1F858247C465}"/>
              </a:ext>
            </a:extLst>
          </p:cNvPr>
          <p:cNvPicPr>
            <a:picLocks noChangeAspect="1"/>
          </p:cNvPicPr>
          <p:nvPr/>
        </p:nvPicPr>
        <p:blipFill>
          <a:blip r:embed="rId9"/>
          <a:stretch>
            <a:fillRect/>
          </a:stretch>
        </p:blipFill>
        <p:spPr>
          <a:xfrm>
            <a:off x="2593352" y="1432589"/>
            <a:ext cx="3422203" cy="5251489"/>
          </a:xfrm>
          <a:prstGeom prst="rect">
            <a:avLst/>
          </a:prstGeom>
        </p:spPr>
      </p:pic>
      <p:sp>
        <p:nvSpPr>
          <p:cNvPr id="8" name="Rectangle : coins arrondis 7">
            <a:extLst>
              <a:ext uri="{FF2B5EF4-FFF2-40B4-BE49-F238E27FC236}">
                <a16:creationId xmlns:a16="http://schemas.microsoft.com/office/drawing/2014/main" id="{32622E7F-1AD8-6CAA-BA77-204C13997E57}"/>
              </a:ext>
            </a:extLst>
          </p:cNvPr>
          <p:cNvSpPr/>
          <p:nvPr/>
        </p:nvSpPr>
        <p:spPr>
          <a:xfrm>
            <a:off x="2487800" y="4589348"/>
            <a:ext cx="3614825" cy="158285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88556071"/>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507"/>
        <p:cNvGrpSpPr/>
        <p:nvPr/>
      </p:nvGrpSpPr>
      <p:grpSpPr>
        <a:xfrm>
          <a:off x="0" y="0"/>
          <a:ext cx="0" cy="0"/>
          <a:chOff x="0" y="0"/>
          <a:chExt cx="0" cy="0"/>
        </a:xfrm>
      </p:grpSpPr>
      <p:sp>
        <p:nvSpPr>
          <p:cNvPr id="2509" name="Google Shape;2509;p120"/>
          <p:cNvSpPr txBox="1">
            <a:spLocks noGrp="1"/>
          </p:cNvSpPr>
          <p:nvPr>
            <p:ph type="title"/>
          </p:nvPr>
        </p:nvSpPr>
        <p:spPr>
          <a:xfrm>
            <a:off x="776308"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من يقرأ؟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 الباء</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a:t>
            </a:r>
            <a:endParaRPr sz="2400" b="1" dirty="0">
              <a:solidFill>
                <a:schemeClr val="bg1">
                  <a:lumMod val="50000"/>
                </a:schemeClr>
              </a:solidFill>
            </a:endParaRPr>
          </a:p>
        </p:txBody>
      </p:sp>
      <p:sp>
        <p:nvSpPr>
          <p:cNvPr id="5" name="Google Shape;563;p140">
            <a:extLst>
              <a:ext uri="{FF2B5EF4-FFF2-40B4-BE49-F238E27FC236}">
                <a16:creationId xmlns:a16="http://schemas.microsoft.com/office/drawing/2014/main" id="{BEA1B6F9-0BAF-42FA-9517-DFF53D81CA2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6" name="Google Shape;564;p140">
            <a:extLst>
              <a:ext uri="{FF2B5EF4-FFF2-40B4-BE49-F238E27FC236}">
                <a16:creationId xmlns:a16="http://schemas.microsoft.com/office/drawing/2014/main" id="{62966FB9-B30E-4E4F-91C4-2812B4AF336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5;p140">
            <a:extLst>
              <a:ext uri="{FF2B5EF4-FFF2-40B4-BE49-F238E27FC236}">
                <a16:creationId xmlns:a16="http://schemas.microsoft.com/office/drawing/2014/main" id="{1E1F3751-FFF7-4E86-9FCE-4F492B07B27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522E6271-88B0-412E-B2BD-454AD803F83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467EAB37-6316-4EDC-933B-C2154CD800A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2E476B95-AE69-4A15-AA0C-9A7E3EA3DE4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27681176-CAFE-446E-88FE-C1F20966E6E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B61623B9-B778-4CDE-B789-14167718302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571AE38-730E-410C-AFDB-6B44677E463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5EF00FA-37B6-4BFD-96E6-484FFE7B240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habits, Animation, Dessin animé, dessin humoristique&#10;&#10;Le contenu généré par l’IA peut être incorrect.">
            <a:extLst>
              <a:ext uri="{FF2B5EF4-FFF2-40B4-BE49-F238E27FC236}">
                <a16:creationId xmlns:a16="http://schemas.microsoft.com/office/drawing/2014/main" id="{9C8B8559-4FA7-3CC6-8E6C-8BD141CD8855}"/>
              </a:ext>
            </a:extLst>
          </p:cNvPr>
          <p:cNvPicPr>
            <a:picLocks noGrp="1" noChangeAspect="1"/>
          </p:cNvPicPr>
          <p:nvPr>
            <p:ph type="pic" idx="3"/>
          </p:nvPr>
        </p:nvPicPr>
        <p:blipFill>
          <a:blip r:embed="rId8"/>
          <a:srcRect/>
          <a:stretch>
            <a:fillRect/>
          </a:stretch>
        </p:blipFill>
        <p:spPr/>
      </p:pic>
      <p:pic>
        <p:nvPicPr>
          <p:cNvPr id="4" name="Image 3">
            <a:extLst>
              <a:ext uri="{FF2B5EF4-FFF2-40B4-BE49-F238E27FC236}">
                <a16:creationId xmlns:a16="http://schemas.microsoft.com/office/drawing/2014/main" id="{1435D29F-E587-460D-AB45-A0F8BA07B3BA}"/>
              </a:ext>
            </a:extLst>
          </p:cNvPr>
          <p:cNvPicPr>
            <a:picLocks noChangeAspect="1"/>
          </p:cNvPicPr>
          <p:nvPr/>
        </p:nvPicPr>
        <p:blipFill>
          <a:blip r:embed="rId9"/>
          <a:stretch>
            <a:fillRect/>
          </a:stretch>
        </p:blipFill>
        <p:spPr>
          <a:xfrm>
            <a:off x="1125010" y="1852905"/>
            <a:ext cx="6893979" cy="3604606"/>
          </a:xfrm>
          <a:prstGeom prst="rect">
            <a:avLst/>
          </a:prstGeom>
        </p:spPr>
      </p:pic>
    </p:spTree>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a:xfrm>
            <a:off x="147918" y="756000"/>
            <a:ext cx="7375257" cy="612000"/>
          </a:xfrm>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اكتبوا بو.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يرسم الأستاذ النموذج للمتعلمين المتعثرين على دفاترهم </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dirty="0"/>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0" name="Google Shape;563;p140">
            <a:extLst>
              <a:ext uri="{FF2B5EF4-FFF2-40B4-BE49-F238E27FC236}">
                <a16:creationId xmlns:a16="http://schemas.microsoft.com/office/drawing/2014/main" id="{9FB6A683-1166-4CDB-4D5A-FDFA00635D5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1" name="Google Shape;564;p140">
            <a:extLst>
              <a:ext uri="{FF2B5EF4-FFF2-40B4-BE49-F238E27FC236}">
                <a16:creationId xmlns:a16="http://schemas.microsoft.com/office/drawing/2014/main" id="{3390CA37-5BD6-1DB8-74DF-FE772475E4D6}"/>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565;p140">
            <a:extLst>
              <a:ext uri="{FF2B5EF4-FFF2-40B4-BE49-F238E27FC236}">
                <a16:creationId xmlns:a16="http://schemas.microsoft.com/office/drawing/2014/main" id="{F347B64C-B220-F513-F474-B861F0482BC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4" name="Google Shape;566;p140">
            <a:extLst>
              <a:ext uri="{FF2B5EF4-FFF2-40B4-BE49-F238E27FC236}">
                <a16:creationId xmlns:a16="http://schemas.microsoft.com/office/drawing/2014/main" id="{5601D989-5F04-0580-FDC1-9231DC54776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7;p140">
            <a:extLst>
              <a:ext uri="{FF2B5EF4-FFF2-40B4-BE49-F238E27FC236}">
                <a16:creationId xmlns:a16="http://schemas.microsoft.com/office/drawing/2014/main" id="{3A35E685-AF30-7B82-F9E1-94D2E4D8D5B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7" name="Google Shape;568;p140">
            <a:extLst>
              <a:ext uri="{FF2B5EF4-FFF2-40B4-BE49-F238E27FC236}">
                <a16:creationId xmlns:a16="http://schemas.microsoft.com/office/drawing/2014/main" id="{04E12E5E-9FB5-902C-D3CA-889374C6793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9" name="Google Shape;569;p140">
            <a:extLst>
              <a:ext uri="{FF2B5EF4-FFF2-40B4-BE49-F238E27FC236}">
                <a16:creationId xmlns:a16="http://schemas.microsoft.com/office/drawing/2014/main" id="{A9D30D51-156D-050C-97F4-9F7815981A73}"/>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21" name="Google Shape;570;p140">
            <a:extLst>
              <a:ext uri="{FF2B5EF4-FFF2-40B4-BE49-F238E27FC236}">
                <a16:creationId xmlns:a16="http://schemas.microsoft.com/office/drawing/2014/main" id="{7D2D7E51-BFF8-B365-795D-26758948422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22" name="Google Shape;571;p140">
            <a:extLst>
              <a:ext uri="{FF2B5EF4-FFF2-40B4-BE49-F238E27FC236}">
                <a16:creationId xmlns:a16="http://schemas.microsoft.com/office/drawing/2014/main" id="{6ACCD630-EAA3-EDEB-B0BC-B0368063371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23" name="Google Shape;572;p140">
            <a:extLst>
              <a:ext uri="{FF2B5EF4-FFF2-40B4-BE49-F238E27FC236}">
                <a16:creationId xmlns:a16="http://schemas.microsoft.com/office/drawing/2014/main" id="{4F2800E2-EA0E-1F13-3B30-729DF43C625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34" name="Image 33">
            <a:extLst>
              <a:ext uri="{FF2B5EF4-FFF2-40B4-BE49-F238E27FC236}">
                <a16:creationId xmlns:a16="http://schemas.microsoft.com/office/drawing/2014/main" id="{E6876460-F3F6-0467-B3B2-B7430470C534}"/>
              </a:ext>
            </a:extLst>
          </p:cNvPr>
          <p:cNvPicPr>
            <a:picLocks noChangeAspect="1"/>
          </p:cNvPicPr>
          <p:nvPr/>
        </p:nvPicPr>
        <p:blipFill>
          <a:blip r:embed="rId8">
            <a:duotone>
              <a:schemeClr val="accent3">
                <a:shade val="45000"/>
                <a:satMod val="135000"/>
              </a:schemeClr>
              <a:prstClr val="white"/>
            </a:duotone>
          </a:blip>
          <a:stretch>
            <a:fillRect/>
          </a:stretch>
        </p:blipFill>
        <p:spPr>
          <a:xfrm>
            <a:off x="1896518" y="1827005"/>
            <a:ext cx="5818076" cy="3736398"/>
          </a:xfrm>
          <a:prstGeom prst="rect">
            <a:avLst/>
          </a:prstGeom>
        </p:spPr>
      </p:pic>
      <p:sp>
        <p:nvSpPr>
          <p:cNvPr id="35" name="ZoneTexte 34">
            <a:extLst>
              <a:ext uri="{FF2B5EF4-FFF2-40B4-BE49-F238E27FC236}">
                <a16:creationId xmlns:a16="http://schemas.microsoft.com/office/drawing/2014/main" id="{0DCA54C2-E6CB-58B6-255C-4EA6BA7C82DD}"/>
              </a:ext>
            </a:extLst>
          </p:cNvPr>
          <p:cNvSpPr txBox="1"/>
          <p:nvPr/>
        </p:nvSpPr>
        <p:spPr>
          <a:xfrm>
            <a:off x="4470802" y="3259727"/>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بـ</a:t>
            </a:r>
            <a:r>
              <a:rPr lang="ar-SA" sz="9600" kern="1200" dirty="0">
                <a:solidFill>
                  <a:srgbClr val="434E7B"/>
                </a:solidFill>
                <a:latin typeface="Microsoft Uighur" panose="02000000000000000000" pitchFamily="2" charset="-78"/>
                <a:ea typeface="+mn-ea"/>
                <a:cs typeface="Microsoft Uighur" panose="02000000000000000000" pitchFamily="2" charset="-78"/>
                <a:sym typeface="Calibri"/>
              </a:rPr>
              <a:t>ــــــ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و</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 name="ZoneTexte 1">
            <a:extLst>
              <a:ext uri="{FF2B5EF4-FFF2-40B4-BE49-F238E27FC236}">
                <a16:creationId xmlns:a16="http://schemas.microsoft.com/office/drawing/2014/main" id="{13ABB9DC-0DE8-0D3C-D7BF-E5DA750EB7D2}"/>
              </a:ext>
            </a:extLst>
          </p:cNvPr>
          <p:cNvSpPr txBox="1"/>
          <p:nvPr/>
        </p:nvSpPr>
        <p:spPr>
          <a:xfrm>
            <a:off x="2646484" y="3289653"/>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بـ</a:t>
            </a:r>
            <a:r>
              <a:rPr lang="ar-SA" sz="9600" kern="1200" dirty="0">
                <a:solidFill>
                  <a:srgbClr val="434E7B"/>
                </a:solidFill>
                <a:latin typeface="Microsoft Uighur" panose="02000000000000000000" pitchFamily="2" charset="-78"/>
                <a:ea typeface="+mn-ea"/>
                <a:cs typeface="Microsoft Uighur" panose="02000000000000000000" pitchFamily="2" charset="-78"/>
                <a:sym typeface="Calibri"/>
              </a:rPr>
              <a:t>ــــــ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و</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3" name="ZoneTexte 2">
            <a:extLst>
              <a:ext uri="{FF2B5EF4-FFF2-40B4-BE49-F238E27FC236}">
                <a16:creationId xmlns:a16="http://schemas.microsoft.com/office/drawing/2014/main" id="{A840493E-7797-B0FF-744F-B31C04896AAC}"/>
              </a:ext>
            </a:extLst>
          </p:cNvPr>
          <p:cNvSpPr txBox="1"/>
          <p:nvPr/>
        </p:nvSpPr>
        <p:spPr>
          <a:xfrm>
            <a:off x="811703" y="3274690"/>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بـ</a:t>
            </a:r>
            <a:r>
              <a:rPr lang="ar-SA" sz="9600" kern="1200" dirty="0">
                <a:solidFill>
                  <a:srgbClr val="434E7B"/>
                </a:solidFill>
                <a:latin typeface="Microsoft Uighur" panose="02000000000000000000" pitchFamily="2" charset="-78"/>
                <a:ea typeface="+mn-ea"/>
                <a:cs typeface="Microsoft Uighur" panose="02000000000000000000" pitchFamily="2" charset="-78"/>
                <a:sym typeface="Calibri"/>
              </a:rPr>
              <a:t>ــــــ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و</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2192385412"/>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xfrm>
            <a:off x="725239" y="719856"/>
            <a:ext cx="6840000" cy="68853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الكتابة هو (هي) صديقكم (صديقتكم).............    صفقوا له (لها).</a:t>
            </a:r>
            <a:endParaRPr sz="2400" b="1"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3"/>
          </p:nvPr>
        </p:nvPicPr>
        <p:blipFill>
          <a:blip r:embed="rId5"/>
          <a:srcRect/>
          <a:stretch>
            <a:fillRect/>
          </a:stretch>
        </p:blipFill>
        <p:spPr>
          <a:xfrm>
            <a:off x="7960105" y="719856"/>
            <a:ext cx="792000" cy="792000"/>
          </a:xfrm>
        </p:spPr>
      </p:pic>
      <p:sp>
        <p:nvSpPr>
          <p:cNvPr id="6" name="Google Shape;563;p140">
            <a:extLst>
              <a:ext uri="{FF2B5EF4-FFF2-40B4-BE49-F238E27FC236}">
                <a16:creationId xmlns:a16="http://schemas.microsoft.com/office/drawing/2014/main" id="{16C4C83C-E9AD-455D-9D0A-8E82C644E14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564;p140">
            <a:extLst>
              <a:ext uri="{FF2B5EF4-FFF2-40B4-BE49-F238E27FC236}">
                <a16:creationId xmlns:a16="http://schemas.microsoft.com/office/drawing/2014/main" id="{D4B1D742-057A-40C7-9928-E7882852B4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565;p140">
            <a:extLst>
              <a:ext uri="{FF2B5EF4-FFF2-40B4-BE49-F238E27FC236}">
                <a16:creationId xmlns:a16="http://schemas.microsoft.com/office/drawing/2014/main" id="{3B4055B0-BCB8-4AE4-AD6F-13D200700D4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566;p140">
            <a:extLst>
              <a:ext uri="{FF2B5EF4-FFF2-40B4-BE49-F238E27FC236}">
                <a16:creationId xmlns:a16="http://schemas.microsoft.com/office/drawing/2014/main" id="{13EAD37D-4D11-49FB-83BA-DD067271694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0" name="Google Shape;567;p140">
            <a:extLst>
              <a:ext uri="{FF2B5EF4-FFF2-40B4-BE49-F238E27FC236}">
                <a16:creationId xmlns:a16="http://schemas.microsoft.com/office/drawing/2014/main" id="{439566C5-FED4-4503-A242-4730DC74DF2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11" name="Google Shape;568;p140">
            <a:extLst>
              <a:ext uri="{FF2B5EF4-FFF2-40B4-BE49-F238E27FC236}">
                <a16:creationId xmlns:a16="http://schemas.microsoft.com/office/drawing/2014/main" id="{6D37D51A-03F0-4CC8-8C19-57335690573A}"/>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10638A3-163E-4944-B042-DD8A296508D6}"/>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80E485F0-FF5D-4D8E-AD0C-4875FE8AAB93}"/>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992D62-4DFB-4205-9107-7AACA68776BF}"/>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4222188-9C99-42C4-BD46-4D1CD584C2FD}"/>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ماذا تعلمتم اليوم؟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534"/>
        <p:cNvGrpSpPr/>
        <p:nvPr/>
      </p:nvGrpSpPr>
      <p:grpSpPr>
        <a:xfrm>
          <a:off x="0" y="0"/>
          <a:ext cx="0" cy="0"/>
          <a:chOff x="0" y="0"/>
          <a:chExt cx="0" cy="0"/>
        </a:xfrm>
      </p:grpSpPr>
      <p:pic>
        <p:nvPicPr>
          <p:cNvPr id="15" name="standing">
            <a:hlinkClick r:id="" action="ppaction://media"/>
            <a:extLst>
              <a:ext uri="{FF2B5EF4-FFF2-40B4-BE49-F238E27FC236}">
                <a16:creationId xmlns:a16="http://schemas.microsoft.com/office/drawing/2014/main" id="{4B19A928-81CC-05F3-4001-D486E57F371A}"/>
              </a:ext>
            </a:extLst>
          </p:cNvPr>
          <p:cNvPicPr>
            <a:picLocks noGrp="1" noChangeAspect="1"/>
          </p:cNvPicPr>
          <p:nvPr>
            <p:ph type="media" idx="14"/>
            <a:videoFile r:link="rId2"/>
            <p:extLst>
              <p:ext uri="{DAA4B4D4-6D71-4841-9C94-3DE7FCFB9230}">
                <p14:media xmlns:p14="http://schemas.microsoft.com/office/powerpoint/2010/main" r:embed="rId1"/>
              </p:ext>
            </p:extLst>
          </p:nvPr>
        </p:nvPicPr>
        <p:blipFill>
          <a:blip r:embed="rId5"/>
          <a:srcRect t="2860" b="2355"/>
          <a:stretch>
            <a:fillRect/>
          </a:stretch>
        </p:blipFill>
        <p:spPr>
          <a:xfrm>
            <a:off x="396950" y="2072116"/>
            <a:ext cx="2069161" cy="3486408"/>
          </a:xfrm>
        </p:spPr>
      </p:pic>
      <p:sp>
        <p:nvSpPr>
          <p:cNvPr id="2545" name="Google Shape;2545;p123"/>
          <p:cNvSpPr txBox="1">
            <a:spLocks noGrp="1"/>
          </p:cNvSpPr>
          <p:nvPr>
            <p:ph type="title"/>
          </p:nvPr>
        </p:nvSpPr>
        <p:spPr>
          <a:xfrm>
            <a:off x="683175"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اليوم كلمات جديدة، سنستعملها عند التحدث عن مرافق المدرسة.</a:t>
            </a:r>
            <a:b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b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يذكرني بهذه الكلمات؟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Wingdings" panose="05000000000000000000" pitchFamily="2" charset="2"/>
              </a:rPr>
              <a:t></a:t>
            </a:r>
            <a:endParaRPr sz="2400" b="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F623D11-9363-1A1B-2976-473960EB67AD}"/>
              </a:ext>
            </a:extLst>
          </p:cNvPr>
          <p:cNvPicPr>
            <a:picLocks noGrp="1" noChangeAspect="1"/>
          </p:cNvPicPr>
          <p:nvPr>
            <p:ph type="pic" idx="15"/>
          </p:nvPr>
        </p:nvPicPr>
        <p:blipFill>
          <a:blip r:embed="rId6"/>
          <a:srcRect/>
          <a:stretch>
            <a:fillRect/>
          </a:stretch>
        </p:blipFill>
        <p:spPr>
          <a:xfrm>
            <a:off x="7960105" y="719856"/>
            <a:ext cx="792000" cy="792000"/>
          </a:xfrm>
        </p:spPr>
      </p:pic>
      <p:sp>
        <p:nvSpPr>
          <p:cNvPr id="11" name="Google Shape;774;p144">
            <a:extLst>
              <a:ext uri="{FF2B5EF4-FFF2-40B4-BE49-F238E27FC236}">
                <a16:creationId xmlns:a16="http://schemas.microsoft.com/office/drawing/2014/main" id="{76BDB680-C68C-4779-8B29-98CD74AF91B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775;p144">
            <a:extLst>
              <a:ext uri="{FF2B5EF4-FFF2-40B4-BE49-F238E27FC236}">
                <a16:creationId xmlns:a16="http://schemas.microsoft.com/office/drawing/2014/main" id="{95DFE300-3195-4023-8771-8D48CB10E4C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3" name="Google Shape;776;p144">
            <a:extLst>
              <a:ext uri="{FF2B5EF4-FFF2-40B4-BE49-F238E27FC236}">
                <a16:creationId xmlns:a16="http://schemas.microsoft.com/office/drawing/2014/main" id="{96013AEA-6481-4AAD-91AC-6EF104BBEE5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اختــتام الحــصة</a:t>
            </a:r>
            <a:endParaRPr sz="2000" dirty="0">
              <a:latin typeface="Microsoft Uighur" panose="02000000000000000000" pitchFamily="2" charset="-78"/>
              <a:cs typeface="Microsoft Uighur" panose="02000000000000000000" pitchFamily="2" charset="-78"/>
            </a:endParaRPr>
          </a:p>
        </p:txBody>
      </p:sp>
      <p:sp>
        <p:nvSpPr>
          <p:cNvPr id="16" name="Google Shape;777;p144">
            <a:extLst>
              <a:ext uri="{FF2B5EF4-FFF2-40B4-BE49-F238E27FC236}">
                <a16:creationId xmlns:a16="http://schemas.microsoft.com/office/drawing/2014/main" id="{425558BE-13DC-45F1-A8C0-B053E08EE4E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8" name="Google Shape;778;p144">
            <a:extLst>
              <a:ext uri="{FF2B5EF4-FFF2-40B4-BE49-F238E27FC236}">
                <a16:creationId xmlns:a16="http://schemas.microsoft.com/office/drawing/2014/main" id="{83CDF450-1281-4CEC-AE19-C33BF03875B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20" name="Google Shape;779;p144">
            <a:extLst>
              <a:ext uri="{FF2B5EF4-FFF2-40B4-BE49-F238E27FC236}">
                <a16:creationId xmlns:a16="http://schemas.microsoft.com/office/drawing/2014/main" id="{A5ED4CD1-5AE1-4480-8E5D-525036D1DD5B}"/>
              </a:ext>
            </a:extLst>
          </p:cNvPr>
          <p:cNvPicPr preferRelativeResize="0"/>
          <p:nvPr/>
        </p:nvPicPr>
        <p:blipFill rotWithShape="1">
          <a:blip r:embed="rId7">
            <a:alphaModFix amt="20000"/>
          </a:blip>
          <a:srcRect/>
          <a:stretch/>
        </p:blipFill>
        <p:spPr>
          <a:xfrm>
            <a:off x="7870183" y="136738"/>
            <a:ext cx="278069" cy="278069"/>
          </a:xfrm>
          <a:prstGeom prst="rect">
            <a:avLst/>
          </a:prstGeom>
          <a:noFill/>
          <a:ln>
            <a:noFill/>
          </a:ln>
        </p:spPr>
      </p:pic>
      <p:pic>
        <p:nvPicPr>
          <p:cNvPr id="22" name="Google Shape;780;p144">
            <a:extLst>
              <a:ext uri="{FF2B5EF4-FFF2-40B4-BE49-F238E27FC236}">
                <a16:creationId xmlns:a16="http://schemas.microsoft.com/office/drawing/2014/main" id="{CA52F972-4938-4F8C-9A67-B0AE9FD85233}"/>
              </a:ext>
            </a:extLst>
          </p:cNvPr>
          <p:cNvPicPr preferRelativeResize="0"/>
          <p:nvPr/>
        </p:nvPicPr>
        <p:blipFill rotWithShape="1">
          <a:blip r:embed="rId8">
            <a:alphaModFix amt="20000"/>
          </a:blip>
          <a:srcRect/>
          <a:stretch/>
        </p:blipFill>
        <p:spPr>
          <a:xfrm>
            <a:off x="6328695" y="136738"/>
            <a:ext cx="278069" cy="278069"/>
          </a:xfrm>
          <a:prstGeom prst="rect">
            <a:avLst/>
          </a:prstGeom>
          <a:noFill/>
          <a:ln>
            <a:noFill/>
          </a:ln>
        </p:spPr>
      </p:pic>
      <p:pic>
        <p:nvPicPr>
          <p:cNvPr id="24" name="Google Shape;781;p144">
            <a:extLst>
              <a:ext uri="{FF2B5EF4-FFF2-40B4-BE49-F238E27FC236}">
                <a16:creationId xmlns:a16="http://schemas.microsoft.com/office/drawing/2014/main" id="{CF963642-50DB-4C89-A2B7-A9F3903A1412}"/>
              </a:ext>
            </a:extLst>
          </p:cNvPr>
          <p:cNvPicPr preferRelativeResize="0"/>
          <p:nvPr/>
        </p:nvPicPr>
        <p:blipFill rotWithShape="1">
          <a:blip r:embed="rId9">
            <a:alphaModFix amt="20000"/>
          </a:blip>
          <a:srcRect/>
          <a:stretch/>
        </p:blipFill>
        <p:spPr>
          <a:xfrm>
            <a:off x="4785497" y="136738"/>
            <a:ext cx="278069" cy="278069"/>
          </a:xfrm>
          <a:prstGeom prst="rect">
            <a:avLst/>
          </a:prstGeom>
          <a:noFill/>
          <a:ln>
            <a:noFill/>
          </a:ln>
        </p:spPr>
      </p:pic>
      <p:pic>
        <p:nvPicPr>
          <p:cNvPr id="26" name="Google Shape;782;p144">
            <a:extLst>
              <a:ext uri="{FF2B5EF4-FFF2-40B4-BE49-F238E27FC236}">
                <a16:creationId xmlns:a16="http://schemas.microsoft.com/office/drawing/2014/main" id="{76FEF691-4F6F-4140-90AB-973C8165E347}"/>
              </a:ext>
            </a:extLst>
          </p:cNvPr>
          <p:cNvPicPr preferRelativeResize="0"/>
          <p:nvPr/>
        </p:nvPicPr>
        <p:blipFill rotWithShape="1">
          <a:blip r:embed="rId10">
            <a:alphaModFix amt="20000"/>
          </a:blip>
          <a:srcRect/>
          <a:stretch/>
        </p:blipFill>
        <p:spPr>
          <a:xfrm>
            <a:off x="3226912" y="136738"/>
            <a:ext cx="278069" cy="278069"/>
          </a:xfrm>
          <a:prstGeom prst="rect">
            <a:avLst/>
          </a:prstGeom>
          <a:noFill/>
          <a:ln>
            <a:noFill/>
          </a:ln>
        </p:spPr>
      </p:pic>
      <p:pic>
        <p:nvPicPr>
          <p:cNvPr id="28" name="Google Shape;783;p144">
            <a:extLst>
              <a:ext uri="{FF2B5EF4-FFF2-40B4-BE49-F238E27FC236}">
                <a16:creationId xmlns:a16="http://schemas.microsoft.com/office/drawing/2014/main" id="{3B9C5FC2-CC41-432F-B8AB-129CB347DC62}"/>
              </a:ext>
            </a:extLst>
          </p:cNvPr>
          <p:cNvPicPr preferRelativeResize="0"/>
          <p:nvPr/>
        </p:nvPicPr>
        <p:blipFill rotWithShape="1">
          <a:blip r:embed="rId11">
            <a:alphaModFix/>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3FFF734F-BC8A-D228-A60B-94A7EF34772F}"/>
              </a:ext>
            </a:extLst>
          </p:cNvPr>
          <p:cNvPicPr>
            <a:picLocks noChangeAspect="1"/>
          </p:cNvPicPr>
          <p:nvPr/>
        </p:nvPicPr>
        <p:blipFill>
          <a:blip r:embed="rId12"/>
          <a:stretch>
            <a:fillRect/>
          </a:stretch>
        </p:blipFill>
        <p:spPr>
          <a:xfrm>
            <a:off x="2283742" y="1848083"/>
            <a:ext cx="1800000" cy="1972058"/>
          </a:xfrm>
          <a:prstGeom prst="rect">
            <a:avLst/>
          </a:prstGeom>
        </p:spPr>
      </p:pic>
      <p:pic>
        <p:nvPicPr>
          <p:cNvPr id="5" name="Image 4">
            <a:extLst>
              <a:ext uri="{FF2B5EF4-FFF2-40B4-BE49-F238E27FC236}">
                <a16:creationId xmlns:a16="http://schemas.microsoft.com/office/drawing/2014/main" id="{EB2BA071-347C-5576-A694-F64E771AE653}"/>
              </a:ext>
            </a:extLst>
          </p:cNvPr>
          <p:cNvPicPr>
            <a:picLocks noChangeAspect="1"/>
          </p:cNvPicPr>
          <p:nvPr/>
        </p:nvPicPr>
        <p:blipFill>
          <a:blip r:embed="rId13"/>
          <a:stretch>
            <a:fillRect/>
          </a:stretch>
        </p:blipFill>
        <p:spPr>
          <a:xfrm>
            <a:off x="6067983" y="3833363"/>
            <a:ext cx="1800000" cy="1972059"/>
          </a:xfrm>
          <a:prstGeom prst="rect">
            <a:avLst/>
          </a:prstGeom>
        </p:spPr>
      </p:pic>
      <p:pic>
        <p:nvPicPr>
          <p:cNvPr id="6" name="Image 5">
            <a:extLst>
              <a:ext uri="{FF2B5EF4-FFF2-40B4-BE49-F238E27FC236}">
                <a16:creationId xmlns:a16="http://schemas.microsoft.com/office/drawing/2014/main" id="{44561282-17FD-DA2F-2B2F-F4D4890450F8}"/>
              </a:ext>
            </a:extLst>
          </p:cNvPr>
          <p:cNvPicPr>
            <a:picLocks noChangeAspect="1"/>
          </p:cNvPicPr>
          <p:nvPr/>
        </p:nvPicPr>
        <p:blipFill>
          <a:blip r:embed="rId14"/>
          <a:stretch>
            <a:fillRect/>
          </a:stretch>
        </p:blipFill>
        <p:spPr>
          <a:xfrm>
            <a:off x="6067983" y="1848083"/>
            <a:ext cx="1800000" cy="1967237"/>
          </a:xfrm>
          <a:prstGeom prst="rect">
            <a:avLst/>
          </a:prstGeom>
        </p:spPr>
      </p:pic>
      <p:pic>
        <p:nvPicPr>
          <p:cNvPr id="7" name="Image 6">
            <a:extLst>
              <a:ext uri="{FF2B5EF4-FFF2-40B4-BE49-F238E27FC236}">
                <a16:creationId xmlns:a16="http://schemas.microsoft.com/office/drawing/2014/main" id="{514910ED-5C79-52EE-DF1D-719D9C79D9E4}"/>
              </a:ext>
            </a:extLst>
          </p:cNvPr>
          <p:cNvPicPr>
            <a:picLocks noChangeAspect="1"/>
          </p:cNvPicPr>
          <p:nvPr/>
        </p:nvPicPr>
        <p:blipFill>
          <a:blip r:embed="rId15"/>
          <a:stretch>
            <a:fillRect/>
          </a:stretch>
        </p:blipFill>
        <p:spPr>
          <a:xfrm>
            <a:off x="4192332" y="3833363"/>
            <a:ext cx="1800000" cy="1967237"/>
          </a:xfrm>
          <a:prstGeom prst="rect">
            <a:avLst/>
          </a:prstGeom>
        </p:spPr>
      </p:pic>
      <p:pic>
        <p:nvPicPr>
          <p:cNvPr id="8" name="Image 7">
            <a:extLst>
              <a:ext uri="{FF2B5EF4-FFF2-40B4-BE49-F238E27FC236}">
                <a16:creationId xmlns:a16="http://schemas.microsoft.com/office/drawing/2014/main" id="{796D524E-6FB7-C5AB-0C24-4B38190D4C6D}"/>
              </a:ext>
            </a:extLst>
          </p:cNvPr>
          <p:cNvPicPr>
            <a:picLocks noChangeAspect="1"/>
          </p:cNvPicPr>
          <p:nvPr/>
        </p:nvPicPr>
        <p:blipFill>
          <a:blip r:embed="rId16"/>
          <a:stretch>
            <a:fillRect/>
          </a:stretch>
        </p:blipFill>
        <p:spPr>
          <a:xfrm>
            <a:off x="4175863" y="1848083"/>
            <a:ext cx="1800000" cy="1972059"/>
          </a:xfrm>
          <a:prstGeom prst="rect">
            <a:avLst/>
          </a:prstGeom>
        </p:spPr>
      </p:pic>
      <p:pic>
        <p:nvPicPr>
          <p:cNvPr id="9" name="Image 8">
            <a:extLst>
              <a:ext uri="{FF2B5EF4-FFF2-40B4-BE49-F238E27FC236}">
                <a16:creationId xmlns:a16="http://schemas.microsoft.com/office/drawing/2014/main" id="{55133C1D-B4D3-975F-F352-5D12D6A5BA75}"/>
              </a:ext>
            </a:extLst>
          </p:cNvPr>
          <p:cNvPicPr>
            <a:picLocks noChangeAspect="1"/>
          </p:cNvPicPr>
          <p:nvPr/>
        </p:nvPicPr>
        <p:blipFill>
          <a:blip r:embed="rId17"/>
          <a:stretch>
            <a:fillRect/>
          </a:stretch>
        </p:blipFill>
        <p:spPr>
          <a:xfrm>
            <a:off x="2268842" y="3833363"/>
            <a:ext cx="1800000" cy="1972059"/>
          </a:xfrm>
          <a:prstGeom prst="rect">
            <a:avLst/>
          </a:prstGeom>
        </p:spPr>
      </p:pic>
      <p:pic>
        <p:nvPicPr>
          <p:cNvPr id="4" name="Image 3" descr="Une image contenant ciel, nuage, arbre, plante&#10;&#10;Le contenu généré par l’IA peut être incorrect.">
            <a:extLst>
              <a:ext uri="{FF2B5EF4-FFF2-40B4-BE49-F238E27FC236}">
                <a16:creationId xmlns:a16="http://schemas.microsoft.com/office/drawing/2014/main" id="{17733A28-3C72-ED18-55D6-B27278A511BD}"/>
              </a:ext>
            </a:extLst>
          </p:cNvPr>
          <p:cNvPicPr>
            <a:picLocks noChangeAspect="1"/>
          </p:cNvPicPr>
          <p:nvPr/>
        </p:nvPicPr>
        <p:blipFill>
          <a:blip r:embed="rId18"/>
          <a:stretch>
            <a:fillRect/>
          </a:stretch>
        </p:blipFill>
        <p:spPr>
          <a:xfrm>
            <a:off x="2260353" y="3833363"/>
            <a:ext cx="1800170" cy="1969200"/>
          </a:xfrm>
          <a:prstGeom prst="rect">
            <a:avLst/>
          </a:prstGeom>
        </p:spPr>
      </p:pic>
      <p:pic>
        <p:nvPicPr>
          <p:cNvPr id="17" name="Image 16" descr="Une image contenant intérieur, rideau, meubles, théâtre&#10;&#10;Le contenu généré par l’IA peut être incorrect.">
            <a:extLst>
              <a:ext uri="{FF2B5EF4-FFF2-40B4-BE49-F238E27FC236}">
                <a16:creationId xmlns:a16="http://schemas.microsoft.com/office/drawing/2014/main" id="{1164EE3B-8DC6-E600-17A6-30DAE7156D3C}"/>
              </a:ext>
            </a:extLst>
          </p:cNvPr>
          <p:cNvPicPr>
            <a:picLocks noChangeAspect="1"/>
          </p:cNvPicPr>
          <p:nvPr/>
        </p:nvPicPr>
        <p:blipFill>
          <a:blip r:embed="rId19"/>
          <a:stretch>
            <a:fillRect/>
          </a:stretch>
        </p:blipFill>
        <p:spPr>
          <a:xfrm>
            <a:off x="4173580" y="3830504"/>
            <a:ext cx="1802283" cy="1969200"/>
          </a:xfrm>
          <a:prstGeom prst="rect">
            <a:avLst/>
          </a:prstGeom>
        </p:spPr>
      </p:pic>
      <p:pic>
        <p:nvPicPr>
          <p:cNvPr id="21" name="Image 20" descr="Une image contenant chaise, meubles, table, fenêtre&#10;&#10;Le contenu généré par l’IA peut être incorrect.">
            <a:extLst>
              <a:ext uri="{FF2B5EF4-FFF2-40B4-BE49-F238E27FC236}">
                <a16:creationId xmlns:a16="http://schemas.microsoft.com/office/drawing/2014/main" id="{7499D387-9EB2-E3EA-2F1D-D226F8CC14F9}"/>
              </a:ext>
            </a:extLst>
          </p:cNvPr>
          <p:cNvPicPr>
            <a:picLocks noChangeAspect="1"/>
          </p:cNvPicPr>
          <p:nvPr/>
        </p:nvPicPr>
        <p:blipFill>
          <a:blip r:embed="rId20"/>
          <a:stretch>
            <a:fillRect/>
          </a:stretch>
        </p:blipFill>
        <p:spPr>
          <a:xfrm>
            <a:off x="4184926" y="1846120"/>
            <a:ext cx="1800170" cy="1969200"/>
          </a:xfrm>
          <a:prstGeom prst="rect">
            <a:avLst/>
          </a:prstGeom>
        </p:spPr>
      </p:pic>
      <p:pic>
        <p:nvPicPr>
          <p:cNvPr id="25" name="Image 24" descr="Une image contenant pièce, bibliothèque, livre, habits&#10;&#10;Le contenu généré par l’IA peut être incorrect.">
            <a:extLst>
              <a:ext uri="{FF2B5EF4-FFF2-40B4-BE49-F238E27FC236}">
                <a16:creationId xmlns:a16="http://schemas.microsoft.com/office/drawing/2014/main" id="{94AF29E5-F8CD-517F-2B10-E41049C632C5}"/>
              </a:ext>
            </a:extLst>
          </p:cNvPr>
          <p:cNvPicPr>
            <a:picLocks noChangeAspect="1"/>
          </p:cNvPicPr>
          <p:nvPr/>
        </p:nvPicPr>
        <p:blipFill>
          <a:blip r:embed="rId21"/>
          <a:stretch>
            <a:fillRect/>
          </a:stretch>
        </p:blipFill>
        <p:spPr>
          <a:xfrm>
            <a:off x="6072512" y="3833736"/>
            <a:ext cx="1800170" cy="1969200"/>
          </a:xfrm>
          <a:prstGeom prst="rect">
            <a:avLst/>
          </a:prstGeom>
        </p:spPr>
      </p:pic>
      <p:pic>
        <p:nvPicPr>
          <p:cNvPr id="29" name="Image 28" descr="Une image contenant meubles, bureau, table, illustration&#10;&#10;Le contenu généré par l’IA peut être incorrect.">
            <a:extLst>
              <a:ext uri="{FF2B5EF4-FFF2-40B4-BE49-F238E27FC236}">
                <a16:creationId xmlns:a16="http://schemas.microsoft.com/office/drawing/2014/main" id="{7221BC6F-EC6A-2A32-C8D3-119E0702B5EA}"/>
              </a:ext>
            </a:extLst>
          </p:cNvPr>
          <p:cNvPicPr>
            <a:picLocks noChangeAspect="1"/>
          </p:cNvPicPr>
          <p:nvPr/>
        </p:nvPicPr>
        <p:blipFill>
          <a:blip r:embed="rId22"/>
          <a:stretch>
            <a:fillRect/>
          </a:stretch>
        </p:blipFill>
        <p:spPr>
          <a:xfrm>
            <a:off x="2290938" y="1861304"/>
            <a:ext cx="1800170" cy="1969200"/>
          </a:xfrm>
          <a:prstGeom prst="rect">
            <a:avLst/>
          </a:prstGeom>
        </p:spPr>
      </p:pic>
      <p:pic>
        <p:nvPicPr>
          <p:cNvPr id="31" name="Image 30" descr="Une image contenant ciel, plein air, personne, drapeau&#10;&#10;Le contenu généré par l’IA peut être incorrect.">
            <a:extLst>
              <a:ext uri="{FF2B5EF4-FFF2-40B4-BE49-F238E27FC236}">
                <a16:creationId xmlns:a16="http://schemas.microsoft.com/office/drawing/2014/main" id="{B4F2196E-7096-F48F-8F73-91C77B1D24A1}"/>
              </a:ext>
            </a:extLst>
          </p:cNvPr>
          <p:cNvPicPr>
            <a:picLocks noChangeAspect="1"/>
          </p:cNvPicPr>
          <p:nvPr/>
        </p:nvPicPr>
        <p:blipFill>
          <a:blip r:embed="rId23"/>
          <a:stretch>
            <a:fillRect/>
          </a:stretch>
        </p:blipFill>
        <p:spPr>
          <a:xfrm>
            <a:off x="6086280" y="1846120"/>
            <a:ext cx="1802283" cy="19692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xit" presetSubtype="0" fill="hold" nodeType="with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xit" presetSubtype="0" fill="hold" nodeType="withEffect">
                                  <p:stCondLst>
                                    <p:cond delay="0"/>
                                  </p:stCondLst>
                                  <p:childTnLst>
                                    <p:animEffect transition="out" filter="fade">
                                      <p:cBhvr>
                                        <p:cTn id="26" dur="500"/>
                                        <p:tgtEl>
                                          <p:spTgt spid="29"/>
                                        </p:tgtEl>
                                      </p:cBhvr>
                                    </p:animEffect>
                                    <p:set>
                                      <p:cBhvr>
                                        <p:cTn id="27" dur="1" fill="hold">
                                          <p:stCondLst>
                                            <p:cond delay="499"/>
                                          </p:stCondLst>
                                        </p:cTn>
                                        <p:tgtEl>
                                          <p:spTgt spid="2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xit" presetSubtype="0" fill="hold" nodeType="withEffect">
                                  <p:stCondLst>
                                    <p:cond delay="0"/>
                                  </p:stCondLst>
                                  <p:childTnLst>
                                    <p:animEffect transition="out" filter="fade">
                                      <p:cBhvr>
                                        <p:cTn id="34" dur="500"/>
                                        <p:tgtEl>
                                          <p:spTgt spid="25"/>
                                        </p:tgtEl>
                                      </p:cBhvr>
                                    </p:animEffect>
                                    <p:set>
                                      <p:cBhvr>
                                        <p:cTn id="35" dur="1" fill="hold">
                                          <p:stCondLst>
                                            <p:cond delay="499"/>
                                          </p:stCondLst>
                                        </p:cTn>
                                        <p:tgtEl>
                                          <p:spTgt spid="25"/>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xit" presetSubtype="0" fill="hold" nodeType="withEffect">
                                  <p:stCondLst>
                                    <p:cond delay="0"/>
                                  </p:stCondLst>
                                  <p:childTnLst>
                                    <p:animEffect transition="out" filter="fade">
                                      <p:cBhvr>
                                        <p:cTn id="42" dur="500"/>
                                        <p:tgtEl>
                                          <p:spTgt spid="4"/>
                                        </p:tgtEl>
                                      </p:cBhvr>
                                    </p:animEffect>
                                    <p:set>
                                      <p:cBhvr>
                                        <p:cTn id="43" dur="1" fill="hold">
                                          <p:stCondLst>
                                            <p:cond delay="499"/>
                                          </p:stCondLst>
                                        </p:cTn>
                                        <p:tgtEl>
                                          <p:spTgt spid="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xit" presetSubtype="0" fill="hold" nodeType="withEffect">
                                  <p:stCondLst>
                                    <p:cond delay="0"/>
                                  </p:stCondLst>
                                  <p:childTnLst>
                                    <p:animEffect transition="out" filter="fade">
                                      <p:cBhvr>
                                        <p:cTn id="50" dur="500"/>
                                        <p:tgtEl>
                                          <p:spTgt spid="31"/>
                                        </p:tgtEl>
                                      </p:cBhvr>
                                    </p:animEffect>
                                    <p:set>
                                      <p:cBhvr>
                                        <p:cTn id="51"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2" fill="hold" display="0">
                  <p:stCondLst>
                    <p:cond delay="indefinite"/>
                  </p:stCondLst>
                </p:cTn>
                <p:tgtEl>
                  <p:spTgt spid="15"/>
                </p:tgtEl>
              </p:cMediaNode>
            </p:vide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pic>
        <p:nvPicPr>
          <p:cNvPr id="2" name="Nada-Standing">
            <a:hlinkClick r:id="" action="ppaction://media"/>
            <a:extLst>
              <a:ext uri="{FF2B5EF4-FFF2-40B4-BE49-F238E27FC236}">
                <a16:creationId xmlns:a16="http://schemas.microsoft.com/office/drawing/2014/main" id="{3EC9EC8F-B23E-F4BD-AE14-48A8591E3B0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93644" y="2124246"/>
            <a:ext cx="1944585" cy="3514351"/>
          </a:xfrm>
          <a:prstGeom prst="rect">
            <a:avLst/>
          </a:prstGeom>
        </p:spPr>
      </p:pic>
      <p:sp>
        <p:nvSpPr>
          <p:cNvPr id="2559" name="Google Shape;2559;p124"/>
          <p:cNvSpPr txBox="1">
            <a:spLocks noGrp="1"/>
          </p:cNvSpPr>
          <p:nvPr>
            <p:ph type="title"/>
          </p:nvPr>
        </p:nvSpPr>
        <p:spPr>
          <a:xfrm>
            <a:off x="674708"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ونكتب حرف الباء. سنملأ   سطر حرف الباء. رددوا معي.</a:t>
            </a:r>
            <a:endParaRPr lang="ar-MA" sz="2400" b="1" dirty="0">
              <a:solidFill>
                <a:schemeClr val="bg1">
                  <a:lumMod val="50000"/>
                </a:schemeClr>
              </a:solidFill>
            </a:endParaRPr>
          </a:p>
        </p:txBody>
      </p:sp>
      <p:pic>
        <p:nvPicPr>
          <p:cNvPr id="6"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3"/>
          </p:nvPr>
        </p:nvPicPr>
        <p:blipFill>
          <a:blip r:embed="rId6"/>
          <a:srcRect/>
          <a:stretch>
            <a:fillRect/>
          </a:stretch>
        </p:blipFill>
        <p:spPr>
          <a:xfrm>
            <a:off x="7960105" y="719856"/>
            <a:ext cx="792000" cy="792000"/>
          </a:xfrm>
        </p:spPr>
      </p:pic>
      <p:pic>
        <p:nvPicPr>
          <p:cNvPr id="4" name="Image 3">
            <a:extLst>
              <a:ext uri="{FF2B5EF4-FFF2-40B4-BE49-F238E27FC236}">
                <a16:creationId xmlns:a16="http://schemas.microsoft.com/office/drawing/2014/main" id="{63D76639-579B-6EA1-D6E4-A55BF2572F30}"/>
              </a:ext>
            </a:extLst>
          </p:cNvPr>
          <p:cNvPicPr>
            <a:picLocks noChangeAspect="1"/>
          </p:cNvPicPr>
          <p:nvPr/>
        </p:nvPicPr>
        <p:blipFill>
          <a:blip r:embed="rId7"/>
          <a:stretch>
            <a:fillRect/>
          </a:stretch>
        </p:blipFill>
        <p:spPr>
          <a:xfrm>
            <a:off x="984817" y="2124247"/>
            <a:ext cx="5089350" cy="3591154"/>
          </a:xfrm>
          <a:prstGeom prst="rect">
            <a:avLst/>
          </a:prstGeom>
        </p:spPr>
      </p:pic>
      <p:sp>
        <p:nvSpPr>
          <p:cNvPr id="3" name="Google Shape;774;p144">
            <a:extLst>
              <a:ext uri="{FF2B5EF4-FFF2-40B4-BE49-F238E27FC236}">
                <a16:creationId xmlns:a16="http://schemas.microsoft.com/office/drawing/2014/main" id="{0E055CF8-14BC-E5F3-6CAD-82D14239D65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 name="Google Shape;775;p144">
            <a:extLst>
              <a:ext uri="{FF2B5EF4-FFF2-40B4-BE49-F238E27FC236}">
                <a16:creationId xmlns:a16="http://schemas.microsoft.com/office/drawing/2014/main" id="{E2D8BBEE-0D72-4BA5-BAA7-CEDC7DBE560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7" name="Google Shape;776;p144">
            <a:extLst>
              <a:ext uri="{FF2B5EF4-FFF2-40B4-BE49-F238E27FC236}">
                <a16:creationId xmlns:a16="http://schemas.microsoft.com/office/drawing/2014/main" id="{DCF69D3D-121C-55AC-4B29-BC40AAD927E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اختــتام الحــصة</a:t>
            </a:r>
            <a:endParaRPr sz="2000" dirty="0">
              <a:latin typeface="Microsoft Uighur" panose="02000000000000000000" pitchFamily="2" charset="-78"/>
              <a:cs typeface="Microsoft Uighur" panose="02000000000000000000" pitchFamily="2" charset="-78"/>
            </a:endParaRPr>
          </a:p>
        </p:txBody>
      </p:sp>
      <p:sp>
        <p:nvSpPr>
          <p:cNvPr id="8" name="Google Shape;777;p144">
            <a:extLst>
              <a:ext uri="{FF2B5EF4-FFF2-40B4-BE49-F238E27FC236}">
                <a16:creationId xmlns:a16="http://schemas.microsoft.com/office/drawing/2014/main" id="{B840E0CC-DEAF-3D52-95B9-DD273528AFF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9" name="Google Shape;778;p144">
            <a:extLst>
              <a:ext uri="{FF2B5EF4-FFF2-40B4-BE49-F238E27FC236}">
                <a16:creationId xmlns:a16="http://schemas.microsoft.com/office/drawing/2014/main" id="{48267189-2CF2-D90B-6E2D-2D84E5B3068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10" name="Google Shape;779;p144">
            <a:extLst>
              <a:ext uri="{FF2B5EF4-FFF2-40B4-BE49-F238E27FC236}">
                <a16:creationId xmlns:a16="http://schemas.microsoft.com/office/drawing/2014/main" id="{110DE1B2-8553-04FB-AAC2-2F799FF0394B}"/>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11" name="Google Shape;780;p144">
            <a:extLst>
              <a:ext uri="{FF2B5EF4-FFF2-40B4-BE49-F238E27FC236}">
                <a16:creationId xmlns:a16="http://schemas.microsoft.com/office/drawing/2014/main" id="{78D8478E-930B-046D-8619-A14A0D54EE76}"/>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12" name="Google Shape;781;p144">
            <a:extLst>
              <a:ext uri="{FF2B5EF4-FFF2-40B4-BE49-F238E27FC236}">
                <a16:creationId xmlns:a16="http://schemas.microsoft.com/office/drawing/2014/main" id="{8F7DC777-37F3-4D19-497F-E42F523D7ECF}"/>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13" name="Google Shape;782;p144">
            <a:extLst>
              <a:ext uri="{FF2B5EF4-FFF2-40B4-BE49-F238E27FC236}">
                <a16:creationId xmlns:a16="http://schemas.microsoft.com/office/drawing/2014/main" id="{0DCEBAC3-0A25-8B29-FE85-5F424CFAF9AC}"/>
              </a:ext>
            </a:extLst>
          </p:cNvPr>
          <p:cNvPicPr preferRelativeResize="0"/>
          <p:nvPr/>
        </p:nvPicPr>
        <p:blipFill rotWithShape="1">
          <a:blip r:embed="rId11">
            <a:alphaModFix amt="20000"/>
          </a:blip>
          <a:srcRect/>
          <a:stretch/>
        </p:blipFill>
        <p:spPr>
          <a:xfrm>
            <a:off x="3226912" y="136738"/>
            <a:ext cx="278069" cy="278069"/>
          </a:xfrm>
          <a:prstGeom prst="rect">
            <a:avLst/>
          </a:prstGeom>
          <a:noFill/>
          <a:ln>
            <a:noFill/>
          </a:ln>
        </p:spPr>
      </p:pic>
      <p:pic>
        <p:nvPicPr>
          <p:cNvPr id="14" name="Google Shape;783;p144">
            <a:extLst>
              <a:ext uri="{FF2B5EF4-FFF2-40B4-BE49-F238E27FC236}">
                <a16:creationId xmlns:a16="http://schemas.microsoft.com/office/drawing/2014/main" id="{32A86DCF-F71A-3EC5-41BA-1E1E1661C10C}"/>
              </a:ext>
            </a:extLst>
          </p:cNvPr>
          <p:cNvPicPr preferRelativeResize="0"/>
          <p:nvPr/>
        </p:nvPicPr>
        <p:blipFill rotWithShape="1">
          <a:blip r:embed="rId12">
            <a:alphaModFix/>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2112385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sp>
        <p:nvSpPr>
          <p:cNvPr id="2582" name="Google Shape;2582;p126"/>
          <p:cNvSpPr txBox="1">
            <a:spLocks noGrp="1"/>
          </p:cNvSpPr>
          <p:nvPr>
            <p:ph type="title"/>
          </p:nvPr>
        </p:nvSpPr>
        <p:spPr>
          <a:xfrm>
            <a:off x="725239" y="687269"/>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أنجزوا تمارين  حرف الباء على الكراسة ص 32 و33. تدربوا على القراءة والكتابة.  </a:t>
            </a:r>
            <a:endParaRPr sz="2400" b="1" dirty="0">
              <a:solidFill>
                <a:schemeClr val="bg1">
                  <a:lumMod val="50000"/>
                </a:schemeClr>
              </a:solidFill>
            </a:endParaRPr>
          </a:p>
        </p:txBody>
      </p:sp>
      <p:pic>
        <p:nvPicPr>
          <p:cNvPr id="19" name="Image 18" descr="Une image contenant dessin humoristique, Dessin animé, poupée&#10;&#10;Le contenu généré par l’IA peut être incorrect.">
            <a:extLst>
              <a:ext uri="{FF2B5EF4-FFF2-40B4-BE49-F238E27FC236}">
                <a16:creationId xmlns:a16="http://schemas.microsoft.com/office/drawing/2014/main" id="{793C0F11-1FFB-4BD2-369C-B07408BFDE42}"/>
              </a:ext>
            </a:extLst>
          </p:cNvPr>
          <p:cNvPicPr>
            <a:picLocks noChangeAspect="1"/>
          </p:cNvPicPr>
          <p:nvPr/>
        </p:nvPicPr>
        <p:blipFill>
          <a:blip r:embed="rId3"/>
          <a:stretch>
            <a:fillRect/>
          </a:stretch>
        </p:blipFill>
        <p:spPr>
          <a:xfrm>
            <a:off x="7878387" y="599119"/>
            <a:ext cx="1060906" cy="1060906"/>
          </a:xfrm>
          <a:prstGeom prst="rect">
            <a:avLst/>
          </a:prstGeom>
        </p:spPr>
      </p:pic>
      <p:sp>
        <p:nvSpPr>
          <p:cNvPr id="2" name="Google Shape;774;p144">
            <a:extLst>
              <a:ext uri="{FF2B5EF4-FFF2-40B4-BE49-F238E27FC236}">
                <a16:creationId xmlns:a16="http://schemas.microsoft.com/office/drawing/2014/main" id="{FE08C5FB-0DCC-C3C6-2139-B9EFDACFB80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lvl="0" algn="ctr" rtl="1">
              <a:buClr>
                <a:srgbClr val="565F88"/>
              </a:buClr>
              <a:buSzPts val="1600"/>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endParaRPr lang="ar-MA"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3" name="Google Shape;775;p144">
            <a:extLst>
              <a:ext uri="{FF2B5EF4-FFF2-40B4-BE49-F238E27FC236}">
                <a16:creationId xmlns:a16="http://schemas.microsoft.com/office/drawing/2014/main" id="{AD705C88-E64F-41F0-B415-0097AD50C1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5" name="Google Shape;776;p144">
            <a:extLst>
              <a:ext uri="{FF2B5EF4-FFF2-40B4-BE49-F238E27FC236}">
                <a16:creationId xmlns:a16="http://schemas.microsoft.com/office/drawing/2014/main" id="{5B6EC823-FF3F-EF29-E187-A701230A3E5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اختــتام الحــصة</a:t>
            </a:r>
            <a:endParaRPr sz="2000" dirty="0">
              <a:latin typeface="Microsoft Uighur" panose="02000000000000000000" pitchFamily="2" charset="-78"/>
              <a:cs typeface="Microsoft Uighur" panose="02000000000000000000" pitchFamily="2" charset="-78"/>
            </a:endParaRPr>
          </a:p>
        </p:txBody>
      </p:sp>
      <p:sp>
        <p:nvSpPr>
          <p:cNvPr id="6" name="Google Shape;777;p144">
            <a:extLst>
              <a:ext uri="{FF2B5EF4-FFF2-40B4-BE49-F238E27FC236}">
                <a16:creationId xmlns:a16="http://schemas.microsoft.com/office/drawing/2014/main" id="{2A43E54D-712D-1EB0-2FE2-4E3B3970856E}"/>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8" name="Google Shape;778;p144">
            <a:extLst>
              <a:ext uri="{FF2B5EF4-FFF2-40B4-BE49-F238E27FC236}">
                <a16:creationId xmlns:a16="http://schemas.microsoft.com/office/drawing/2014/main" id="{5688D3B2-296C-4FF0-7BCE-50A9575E99C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قراءة/ كتابة</a:t>
            </a:r>
            <a:endParaRPr sz="2000" dirty="0">
              <a:solidFill>
                <a:srgbClr val="000000">
                  <a:alpha val="20000"/>
                </a:srgbClr>
              </a:solidFill>
              <a:latin typeface="Microsoft Uighur" panose="02000000000000000000" pitchFamily="2" charset="-78"/>
              <a:cs typeface="Microsoft Uighur" panose="02000000000000000000" pitchFamily="2" charset="-78"/>
            </a:endParaRPr>
          </a:p>
        </p:txBody>
      </p:sp>
      <p:pic>
        <p:nvPicPr>
          <p:cNvPr id="20" name="Google Shape;779;p144">
            <a:extLst>
              <a:ext uri="{FF2B5EF4-FFF2-40B4-BE49-F238E27FC236}">
                <a16:creationId xmlns:a16="http://schemas.microsoft.com/office/drawing/2014/main" id="{7E33311C-9480-7AB7-F051-8DA8CBB8ECD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1" name="Google Shape;780;p144">
            <a:extLst>
              <a:ext uri="{FF2B5EF4-FFF2-40B4-BE49-F238E27FC236}">
                <a16:creationId xmlns:a16="http://schemas.microsoft.com/office/drawing/2014/main" id="{DAD4CCE4-A2F9-D208-BA9C-EEFEB56DC225}"/>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2" name="Google Shape;781;p144">
            <a:extLst>
              <a:ext uri="{FF2B5EF4-FFF2-40B4-BE49-F238E27FC236}">
                <a16:creationId xmlns:a16="http://schemas.microsoft.com/office/drawing/2014/main" id="{B40F07C4-A7D1-490F-BA24-BA60F0417762}"/>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3" name="Google Shape;782;p144">
            <a:extLst>
              <a:ext uri="{FF2B5EF4-FFF2-40B4-BE49-F238E27FC236}">
                <a16:creationId xmlns:a16="http://schemas.microsoft.com/office/drawing/2014/main" id="{1FD209EA-8D9B-62A7-4BD7-74BFE819F56D}"/>
              </a:ext>
            </a:extLst>
          </p:cNvPr>
          <p:cNvPicPr preferRelativeResize="0"/>
          <p:nvPr/>
        </p:nvPicPr>
        <p:blipFill rotWithShape="1">
          <a:blip r:embed="rId7">
            <a:alphaModFix amt="20000"/>
          </a:blip>
          <a:srcRect/>
          <a:stretch/>
        </p:blipFill>
        <p:spPr>
          <a:xfrm>
            <a:off x="3226912" y="136738"/>
            <a:ext cx="278069" cy="278069"/>
          </a:xfrm>
          <a:prstGeom prst="rect">
            <a:avLst/>
          </a:prstGeom>
          <a:noFill/>
          <a:ln>
            <a:noFill/>
          </a:ln>
        </p:spPr>
      </p:pic>
      <p:pic>
        <p:nvPicPr>
          <p:cNvPr id="24" name="Google Shape;783;p144">
            <a:extLst>
              <a:ext uri="{FF2B5EF4-FFF2-40B4-BE49-F238E27FC236}">
                <a16:creationId xmlns:a16="http://schemas.microsoft.com/office/drawing/2014/main" id="{86366492-55E4-7269-D079-5D2EAA8F1735}"/>
              </a:ext>
            </a:extLst>
          </p:cNvPr>
          <p:cNvPicPr preferRelativeResize="0"/>
          <p:nvPr/>
        </p:nvPicPr>
        <p:blipFill rotWithShape="1">
          <a:blip r:embed="rId8">
            <a:alphaModFix/>
          </a:blip>
          <a:srcRect/>
          <a:stretch/>
        </p:blipFill>
        <p:spPr>
          <a:xfrm>
            <a:off x="1668327" y="136738"/>
            <a:ext cx="278069" cy="278069"/>
          </a:xfrm>
          <a:prstGeom prst="rect">
            <a:avLst/>
          </a:prstGeom>
          <a:noFill/>
          <a:ln>
            <a:noFill/>
          </a:ln>
        </p:spPr>
      </p:pic>
      <p:pic>
        <p:nvPicPr>
          <p:cNvPr id="12" name="Image 11">
            <a:extLst>
              <a:ext uri="{FF2B5EF4-FFF2-40B4-BE49-F238E27FC236}">
                <a16:creationId xmlns:a16="http://schemas.microsoft.com/office/drawing/2014/main" id="{54872391-8A1D-FB6C-B857-BF88D0CE2765}"/>
              </a:ext>
            </a:extLst>
          </p:cNvPr>
          <p:cNvPicPr>
            <a:picLocks noChangeAspect="1"/>
          </p:cNvPicPr>
          <p:nvPr/>
        </p:nvPicPr>
        <p:blipFill>
          <a:blip r:embed="rId9"/>
          <a:stretch>
            <a:fillRect/>
          </a:stretch>
        </p:blipFill>
        <p:spPr>
          <a:xfrm>
            <a:off x="4706327" y="1879173"/>
            <a:ext cx="3051479" cy="4682600"/>
          </a:xfrm>
          <a:prstGeom prst="rect">
            <a:avLst/>
          </a:prstGeom>
        </p:spPr>
      </p:pic>
      <p:pic>
        <p:nvPicPr>
          <p:cNvPr id="4" name="Image 3">
            <a:extLst>
              <a:ext uri="{FF2B5EF4-FFF2-40B4-BE49-F238E27FC236}">
                <a16:creationId xmlns:a16="http://schemas.microsoft.com/office/drawing/2014/main" id="{C8ACDC9B-6EA3-B8CD-FE4F-43BDB622D3D5}"/>
              </a:ext>
            </a:extLst>
          </p:cNvPr>
          <p:cNvPicPr>
            <a:picLocks noChangeAspect="1"/>
          </p:cNvPicPr>
          <p:nvPr/>
        </p:nvPicPr>
        <p:blipFill>
          <a:blip r:embed="rId10"/>
          <a:stretch>
            <a:fillRect/>
          </a:stretch>
        </p:blipFill>
        <p:spPr>
          <a:xfrm>
            <a:off x="1627029" y="1857828"/>
            <a:ext cx="3079298" cy="4725290"/>
          </a:xfrm>
          <a:prstGeom prst="rect">
            <a:avLst/>
          </a:prstGeom>
        </p:spPr>
      </p:pic>
    </p:spTree>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a:xfrm>
            <a:off x="679804" y="756000"/>
            <a:ext cx="6840000" cy="612000"/>
          </a:xfrm>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r>
              <a:rPr lang="fr-FR" sz="2400" b="1" dirty="0">
                <a:solidFill>
                  <a:schemeClr val="bg1">
                    <a:lumMod val="50000"/>
                  </a:schemeClr>
                </a:solidFill>
                <a:latin typeface="Microsoft Uighur" panose="02000000000000000000" pitchFamily="2" charset="-78"/>
                <a:cs typeface="Microsoft Uighur" panose="02000000000000000000" pitchFamily="2" charset="-78"/>
              </a:rPr>
              <a:t>.</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CDA1DC89-A493-4C9A-710A-5099775C4E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2160588"/>
            <a:ext cx="7038622" cy="3959225"/>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8" name="Espace réservé pour une image  7" descr="Une image contenant habits, sourire, dessin humoristique, personne&#10;&#10;Le contenu généré par l’IA peut être incorrect.">
            <a:extLst>
              <a:ext uri="{FF2B5EF4-FFF2-40B4-BE49-F238E27FC236}">
                <a16:creationId xmlns:a16="http://schemas.microsoft.com/office/drawing/2014/main" id="{315AEE86-16E3-6ED5-488F-D6FB18984C13}"/>
              </a:ext>
            </a:extLst>
          </p:cNvPr>
          <p:cNvPicPr>
            <a:picLocks noGrp="1" noChangeAspect="1"/>
          </p:cNvPicPr>
          <p:nvPr>
            <p:ph type="pic" idx="10"/>
          </p:nvPr>
        </p:nvPicPr>
        <p:blipFill>
          <a:blip r:embed="rId6"/>
          <a:srcRect/>
          <a:stretch>
            <a:fillRect/>
          </a:stretch>
        </p:blipFill>
        <p:spPr/>
      </p:pic>
    </p:spTree>
    <p:extLst>
      <p:ext uri="{BB962C8B-B14F-4D97-AF65-F5344CB8AC3E}">
        <p14:creationId xmlns:p14="http://schemas.microsoft.com/office/powerpoint/2010/main" val="14500770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439863" y="4128004"/>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4372</TotalTime>
  <Words>2495</Words>
  <Application>Microsoft Office PowerPoint</Application>
  <PresentationFormat>Affichage à l'écran (4:3)</PresentationFormat>
  <Paragraphs>703</Paragraphs>
  <Slides>99</Slides>
  <Notes>71</Notes>
  <HiddenSlides>0</HiddenSlides>
  <MMClips>17</MMClips>
  <ScaleCrop>false</ScaleCrop>
  <HeadingPairs>
    <vt:vector size="6" baseType="variant">
      <vt:variant>
        <vt:lpstr>Polices utilisées</vt:lpstr>
      </vt:variant>
      <vt:variant>
        <vt:i4>12</vt:i4>
      </vt:variant>
      <vt:variant>
        <vt:lpstr>Thème</vt:lpstr>
      </vt:variant>
      <vt:variant>
        <vt:i4>20</vt:i4>
      </vt:variant>
      <vt:variant>
        <vt:lpstr>Titres des diapositives</vt:lpstr>
      </vt:variant>
      <vt:variant>
        <vt:i4>99</vt:i4>
      </vt:variant>
    </vt:vector>
  </HeadingPairs>
  <TitlesOfParts>
    <vt:vector size="131" baseType="lpstr">
      <vt:lpstr>Dosis SemiBold</vt:lpstr>
      <vt:lpstr>Modern Love</vt:lpstr>
      <vt:lpstr>Helvetica</vt:lpstr>
      <vt:lpstr>Microsoft Uighur</vt:lpstr>
      <vt:lpstr>Dosis</vt:lpstr>
      <vt:lpstr>Dosis Medium</vt:lpstr>
      <vt:lpstr>Arial</vt:lpstr>
      <vt:lpstr>Calibri</vt:lpstr>
      <vt:lpstr>Calibri Light</vt:lpstr>
      <vt:lpstr>Wingdings</vt:lpstr>
      <vt:lpstr>Noto Sans Symbols</vt:lpstr>
      <vt:lpstr>Dosis ExtraBold</vt:lpstr>
      <vt:lpstr>1_Env-Enseignant</vt:lpstr>
      <vt:lpstr>01- نشاط اعتيادي</vt:lpstr>
      <vt:lpstr>02- معــــــــــجم</vt:lpstr>
      <vt:lpstr>03- استماع وتحدث</vt:lpstr>
      <vt:lpstr>04- قراءة/ كتابة</vt:lpstr>
      <vt:lpstr>1_04- قراءة/ كتابة</vt:lpstr>
      <vt:lpstr>2_Env-Enseignant</vt:lpstr>
      <vt:lpstr>2_04- قراءة/ كتابة</vt:lpstr>
      <vt:lpstr>1_01- نشاط اعتيادي</vt:lpstr>
      <vt:lpstr>3_04- قراءة/ كتابة</vt:lpstr>
      <vt:lpstr>2_01- نشاط اعتيادي</vt:lpstr>
      <vt:lpstr>3_Env-Enseignant</vt:lpstr>
      <vt:lpstr>6_Env-Enseignant</vt:lpstr>
      <vt:lpstr>1_Thème Office</vt:lpstr>
      <vt:lpstr>4_Env-Enseignant</vt:lpstr>
      <vt:lpstr>4_04- قراءة/ كتابة</vt:lpstr>
      <vt:lpstr>5_04- قراءة/ كتابة</vt:lpstr>
      <vt:lpstr>7_Env-Enseignant</vt:lpstr>
      <vt:lpstr>6_04- قراءة/ كتابة</vt:lpstr>
      <vt:lpstr>7_04- قراءة/ كتابة</vt:lpstr>
      <vt:lpstr>Présentation PowerPoint</vt:lpstr>
      <vt:lpstr>Présentation PowerPoint</vt:lpstr>
      <vt:lpstr>تنظيم حصص الأسبوع </vt:lpstr>
      <vt:lpstr>هيكلة حصة اليوم</vt:lpstr>
      <vt:lpstr>عند نهاية الحصة</vt:lpstr>
      <vt:lpstr>افتتاح الحصة</vt:lpstr>
      <vt:lpstr>مرحبا بكم، سننطلق في حصة اللغة العربية.</vt:lpstr>
      <vt:lpstr>قبل أن نبدأ حصة اليوم سأذكركم بشروط الحصول على نجمة التميز. </vt:lpstr>
      <vt:lpstr>ضعوا اللوحة والكراسة في القمطر.</vt:lpstr>
      <vt:lpstr>1. يتم إعداد لوحة للمقاطع على الشكل المشار إليه؛  2. ترسم اللوحة على ورقة للعرض تلصق بشكل دائم؛ 3. يتم إغناؤها تدريجيا بالحرف المقدم نهاية حصص تقديمه؛ 4. تستثمر اللوحة في بداية النشاط الاعتيادي اليومي؛ 5. يتم الرجوع إلى اللوحة متى كانت الحاجة لتذكير المتعلمين     بالحروف المدروسة؛ 6. ينصح بتعويد المتعلمين على قراءة لوحة المقاطع في أي وقت     متاح.     </vt:lpstr>
      <vt:lpstr>من يمر لقراءة لوحة المقاطع؟ (خاص بالفئة د).</vt:lpstr>
      <vt:lpstr>بِدايَةً؛  ستتعلمون قراءة مجموعة من الكلمات. </vt:lpstr>
      <vt:lpstr>(يشير الأستاذ إلى تلميذ مع النطق باسمه)  أَنْتَ ...... رَدِّدوا:  أَنْتَ.  </vt:lpstr>
      <vt:lpstr>يشير الأستاذ إلى تلميذة مع النطق باسمها) أَنْتِ ........ رَدِّدوا: أَنْتِ.</vt:lpstr>
      <vt:lpstr>نَقرأ معا. رددوا معي. </vt:lpstr>
      <vt:lpstr>الآن، أضيف إلى اللائحة، اسم صديقكم ....... وصديقتكم ....... و .... و ....</vt:lpstr>
      <vt:lpstr>أنا أقرأ وأنتم ترددون بعدي. </vt:lpstr>
      <vt:lpstr>مـــعــجـــم</vt:lpstr>
      <vt:lpstr>انتبهوا الآن. سوف نتعلم كلمات جديدة، سنستعملها للتحدث عن مرافق مدرستنا. </vt:lpstr>
      <vt:lpstr>ماذا نسمي هذا المكان؟ يمكن للمتعلمين استعمال اللغة الأم للتعبير عن الكلمة. </vt:lpstr>
      <vt:lpstr>هذه ساحة ــــ ساحة رَدِّدوا : ساحة. </vt:lpstr>
      <vt:lpstr>ماذا نسمي هذا المكان؟  يمكن للمتعلمين استعمال اللغة الأم للتعبير عن الكلمة. </vt:lpstr>
      <vt:lpstr>نعم؛ قسم أو نقول هذه قاعة الدرس ـــــ  قاعة الدرس  رَدِّدوا: قاعة الدرس. </vt:lpstr>
      <vt:lpstr>ما هذا المكان؟  يمكن للمتعلمين استعمال اللغة الأم للتعبير عن الكلمة. </vt:lpstr>
      <vt:lpstr>هذا مكتب المدير. مكتب المدير. رَدِّدوا : مكتب المدير.</vt:lpstr>
      <vt:lpstr>في مدرستنا ساحةٌ وقاعة الدرسِ ومكتب للمديرِ. رددوا. </vt:lpstr>
      <vt:lpstr>ماذا نسمي هذا المكان؟ يمكن للمتعلمين استعمال اللغة الأم للتعبير عن الكلمة.</vt:lpstr>
      <vt:lpstr>هذه مكتبة. مكتبة. رَدِّدوا : مكتبة.  </vt:lpstr>
      <vt:lpstr>ما هذا المكان؟ يمكن للمتعلمين استعمال اللغة الأم للتعبير عن الكلمة. </vt:lpstr>
      <vt:lpstr>هذا مسرح. مسرح. رَدِّدوا : مسرح. </vt:lpstr>
      <vt:lpstr>ماذا نسمي هذا المكان؟ يمكن للمتعلمين استعمال اللغة الأم للتعبير عن الكلمة. </vt:lpstr>
      <vt:lpstr> هذه حديقة المدرسة ــــ حديقة المدرسة ــــ رَدِّدوا حديقة المدرسة. </vt:lpstr>
      <vt:lpstr>في مدرستنا مكتبة ومسرح وحديقة ــــ  رددوا.</vt:lpstr>
      <vt:lpstr>الآن سوف نراجع الكلمات التي تعرفناها. أنا أشير وأنت تقول.</vt:lpstr>
      <vt:lpstr> خذوا الكراسة ص 30.</vt:lpstr>
      <vt:lpstr> ستنجزون تمرين: أنا أشير وأنت تقول «في ثنائيات». </vt:lpstr>
      <vt:lpstr>كل واحد يشير إلى الصورة وصديقه يقول الكلمة المناسبة لها. </vt:lpstr>
      <vt:lpstr>استماع وتحدث</vt:lpstr>
      <vt:lpstr>الآن سوف نستمع لحكاية جديدة. بداية سنتوقع ما سيحدث في الحكاية. </vt:lpstr>
      <vt:lpstr>عنوان حكايتنا اليوم هو: أنا أيضا أستطيع. رددوا جميعا: أنا أيضا أستطيع. </vt:lpstr>
      <vt:lpstr> أتساءل:  تُرى، ماذا سترسم الطفلة في الْحِكايَةِ؟</vt:lpstr>
      <vt:lpstr>أتوقع أن الطفلة سترسم أشجارا وأزهارا.</vt:lpstr>
      <vt:lpstr>الآن دوركم، لاحظوا الصورة، وتوقعوا ما  سترسمه الطفلة؟</vt:lpstr>
      <vt:lpstr>من له نفس التوقع؟</vt:lpstr>
      <vt:lpstr> لا تنسوا توقعاتكم سوف نتحقق منها بعد الاستماع إلى الحكاية. أريدكم أن تنصتوا جيدا. </vt:lpstr>
      <vt:lpstr>عرض فيديو الحكاية.</vt:lpstr>
      <vt:lpstr>بعد الاستماع إلى الحكاية؛  توقعي لم يكن صحيحا. سمعت في الحكاية أن الطفلة رسمت نقطا.</vt:lpstr>
      <vt:lpstr>وأنتم كيف كانت توقعاتكم؟ من كان توقعه صحيحا؟ </vt:lpstr>
      <vt:lpstr>وقت النجمة الآن. الفائز بنجمة المشاركة بهدوء هو (هي) صديقكم (صديقتكم)............. صفقوا له (لها).</vt:lpstr>
      <vt:lpstr>قفوا، سنقوم بحركات. </vt:lpstr>
      <vt:lpstr>قراءة كتابة</vt:lpstr>
      <vt:lpstr>ضيفنا اليوم هو حرف الباء. في كلمة باب أسمع الصوت [ب]. رددوا ب  </vt:lpstr>
      <vt:lpstr> سنعمل على  تمييز الصوت [ب] ، عندما نسمعه في كلمات نرفع يدنا هكذا</vt:lpstr>
      <vt:lpstr>مكتب ـــ مكتب  هل سمعتم الصوت [ ب ] في كلمة مكتب؟</vt:lpstr>
      <vt:lpstr>نعم أسمع الصوت [ ب ] في كلمة مكتب. </vt:lpstr>
      <vt:lpstr>ساحة ــــ ساحة ــــ هل سمعتم  الصوت [ ب ] في ساحة؟</vt:lpstr>
      <vt:lpstr>لا، لا نسمع الصوت [ب] في ساحة.</vt:lpstr>
      <vt:lpstr>بومة ــــ بومة ــــ هل سمعتم الصوت [ ب ] في كلمة بومة؟ </vt:lpstr>
      <vt:lpstr>نعم نسمع الصوت [ب] في بومة.</vt:lpstr>
      <vt:lpstr>دب ــــ دب ــــ هل سمعتم الصوت [ ب] في كلمة دب؟</vt:lpstr>
      <vt:lpstr>نعم، نسمع الصوت [ب] في دب.</vt:lpstr>
      <vt:lpstr>أرى حرف الباء. رددوا: حرف الباء ـــــ حرف الباء.</vt:lpstr>
      <vt:lpstr>من يمر إلى السبورة ليشير لحرف الباء؟ هذا حرف الباء. رددوا: حرف الباء.</vt:lpstr>
      <vt:lpstr>سنتعرف الآن كتابات حرف الباء  ــــ لاحظواـ  الباء في بداية الكلمة كما  في بنت. </vt:lpstr>
      <vt:lpstr>الباء في وسط الكلمة ــــ كما في جبل. </vt:lpstr>
      <vt:lpstr>الباء في نهاية الكلمة ــــ كما في كلمة تكتب.  و كما في كلمة كتاب. </vt:lpstr>
      <vt:lpstr>رددوا: حرف الباء في بداية الكلمة ـــــ حرف الباء في وسط الكلمة ـــــ حرف الباء في نهاية الكلمة ـــــ</vt:lpstr>
      <vt:lpstr>الآن سنتعلم كيف نكتب حرف الباب في بداية الكلمة. تابعوا الفيديو.</vt:lpstr>
      <vt:lpstr>انتبهوا، أرسم حرف الباء على الهواء. افعلوا مثلي. أكتب حرف الباء على السبورة تابعوا معي </vt:lpstr>
      <vt:lpstr>الآن اكتبوا على الألواح حرف الباء في بداية الكلمة. ارفعوا الألواح – صححوا </vt:lpstr>
      <vt:lpstr>الآن سنتعلم كيف نكتب حرف الباء في وسط الكلمة. تابعوا جيدا. </vt:lpstr>
      <vt:lpstr>اكتبوا على الألواح حرف الباء في وسط الكلمة.</vt:lpstr>
      <vt:lpstr>الآن سنتعلم كيف نكتب حرف الباء في آخر الكلمة. تابعوا جيدا. </vt:lpstr>
      <vt:lpstr>اكتبوا على الألواح حرف الباء في آخر الكلمة.</vt:lpstr>
      <vt:lpstr>الآن سنتعلم كيف نقرأ حرف الباء. مع الحركات القصيرة والطويلة -  انتبهوا جيدا. </vt:lpstr>
      <vt:lpstr>Présentation PowerPoint</vt:lpstr>
      <vt:lpstr>Présentation PowerPoint</vt:lpstr>
      <vt:lpstr>Présentation PowerPoint</vt:lpstr>
      <vt:lpstr>Présentation PowerPoint</vt:lpstr>
      <vt:lpstr> أقــــــرأ. تابعوا معي </vt:lpstr>
      <vt:lpstr> من يقرأ؟ (خاص بالفئة د).</vt:lpstr>
      <vt:lpstr> سأقرأ كلمات زائفة.</vt:lpstr>
      <vt:lpstr> من يقرأ؟  سأعين 5 من بينكم لقراءة هذه الكلمات الزائفة </vt:lpstr>
      <vt:lpstr> أقرأ. رددوا بعدي </vt:lpstr>
      <vt:lpstr> من يقرأ؟ سأعين 5 منكم للقراءة.</vt:lpstr>
      <vt:lpstr>خذوا الكراسة الصفحة 33. </vt:lpstr>
      <vt:lpstr>في ثنائيات ـــــ كل منكم يقرأ الكلمات لزميله. سأمر بين الصفوف لأستمع لقراءاتكم</vt:lpstr>
      <vt:lpstr>وقت النجمة الآن. الفائز بنجمة القراءة: ....</vt:lpstr>
      <vt:lpstr>قفوا، سنواصل حفظ أنشودة الحروف. يساير المتعلمون بحركات مناسبة.</vt:lpstr>
      <vt:lpstr>خذوا الكراسة الصفحة 33.  </vt:lpstr>
      <vt:lpstr> من يقرأ؟   اكتبوا مقاطع حرف الباء.</vt:lpstr>
      <vt:lpstr>خذوا دفاتر الكتابة. اكتبوا بو. ( يرسم الأستاذ النموذج للمتعلمين المتعثرين على دفاترهم )  </vt:lpstr>
      <vt:lpstr>وقت النجمة الآن. الفائز بنجمة الكتابة هو (هي) صديقكم (صديقتكم).............    صفقوا له (لها).</vt:lpstr>
      <vt:lpstr>اختــتام الحــصة</vt:lpstr>
      <vt:lpstr>تعلمنا اليوم كلمات جديدة، سنستعملها عند التحدث عن مرافق المدرسة. من يذكرني بهذه الكلمات؟ </vt:lpstr>
      <vt:lpstr>تعلمنا أيضا كيف نقرأ ونكتب حرف الباء. سنملأ   سطر حرف الباء. رددوا معي.</vt:lpstr>
      <vt:lpstr>في البيت أنجزوا تمارين  حرف الباء على الكراسة ص 32 و33. تدربوا على القراءة والكتابة.  </vt:lpstr>
      <vt:lpstr>إلى الحصة القادمة.</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souad laaouidi</cp:lastModifiedBy>
  <cp:revision>109</cp:revision>
  <cp:lastPrinted>2025-11-03T17:43:54Z</cp:lastPrinted>
  <dcterms:created xsi:type="dcterms:W3CDTF">2023-09-20T21:35:22Z</dcterms:created>
  <dcterms:modified xsi:type="dcterms:W3CDTF">2025-11-10T15:13:29Z</dcterms:modified>
</cp:coreProperties>
</file>